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6"/>
  </p:notesMasterIdLst>
  <p:sldIdLst>
    <p:sldId id="296" r:id="rId5"/>
  </p:sldIdLst>
  <p:sldSz cx="7772400" cy="10058400"/>
  <p:notesSz cx="7772400" cy="10058400"/>
  <p:defaultTextStyle>
    <a:defPPr>
      <a:defRPr kern="0"/>
    </a:defPPr>
  </p:defaultTextStyle>
  <p:extLst>
    <p:ext uri="{EFAFB233-063F-42B5-8137-9DF3F51BA10A}">
      <p15:sldGuideLst xmlns:p15="http://schemas.microsoft.com/office/powerpoint/2012/main">
        <p15:guide id="1" orient="horz" pos="152" userDrawn="1">
          <p15:clr>
            <a:srgbClr val="A4A3A4"/>
          </p15:clr>
        </p15:guide>
        <p15:guide id="2" pos="288" userDrawn="1">
          <p15:clr>
            <a:srgbClr val="A4A3A4"/>
          </p15:clr>
        </p15:guide>
        <p15:guide id="3" orient="horz" pos="6184" userDrawn="1">
          <p15:clr>
            <a:srgbClr val="A4A3A4"/>
          </p15:clr>
        </p15:guide>
        <p15:guide id="4" pos="4625" userDrawn="1">
          <p15:clr>
            <a:srgbClr val="A4A3A4"/>
          </p15:clr>
        </p15:guide>
        <p15:guide id="5" orient="horz" pos="6048" userDrawn="1">
          <p15:clr>
            <a:srgbClr val="A4A3A4"/>
          </p15:clr>
        </p15:guide>
        <p15:guide id="6" pos="2584" userDrawn="1">
          <p15:clr>
            <a:srgbClr val="A4A3A4"/>
          </p15:clr>
        </p15:guide>
        <p15:guide id="7" pos="2312" userDrawn="1">
          <p15:clr>
            <a:srgbClr val="A4A3A4"/>
          </p15:clr>
        </p15:guide>
        <p15:guide id="8" orient="horz" pos="356" userDrawn="1">
          <p15:clr>
            <a:srgbClr val="A4A3A4"/>
          </p15:clr>
        </p15:guide>
        <p15:guide id="9" pos="1949"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1B6B903-2FE4-DAD8-1B62-90921435ED6B}" name="Stephanie Kornblum (STEPHANIE V KORNBLUM)" initials="SK" userId="S::v-stkornblum@microsoft.com::f209b3a5-6597-4437-a6d7-ae190683bafd" providerId="AD"/>
  <p188:author id="{FCD97C0A-8EDC-9B79-36D4-25D149E582FE}" name="Chauncey Larsen" initials="CL" userId="S::chauncel@microsoft.com::58df2384-4eae-4d1f-ad0d-970a7777b5bf" providerId="AD"/>
  <p188:author id="{151E1115-B2DB-5094-7758-1D32B521C256}" name="Taylor Paningsoro" initials="TP" userId="S::tpaningsoro@microsoft.com::6a1358fc-8ab3-4512-9cb6-e38557532d06" providerId="AD"/>
  <p188:author id="{4D4A6815-7047-152A-7614-527A41B3A6D1}" name="Lauren Machtinger" initials="LM" userId="S::l.machtinger@interceptgroup.com::4535f638-706c-47a0-835d-b1693c81b1d3" providerId="AD"/>
  <p188:author id="{C37BC51A-882C-3259-DD70-DDF585288573}" name="Jonna Bell" initials="JB" userId="S::jobell@microsoft.com::a8cc663c-92a9-466d-9c2b-d4e0911ff61d" providerId="AD"/>
  <p188:author id="{84972F5D-F66D-27F4-A823-368CF1A2C60B}" name="Brigid Hogan (BLINK INTERACTIVE INC)" initials="BH" userId="S::v-brhogan@microsoft.com::c46fbe65-9018-4350-a576-b935ff5c8b72" providerId="AD"/>
  <p188:author id="{194A7A6C-5B45-650E-5854-AFE55F6E240A}" name="Claudia Chan" initials="CC" userId="S::c.chan@interceptgroup.com::93473b32-9a5b-480c-a5c7-36832fc51abf" providerId="AD"/>
  <p188:author id="{81BD456F-0D6C-BFFA-7F5F-6D494EBF9FCF}" name="Cristina Agardi" initials="CA" userId="S::c.agardi@interceptgroup.com::65799386-ce36-43de-a02c-b5f8fef39968" providerId="AD"/>
  <p188:author id="{9E607572-122D-058B-E481-C90D77E8E635}" name="Alex Fleck" initials="AF" userId="S::a.fleck@interceptgroup.com::b9048adb-2266-4afd-8ad1-f86faef4af2f" providerId="AD"/>
  <p188:author id="{5970739D-572E-FEF3-2E33-5D9CF7501F4E}" name="Dena Tobis" initials="DT" userId="S::denat_andersenconsultants.com#ext#@microsoft.onmicrosoft.com::c4fe2f6a-0e73-41fb-bd20-847edd370976" providerId="AD"/>
  <p188:author id="{F82D0AC2-F1B7-2B90-B281-69C47CB8EF63}" name="Sam Woods" initials="SW" userId="S::sam.woods@blinkux.com::f2c891de-e33c-407d-a2e1-defb9edcdbc8" providerId="AD"/>
  <p188:author id="{1EE0DFC2-1145-B0E9-677E-CE5800F538DD}" name="Esther Lim" initials="E" userId="S::esther@andersenconsultants.com::c898ba79-6bc1-41e7-b10e-f68aa67bcc48" providerId="AD"/>
  <p188:author id="{4D62C7CC-DB80-1867-262D-1E0A690EAF5E}" name="Matt Fontaine (ANDERSEN CONSULTANTS LLC)" initials="MF" userId="S::v-mfontaine@microsoft.com::8c1674a7-2f5b-464e-a780-20cd8269bc55" providerId="AD"/>
  <p188:author id="{24795CCD-EB80-F8D1-EFF8-E65B6BC05244}" name="Bridget Russel (ANDERSEN CONSULTANTS LLC)" initials="BL" userId="S::v-brrussel@microsoft.com::303e32ca-db18-41a0-b7c2-a42ee31dae82" providerId="AD"/>
  <p188:author id="{99FD95D9-3B69-8B1A-7734-6D7CCDE5A2AD}" name="Jackie Southey (ANDERSEN CONSULTANTS LLC)" initials="JS(CL" userId="S::v-jasouthey@microsoft.com::4b0fafbb-1734-4449-8eff-a725f8478c19" providerId="AD"/>
  <p188:author id="{315B33DA-4AE5-B3B3-9B3C-8B5B137A1171}" name="Bridget Russel" initials="BR" userId="S::bridget@andersenconsultants.com::f40d4d62-f80a-4869-b89c-53abee3bd1b3" providerId="AD"/>
  <p188:author id="{342B3DE2-0183-30CA-7A3B-091A9CF238A4}" name="Susan Kim" initials="SK" userId="S::susankim@microsoft.com::95d7c1ee-3e29-4500-b32f-eb833bf868fe" providerId="AD"/>
  <p188:author id="{DC41ECE6-8226-5C30-BFB9-FA63F4EC9FAA}" name="Esther Lim" initials="EL" userId="S::esther_andersenconsultants.com#ext#@microsoft.onmicrosoft.com::9aa6f252-ca98-440f-865c-5ab15b9c7d48" providerId="AD"/>
  <p188:author id="{90F25FF8-C1B3-FE1C-D367-E5F924C2B74B}" name="Heather Zimmerman" initials="HZ" userId="S::heather@andersenconsultants.com::fa18c375-d79a-4fac-866e-4489e67f580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050"/>
    <a:srgbClr val="C2C2C2"/>
    <a:srgbClr val="0078D4"/>
    <a:srgbClr val="E6E6E6"/>
    <a:srgbClr val="ED30A0"/>
    <a:srgbClr val="FF0066"/>
    <a:srgbClr val="888888"/>
    <a:srgbClr val="F2F2F2"/>
    <a:srgbClr val="2F2F2F"/>
    <a:srgbClr val="DEDF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6666" y="138"/>
      </p:cViewPr>
      <p:guideLst>
        <p:guide orient="horz" pos="152"/>
        <p:guide pos="288"/>
        <p:guide orient="horz" pos="6184"/>
        <p:guide pos="4625"/>
        <p:guide orient="horz" pos="6048"/>
        <p:guide pos="2584"/>
        <p:guide pos="2312"/>
        <p:guide orient="horz" pos="356"/>
        <p:guide pos="194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8/10/relationships/authors" Target="authors.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4402138" y="0"/>
            <a:ext cx="3368675" cy="504825"/>
          </a:xfrm>
          <a:prstGeom prst="rect">
            <a:avLst/>
          </a:prstGeom>
        </p:spPr>
        <p:txBody>
          <a:bodyPr vert="horz" lIns="91440" tIns="45720" rIns="91440" bIns="45720" rtlCol="0"/>
          <a:lstStyle>
            <a:lvl1pPr algn="r">
              <a:defRPr sz="1200"/>
            </a:lvl1pPr>
          </a:lstStyle>
          <a:p>
            <a:fld id="{267A6722-C8E3-476F-938C-698E71AB758A}" type="datetimeFigureOut">
              <a:rPr lang="en-CA" smtClean="0"/>
              <a:t>2025-04-17</a:t>
            </a:fld>
            <a:endParaRPr lang="en-CA"/>
          </a:p>
        </p:txBody>
      </p:sp>
      <p:sp>
        <p:nvSpPr>
          <p:cNvPr id="4" name="Slide Image Placeholder 3"/>
          <p:cNvSpPr>
            <a:spLocks noGrp="1" noRot="1" noChangeAspect="1"/>
          </p:cNvSpPr>
          <p:nvPr>
            <p:ph type="sldImg" idx="2"/>
          </p:nvPr>
        </p:nvSpPr>
        <p:spPr>
          <a:xfrm>
            <a:off x="2574925" y="1257300"/>
            <a:ext cx="2622550" cy="3394075"/>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777875" y="4840288"/>
            <a:ext cx="6216650" cy="39608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9553575"/>
            <a:ext cx="3368675" cy="504825"/>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4402138" y="9553575"/>
            <a:ext cx="3368675" cy="504825"/>
          </a:xfrm>
          <a:prstGeom prst="rect">
            <a:avLst/>
          </a:prstGeom>
        </p:spPr>
        <p:txBody>
          <a:bodyPr vert="horz" lIns="91440" tIns="45720" rIns="91440" bIns="45720" rtlCol="0" anchor="b"/>
          <a:lstStyle>
            <a:lvl1pPr algn="r">
              <a:defRPr sz="1200"/>
            </a:lvl1pPr>
          </a:lstStyle>
          <a:p>
            <a:fld id="{CCE05C4A-94B8-4106-8DFA-64488557E560}" type="slidenum">
              <a:rPr lang="en-CA" smtClean="0"/>
              <a:t>‹#›</a:t>
            </a:fld>
            <a:endParaRPr lang="en-CA"/>
          </a:p>
        </p:txBody>
      </p:sp>
    </p:spTree>
    <p:extLst>
      <p:ext uri="{BB962C8B-B14F-4D97-AF65-F5344CB8AC3E}">
        <p14:creationId xmlns:p14="http://schemas.microsoft.com/office/powerpoint/2010/main" val="949333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B18286-B67F-29D4-9FBC-26CD00D62B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A7B1B3-529E-7B3F-90FC-D2AFAADC7F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7503D6-51CC-E3C2-471E-D9BE10CB772F}"/>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0EB14B61-C879-3898-0744-1F53DE751C4C}"/>
              </a:ext>
            </a:extLst>
          </p:cNvPr>
          <p:cNvSpPr>
            <a:spLocks noGrp="1"/>
          </p:cNvSpPr>
          <p:nvPr>
            <p:ph type="sldNum" sz="quarter" idx="5"/>
          </p:nvPr>
        </p:nvSpPr>
        <p:spPr/>
        <p:txBody>
          <a:bodyPr/>
          <a:lstStyle/>
          <a:p>
            <a:fld id="{CCE05C4A-94B8-4106-8DFA-64488557E560}" type="slidenum">
              <a:rPr lang="en-CA" smtClean="0"/>
              <a:t>1</a:t>
            </a:fld>
            <a:endParaRPr lang="en-CA"/>
          </a:p>
        </p:txBody>
      </p:sp>
    </p:spTree>
    <p:extLst>
      <p:ext uri="{BB962C8B-B14F-4D97-AF65-F5344CB8AC3E}">
        <p14:creationId xmlns:p14="http://schemas.microsoft.com/office/powerpoint/2010/main" val="1845590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3168" userDrawn="1">
          <p15:clr>
            <a:srgbClr val="FBAE40"/>
          </p15:clr>
        </p15:guide>
        <p15:guide id="2" pos="244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14277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06F3DD5-35EF-8255-D66F-6F7E2A386B5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3625" r="3625"/>
          <a:stretch/>
        </p:blipFill>
        <p:spPr>
          <a:xfrm>
            <a:off x="0" y="7259170"/>
            <a:ext cx="7772400" cy="2799229"/>
          </a:xfrm>
          <a:prstGeom prst="rect">
            <a:avLst/>
          </a:prstGeom>
        </p:spPr>
      </p:pic>
      <p:pic>
        <p:nvPicPr>
          <p:cNvPr id="2" name="Picture 1" descr="Microsoft Surface logo">
            <a:extLst>
              <a:ext uri="{FF2B5EF4-FFF2-40B4-BE49-F238E27FC236}">
                <a16:creationId xmlns:a16="http://schemas.microsoft.com/office/drawing/2014/main" id="{28C51139-E05A-9F66-C45E-7C3F26DBF811}"/>
              </a:ext>
            </a:extLst>
          </p:cNvPr>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255614" y="256498"/>
            <a:ext cx="1984478" cy="618538"/>
          </a:xfrm>
          <a:prstGeom prst="rect">
            <a:avLst/>
          </a:prstGeom>
        </p:spPr>
      </p:pic>
    </p:spTree>
    <p:extLst>
      <p:ext uri="{BB962C8B-B14F-4D97-AF65-F5344CB8AC3E}">
        <p14:creationId xmlns:p14="http://schemas.microsoft.com/office/powerpoint/2010/main" val="3048706431"/>
      </p:ext>
    </p:extLst>
  </p:cSld>
  <p:clrMapOvr>
    <a:masterClrMapping/>
  </p:clrMapOvr>
  <p:extLst>
    <p:ext uri="{DCECCB84-F9BA-43D5-87BE-67443E8EF086}">
      <p15:sldGuideLst xmlns:p15="http://schemas.microsoft.com/office/powerpoint/2012/main">
        <p15:guide id="1" orient="horz" pos="3168" userDrawn="1">
          <p15:clr>
            <a:srgbClr val="FBAE40"/>
          </p15:clr>
        </p15:guide>
        <p15:guide id="2" pos="2448"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4" r:id="rId2"/>
    <p:sldLayoutId id="2147483663" r:id="rId3"/>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extLst>
    <p:ext uri="{27BBF7A9-308A-43DC-89C8-2F10F3537804}">
      <p15:sldGuideLst xmlns:p15="http://schemas.microsoft.com/office/powerpoint/2012/main">
        <p15:guide id="1" orient="horz" pos="3168" userDrawn="1">
          <p15:clr>
            <a:srgbClr val="F26B43"/>
          </p15:clr>
        </p15:guide>
        <p15:guide id="2" pos="2448"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76BEF7-295A-8E4A-3F82-F3F1257B808B}"/>
            </a:ext>
          </a:extLst>
        </p:cNvPr>
        <p:cNvGrpSpPr/>
        <p:nvPr/>
      </p:nvGrpSpPr>
      <p:grpSpPr>
        <a:xfrm>
          <a:off x="0" y="0"/>
          <a:ext cx="0" cy="0"/>
          <a:chOff x="0" y="0"/>
          <a:chExt cx="0" cy="0"/>
        </a:xfrm>
      </p:grpSpPr>
      <p:sp>
        <p:nvSpPr>
          <p:cNvPr id="37" name="Rectangle 36">
            <a:extLst>
              <a:ext uri="{FF2B5EF4-FFF2-40B4-BE49-F238E27FC236}">
                <a16:creationId xmlns:a16="http://schemas.microsoft.com/office/drawing/2014/main" id="{FC37C1A8-69DE-F62F-0E1F-BE6A5339F0F7}"/>
              </a:ext>
              <a:ext uri="{C183D7F6-B498-43B3-948B-1728B52AA6E4}">
                <adec:decorative xmlns:adec="http://schemas.microsoft.com/office/drawing/2017/decorative" val="1"/>
              </a:ext>
            </a:extLst>
          </p:cNvPr>
          <p:cNvSpPr/>
          <p:nvPr/>
        </p:nvSpPr>
        <p:spPr>
          <a:xfrm>
            <a:off x="-1" y="0"/>
            <a:ext cx="7786289" cy="2502318"/>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13">
            <a:extLst>
              <a:ext uri="{FF2B5EF4-FFF2-40B4-BE49-F238E27FC236}">
                <a16:creationId xmlns:a16="http://schemas.microsoft.com/office/drawing/2014/main" id="{E8054CF8-C262-C140-5AE4-DDC0487A60C6}"/>
              </a:ext>
              <a:ext uri="{C183D7F6-B498-43B3-948B-1728B52AA6E4}">
                <adec:decorative xmlns:adec="http://schemas.microsoft.com/office/drawing/2017/decorative" val="1"/>
              </a:ext>
            </a:extLst>
          </p:cNvPr>
          <p:cNvSpPr/>
          <p:nvPr/>
        </p:nvSpPr>
        <p:spPr bwMode="auto">
          <a:xfrm>
            <a:off x="-8966" y="980365"/>
            <a:ext cx="7795253" cy="1638418"/>
          </a:xfrm>
          <a:custGeom>
            <a:avLst/>
            <a:gdLst>
              <a:gd name="connsiteX0" fmla="*/ 12192001 w 12192001"/>
              <a:gd name="connsiteY0" fmla="*/ 0 h 4719265"/>
              <a:gd name="connsiteX1" fmla="*/ 12192001 w 12192001"/>
              <a:gd name="connsiteY1" fmla="*/ 246221 h 4719265"/>
              <a:gd name="connsiteX2" fmla="*/ 12192001 w 12192001"/>
              <a:gd name="connsiteY2" fmla="*/ 4473044 h 4719265"/>
              <a:gd name="connsiteX3" fmla="*/ 12192001 w 12192001"/>
              <a:gd name="connsiteY3" fmla="*/ 4719265 h 4719265"/>
              <a:gd name="connsiteX4" fmla="*/ 0 w 12192001"/>
              <a:gd name="connsiteY4" fmla="*/ 4719265 h 4719265"/>
              <a:gd name="connsiteX5" fmla="*/ 0 w 12192001"/>
              <a:gd name="connsiteY5" fmla="*/ 3449094 h 4719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1" h="4719265">
                <a:moveTo>
                  <a:pt x="12192001" y="0"/>
                </a:moveTo>
                <a:lnTo>
                  <a:pt x="12192001" y="246221"/>
                </a:lnTo>
                <a:lnTo>
                  <a:pt x="12192001" y="4473044"/>
                </a:lnTo>
                <a:lnTo>
                  <a:pt x="12192001" y="4719265"/>
                </a:lnTo>
                <a:lnTo>
                  <a:pt x="0" y="4719265"/>
                </a:lnTo>
                <a:lnTo>
                  <a:pt x="0" y="3449094"/>
                </a:lnTo>
                <a:close/>
              </a:path>
            </a:pathLst>
          </a:cu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7" name="Rectangle 46">
            <a:extLst>
              <a:ext uri="{FF2B5EF4-FFF2-40B4-BE49-F238E27FC236}">
                <a16:creationId xmlns:a16="http://schemas.microsoft.com/office/drawing/2014/main" id="{A5A39D91-E861-33EB-7932-66F42DA8101D}"/>
              </a:ext>
              <a:ext uri="{C183D7F6-B498-43B3-948B-1728B52AA6E4}">
                <adec:decorative xmlns:adec="http://schemas.microsoft.com/office/drawing/2017/decorative" val="1"/>
              </a:ext>
            </a:extLst>
          </p:cNvPr>
          <p:cNvSpPr/>
          <p:nvPr/>
        </p:nvSpPr>
        <p:spPr>
          <a:xfrm>
            <a:off x="-2574192" y="7134654"/>
            <a:ext cx="1427967" cy="432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3" name="Picture 62">
            <a:extLst>
              <a:ext uri="{FF2B5EF4-FFF2-40B4-BE49-F238E27FC236}">
                <a16:creationId xmlns:a16="http://schemas.microsoft.com/office/drawing/2014/main" id="{092CBDB7-4CE5-8A49-8D88-B833072AFC14}"/>
              </a:ext>
              <a:ext uri="{C183D7F6-B498-43B3-948B-1728B52AA6E4}">
                <adec:decorative xmlns:adec="http://schemas.microsoft.com/office/drawing/2017/decorative" val="1"/>
              </a:ext>
            </a:extLst>
          </p:cNvPr>
          <p:cNvPicPr/>
          <p:nvPr/>
        </p:nvPicPr>
        <p:blipFill>
          <a:blip r:embed="rId3" cstate="print">
            <a:extLst>
              <a:ext uri="{28A0092B-C50C-407E-A947-70E740481C1C}">
                <a14:useLocalDpi xmlns:a14="http://schemas.microsoft.com/office/drawing/2010/main" val="0"/>
              </a:ext>
            </a:extLst>
          </a:blip>
          <a:srcRect/>
          <a:stretch/>
        </p:blipFill>
        <p:spPr>
          <a:xfrm>
            <a:off x="253656" y="35518"/>
            <a:ext cx="1984476" cy="618537"/>
          </a:xfrm>
          <a:prstGeom prst="rect">
            <a:avLst/>
          </a:prstGeom>
        </p:spPr>
      </p:pic>
      <p:sp>
        <p:nvSpPr>
          <p:cNvPr id="2" name="TextBox 1">
            <a:extLst>
              <a:ext uri="{FF2B5EF4-FFF2-40B4-BE49-F238E27FC236}">
                <a16:creationId xmlns:a16="http://schemas.microsoft.com/office/drawing/2014/main" id="{457C41E2-8C80-D8BF-F201-EF1F2D256BA8}"/>
              </a:ext>
              <a:ext uri="{C183D7F6-B498-43B3-948B-1728B52AA6E4}">
                <adec:decorative xmlns:adec="http://schemas.microsoft.com/office/drawing/2017/decorative" val="0"/>
              </a:ext>
            </a:extLst>
          </p:cNvPr>
          <p:cNvSpPr txBox="1">
            <a:spLocks/>
          </p:cNvSpPr>
          <p:nvPr/>
        </p:nvSpPr>
        <p:spPr>
          <a:xfrm>
            <a:off x="455637" y="627868"/>
            <a:ext cx="3915867" cy="1446550"/>
          </a:xfrm>
          <a:prstGeom prst="rect">
            <a:avLst/>
          </a:prstGeom>
          <a:noFill/>
        </p:spPr>
        <p:txBody>
          <a:bodyPr wrap="square" lIns="0" tIns="45720" rIns="91440" bIns="45720" anchor="t">
            <a:spAutoFit/>
          </a:bodyPr>
          <a:lstStyle/>
          <a:p>
            <a:pPr marR="0">
              <a:spcBef>
                <a:spcPct val="0"/>
              </a:spcBef>
              <a:spcAft>
                <a:spcPts val="1200"/>
              </a:spcAft>
              <a:defRPr/>
            </a:pPr>
            <a:r>
              <a:rPr lang="en-US" sz="3100" dirty="0">
                <a:solidFill>
                  <a:schemeClr val="tx1"/>
                </a:solidFill>
                <a:latin typeface="Segoe UI Light" panose="020B0502040204020203" pitchFamily="34" charset="0"/>
                <a:ea typeface="+mj-ea"/>
                <a:cs typeface="Segoe UI Light" panose="020B0502040204020203" pitchFamily="34" charset="0"/>
              </a:rPr>
              <a:t>Designed to work better together.</a:t>
            </a:r>
          </a:p>
          <a:p>
            <a:pPr marL="0" marR="0" defTabSz="311719">
              <a:spcBef>
                <a:spcPts val="0"/>
              </a:spcBef>
              <a:spcAft>
                <a:spcPts val="0"/>
              </a:spcAft>
              <a:defRPr/>
            </a:pPr>
            <a:r>
              <a:rPr lang="en-US" sz="1600" dirty="0">
                <a:solidFill>
                  <a:schemeClr val="tx1"/>
                </a:solidFill>
                <a:latin typeface="Segoe UI Light" panose="020B0502040204020203" pitchFamily="34" charset="0"/>
                <a:cs typeface="Segoe UI Light" panose="020B0502040204020203" pitchFamily="34" charset="0"/>
              </a:rPr>
              <a:t>Surface + Windows 11 + Microsoft 365</a:t>
            </a:r>
          </a:p>
        </p:txBody>
      </p:sp>
      <p:grpSp>
        <p:nvGrpSpPr>
          <p:cNvPr id="68" name="Group 67">
            <a:extLst>
              <a:ext uri="{FF2B5EF4-FFF2-40B4-BE49-F238E27FC236}">
                <a16:creationId xmlns:a16="http://schemas.microsoft.com/office/drawing/2014/main" id="{91AE243B-1997-C980-AF01-16B8B1A7721B}"/>
              </a:ext>
              <a:ext uri="{C183D7F6-B498-43B3-948B-1728B52AA6E4}">
                <adec:decorative xmlns:adec="http://schemas.microsoft.com/office/drawing/2017/decorative" val="1"/>
              </a:ext>
            </a:extLst>
          </p:cNvPr>
          <p:cNvGrpSpPr/>
          <p:nvPr/>
        </p:nvGrpSpPr>
        <p:grpSpPr>
          <a:xfrm>
            <a:off x="6112452" y="182213"/>
            <a:ext cx="1342275" cy="355224"/>
            <a:chOff x="6843317" y="408637"/>
            <a:chExt cx="2377922" cy="629300"/>
          </a:xfrm>
        </p:grpSpPr>
        <p:pic>
          <p:nvPicPr>
            <p:cNvPr id="4" name="Picture 6">
              <a:extLst>
                <a:ext uri="{FF2B5EF4-FFF2-40B4-BE49-F238E27FC236}">
                  <a16:creationId xmlns:a16="http://schemas.microsoft.com/office/drawing/2014/main" id="{D6B3BE3C-F93E-94D1-8954-E72E3BC18852}"/>
                </a:ext>
              </a:extLst>
            </p:cNvPr>
            <p:cNvPicPr/>
            <p:nvPr/>
          </p:nvPicPr>
          <p:blipFill rotWithShape="1">
            <a:blip r:embed="rId4" cstate="print">
              <a:extLst>
                <a:ext uri="{28A0092B-C50C-407E-A947-70E740481C1C}">
                  <a14:useLocalDpi xmlns:a14="http://schemas.microsoft.com/office/drawing/2010/main" val="0"/>
                </a:ext>
              </a:extLst>
            </a:blip>
            <a:srcRect t="1116" b="1116"/>
            <a:stretch/>
          </p:blipFill>
          <p:spPr bwMode="auto">
            <a:xfrm>
              <a:off x="7673426" y="408637"/>
              <a:ext cx="643675" cy="629300"/>
            </a:xfrm>
            <a:prstGeom prst="rect">
              <a:avLst/>
            </a:prstGeom>
            <a:noFill/>
          </p:spPr>
        </p:pic>
        <p:pic>
          <p:nvPicPr>
            <p:cNvPr id="8" name="Picture 2">
              <a:extLst>
                <a:ext uri="{FF2B5EF4-FFF2-40B4-BE49-F238E27FC236}">
                  <a16:creationId xmlns:a16="http://schemas.microsoft.com/office/drawing/2014/main" id="{32FE6DD2-2B65-2743-C1D9-A70DEE81A9DB}"/>
                </a:ext>
              </a:extLst>
            </p:cNvPr>
            <p:cNvPicPr/>
            <p:nvPr/>
          </p:nvPicPr>
          <p:blipFill rotWithShape="1">
            <a:blip r:embed="rId5" cstate="print">
              <a:extLst>
                <a:ext uri="{28A0092B-C50C-407E-A947-70E740481C1C}">
                  <a14:useLocalDpi xmlns:a14="http://schemas.microsoft.com/office/drawing/2010/main" val="0"/>
                </a:ext>
              </a:extLst>
            </a:blip>
            <a:srcRect l="-8535" r="-8535"/>
            <a:stretch/>
          </p:blipFill>
          <p:spPr bwMode="auto">
            <a:xfrm>
              <a:off x="8495241" y="413219"/>
              <a:ext cx="725998" cy="620137"/>
            </a:xfrm>
            <a:prstGeom prst="rect">
              <a:avLst/>
            </a:prstGeom>
            <a:noFill/>
          </p:spPr>
        </p:pic>
        <p:pic>
          <p:nvPicPr>
            <p:cNvPr id="9" name="Picture 6">
              <a:extLst>
                <a:ext uri="{FF2B5EF4-FFF2-40B4-BE49-F238E27FC236}">
                  <a16:creationId xmlns:a16="http://schemas.microsoft.com/office/drawing/2014/main" id="{7B3D8911-6851-00EF-3434-D5BC197A1E38}"/>
                </a:ext>
              </a:extLst>
            </p:cNvPr>
            <p:cNvPicPr/>
            <p:nvPr/>
          </p:nvPicPr>
          <p:blipFill rotWithShape="1">
            <a:blip r:embed="rId6" cstate="hqprint">
              <a:extLst>
                <a:ext uri="{28A0092B-C50C-407E-A947-70E740481C1C}">
                  <a14:useLocalDpi xmlns:a14="http://schemas.microsoft.com/office/drawing/2010/main"/>
                </a:ext>
              </a:extLst>
            </a:blip>
            <a:srcRect/>
            <a:stretch/>
          </p:blipFill>
          <p:spPr bwMode="auto">
            <a:xfrm>
              <a:off x="6843317" y="429105"/>
              <a:ext cx="610534" cy="588364"/>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Rectangle 10">
            <a:extLst>
              <a:ext uri="{FF2B5EF4-FFF2-40B4-BE49-F238E27FC236}">
                <a16:creationId xmlns:a16="http://schemas.microsoft.com/office/drawing/2014/main" id="{A4C07420-1095-67EF-D67A-58F2C63F05C2}"/>
              </a:ext>
              <a:ext uri="{C183D7F6-B498-43B3-948B-1728B52AA6E4}">
                <adec:decorative xmlns:adec="http://schemas.microsoft.com/office/drawing/2017/decorative" val="1"/>
              </a:ext>
            </a:extLst>
          </p:cNvPr>
          <p:cNvSpPr/>
          <p:nvPr/>
        </p:nvSpPr>
        <p:spPr>
          <a:xfrm>
            <a:off x="0" y="4140890"/>
            <a:ext cx="7772400" cy="397718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505050"/>
              </a:solidFill>
              <a:effectLst/>
              <a:uLnTx/>
              <a:uFillTx/>
              <a:latin typeface="Segoe UI Light" panose="020B0502040204020203" pitchFamily="34" charset="0"/>
              <a:ea typeface="+mn-ea"/>
              <a:cs typeface="Segoe UI Light" panose="020B0502040204020203" pitchFamily="34" charset="0"/>
            </a:endParaRPr>
          </a:p>
        </p:txBody>
      </p:sp>
      <p:sp>
        <p:nvSpPr>
          <p:cNvPr id="12" name="Rectangle 11">
            <a:extLst>
              <a:ext uri="{FF2B5EF4-FFF2-40B4-BE49-F238E27FC236}">
                <a16:creationId xmlns:a16="http://schemas.microsoft.com/office/drawing/2014/main" id="{2B123C55-BE3E-E41E-8988-81876412A0C3}"/>
              </a:ext>
              <a:ext uri="{C183D7F6-B498-43B3-948B-1728B52AA6E4}">
                <adec:decorative xmlns:adec="http://schemas.microsoft.com/office/drawing/2017/decorative" val="1"/>
              </a:ext>
            </a:extLst>
          </p:cNvPr>
          <p:cNvSpPr/>
          <p:nvPr/>
        </p:nvSpPr>
        <p:spPr>
          <a:xfrm>
            <a:off x="212054" y="2298656"/>
            <a:ext cx="7346034" cy="2200729"/>
          </a:xfrm>
          <a:prstGeom prst="rect">
            <a:avLst/>
          </a:prstGeom>
          <a:solidFill>
            <a:schemeClr val="bg1"/>
          </a:solidFill>
          <a:ln>
            <a:noFill/>
          </a:ln>
          <a:effectLst>
            <a:outerShdw blurRad="1397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66" name="Rectangle 65">
            <a:extLst>
              <a:ext uri="{FF2B5EF4-FFF2-40B4-BE49-F238E27FC236}">
                <a16:creationId xmlns:a16="http://schemas.microsoft.com/office/drawing/2014/main" id="{8BA0EDB8-2EFB-4EC8-5704-EA4917641783}"/>
              </a:ext>
              <a:ext uri="{C183D7F6-B498-43B3-948B-1728B52AA6E4}">
                <adec:decorative xmlns:adec="http://schemas.microsoft.com/office/drawing/2017/decorative" val="1"/>
              </a:ext>
            </a:extLst>
          </p:cNvPr>
          <p:cNvSpPr/>
          <p:nvPr/>
        </p:nvSpPr>
        <p:spPr>
          <a:xfrm>
            <a:off x="455637" y="3423559"/>
            <a:ext cx="3153866" cy="895953"/>
          </a:xfrm>
          <a:prstGeom prst="rect">
            <a:avLst/>
          </a:prstGeom>
          <a:no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EF1428A0-E913-C452-4432-7D50D870C7F2}"/>
              </a:ext>
              <a:ext uri="{C183D7F6-B498-43B3-948B-1728B52AA6E4}">
                <adec:decorative xmlns:adec="http://schemas.microsoft.com/office/drawing/2017/decorative" val="1"/>
              </a:ext>
            </a:extLst>
          </p:cNvPr>
          <p:cNvSpPr/>
          <p:nvPr/>
        </p:nvSpPr>
        <p:spPr>
          <a:xfrm>
            <a:off x="4162899" y="3420567"/>
            <a:ext cx="3153866" cy="895953"/>
          </a:xfrm>
          <a:prstGeom prst="rect">
            <a:avLst/>
          </a:prstGeom>
          <a:no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A0050FBB-8E94-BF45-7631-EA9AE339E437}"/>
              </a:ext>
            </a:extLst>
          </p:cNvPr>
          <p:cNvSpPr txBox="1"/>
          <p:nvPr/>
        </p:nvSpPr>
        <p:spPr>
          <a:xfrm>
            <a:off x="455637" y="2447397"/>
            <a:ext cx="7002505" cy="969496"/>
          </a:xfrm>
          <a:prstGeom prst="rect">
            <a:avLst/>
          </a:prstGeom>
          <a:noFill/>
        </p:spPr>
        <p:txBody>
          <a:bodyPr wrap="square" lIns="0">
            <a:spAutoFit/>
          </a:bodyPr>
          <a:lstStyle/>
          <a:p>
            <a:pPr algn="l" rtl="0">
              <a:spcBef>
                <a:spcPct val="0"/>
              </a:spcBef>
              <a:spcAft>
                <a:spcPts val="400"/>
              </a:spcAft>
              <a:defRPr/>
            </a:pPr>
            <a:r>
              <a:rPr lang="en-US" sz="1200" b="1" kern="1200">
                <a:solidFill>
                  <a:srgbClr val="505050"/>
                </a:solidFill>
                <a:latin typeface="Segoe UI Semibold" panose="020B0502040204020203" pitchFamily="34" charset="0"/>
                <a:ea typeface="+mn-ea"/>
                <a:cs typeface="Segoe UI Semibold" panose="020B0502040204020203" pitchFamily="34" charset="0"/>
              </a:rPr>
              <a:t>Creating the modern workforce</a:t>
            </a:r>
          </a:p>
          <a:p>
            <a:pPr marL="0">
              <a:spcAft>
                <a:spcPts val="300"/>
              </a:spcAft>
            </a:pPr>
            <a:r>
              <a:rPr lang="en-US" sz="1000">
                <a:solidFill>
                  <a:srgbClr val="505050"/>
                </a:solidFill>
                <a:latin typeface="Segoe UI" panose="020B0502040204020203" pitchFamily="34" charset="0"/>
                <a:cs typeface="Segoe UI" panose="020B0502040204020203" pitchFamily="34" charset="0"/>
              </a:rPr>
              <a:t>Older devices may struggle to support new opportunities, including new AI experiences. Microsoft designed and built Surface to run Windows 11 and Microsoft 365, so employees already using these Microsoft technologies for work will have seamless access to the tools, apps, and new AI experiences, including Microsoft Copilot and Windows Studio Effects, that empower streamlined work and innovation.</a:t>
            </a:r>
          </a:p>
        </p:txBody>
      </p:sp>
      <p:sp>
        <p:nvSpPr>
          <p:cNvPr id="64" name="TextBox 63">
            <a:extLst>
              <a:ext uri="{FF2B5EF4-FFF2-40B4-BE49-F238E27FC236}">
                <a16:creationId xmlns:a16="http://schemas.microsoft.com/office/drawing/2014/main" id="{D9E746A2-E9BE-F4C7-C9E8-8A9D237E9F91}"/>
              </a:ext>
            </a:extLst>
          </p:cNvPr>
          <p:cNvSpPr txBox="1"/>
          <p:nvPr/>
        </p:nvSpPr>
        <p:spPr>
          <a:xfrm>
            <a:off x="601623" y="3494215"/>
            <a:ext cx="2917726" cy="784830"/>
          </a:xfrm>
          <a:prstGeom prst="rect">
            <a:avLst/>
          </a:prstGeom>
          <a:noFill/>
        </p:spPr>
        <p:txBody>
          <a:bodyPr wrap="square" rtlCol="0">
            <a:spAutoFit/>
          </a:bodyPr>
          <a:lstStyle/>
          <a:p>
            <a:pPr marL="0" indent="0" algn="l" defTabSz="914400" rtl="0" eaLnBrk="1" fontAlgn="auto" latinLnBrk="0" hangingPunct="1">
              <a:lnSpc>
                <a:spcPct val="100000"/>
              </a:lnSpc>
              <a:spcBef>
                <a:spcPct val="0"/>
              </a:spcBef>
              <a:spcAft>
                <a:spcPts val="600"/>
              </a:spcAft>
              <a:buClrTx/>
              <a:buSzTx/>
              <a:buFontTx/>
              <a:buNone/>
              <a:tabLst/>
              <a:defRPr/>
            </a:pPr>
            <a:r>
              <a:rPr lang="en-US" sz="1000" b="1" kern="1200">
                <a:solidFill>
                  <a:srgbClr val="505050"/>
                </a:solidFill>
                <a:latin typeface="Segoe UI Semibold" panose="020B0502040204020203" pitchFamily="34" charset="0"/>
                <a:ea typeface="+mn-ea"/>
                <a:cs typeface="Segoe UI Semibold" panose="020B0502040204020203" pitchFamily="34" charset="0"/>
              </a:rPr>
              <a:t>Made for Microsoft 365 + Windows 11</a:t>
            </a:r>
          </a:p>
          <a:p>
            <a:pPr>
              <a:spcAft>
                <a:spcPts val="300"/>
              </a:spcAft>
            </a:pPr>
            <a:r>
              <a:rPr lang="en-US" sz="1000">
                <a:solidFill>
                  <a:srgbClr val="505050"/>
                </a:solidFill>
                <a:latin typeface="Segoe UI" panose="020B0502040204020203" pitchFamily="34" charset="0"/>
                <a:cs typeface="Segoe UI" panose="020B0502040204020203" pitchFamily="34" charset="0"/>
              </a:rPr>
              <a:t>Surface was built as hardware that sets the best stage for Windows and Microsoft 365. Surface delivers the optimal experience for both. </a:t>
            </a:r>
          </a:p>
        </p:txBody>
      </p:sp>
      <p:sp>
        <p:nvSpPr>
          <p:cNvPr id="65" name="TextBox 64">
            <a:extLst>
              <a:ext uri="{FF2B5EF4-FFF2-40B4-BE49-F238E27FC236}">
                <a16:creationId xmlns:a16="http://schemas.microsoft.com/office/drawing/2014/main" id="{660E7016-92C6-03D9-1C18-29144E4C76A3}"/>
              </a:ext>
            </a:extLst>
          </p:cNvPr>
          <p:cNvSpPr txBox="1"/>
          <p:nvPr/>
        </p:nvSpPr>
        <p:spPr>
          <a:xfrm>
            <a:off x="4314281" y="3494215"/>
            <a:ext cx="2851101" cy="784830"/>
          </a:xfrm>
          <a:prstGeom prst="rect">
            <a:avLst/>
          </a:prstGeom>
          <a:noFill/>
        </p:spPr>
        <p:txBody>
          <a:bodyPr wrap="square" rtlCol="0">
            <a:spAutoFit/>
          </a:bodyPr>
          <a:lstStyle/>
          <a:p>
            <a:pPr algn="l" rtl="0">
              <a:spcBef>
                <a:spcPct val="0"/>
              </a:spcBef>
              <a:spcAft>
                <a:spcPts val="600"/>
              </a:spcAft>
              <a:defRPr/>
            </a:pPr>
            <a:r>
              <a:rPr lang="en-US" sz="1000" b="1" kern="1200">
                <a:solidFill>
                  <a:srgbClr val="505050"/>
                </a:solidFill>
                <a:latin typeface="Segoe UI Semibold" panose="020B0502040204020203" pitchFamily="34" charset="0"/>
                <a:ea typeface="+mn-ea"/>
                <a:cs typeface="Segoe UI Semibold" panose="020B0502040204020203" pitchFamily="34" charset="0"/>
              </a:rPr>
              <a:t>Productivity realized with Surface + Copilot</a:t>
            </a:r>
          </a:p>
          <a:p>
            <a:pPr>
              <a:spcAft>
                <a:spcPts val="300"/>
              </a:spcAft>
            </a:pPr>
            <a:r>
              <a:rPr lang="en-US" sz="1000">
                <a:solidFill>
                  <a:srgbClr val="505050"/>
                </a:solidFill>
                <a:latin typeface="Segoe UI" panose="020B0502040204020203" pitchFamily="34" charset="0"/>
                <a:cs typeface="Segoe UI" panose="020B0502040204020203" pitchFamily="34" charset="0"/>
              </a:rPr>
              <a:t>Surface lets you engage with Copilot in ways that are natural and intuitive through keyboard with the Copilot key,</a:t>
            </a:r>
            <a:r>
              <a:rPr lang="en-US" sz="1000" baseline="30000">
                <a:solidFill>
                  <a:srgbClr val="505050"/>
                </a:solidFill>
                <a:latin typeface="Segoe UI" panose="020B0502040204020203" pitchFamily="34" charset="0"/>
                <a:cs typeface="Segoe UI" panose="020B0502040204020203" pitchFamily="34" charset="0"/>
              </a:rPr>
              <a:t>1</a:t>
            </a:r>
            <a:r>
              <a:rPr lang="en-US" sz="1000">
                <a:solidFill>
                  <a:srgbClr val="505050"/>
                </a:solidFill>
                <a:latin typeface="Segoe UI" panose="020B0502040204020203" pitchFamily="34" charset="0"/>
                <a:cs typeface="Segoe UI" panose="020B0502040204020203" pitchFamily="34" charset="0"/>
              </a:rPr>
              <a:t> pen, touch, and voice.</a:t>
            </a:r>
          </a:p>
        </p:txBody>
      </p:sp>
      <p:sp>
        <p:nvSpPr>
          <p:cNvPr id="5" name="Rectangle 4">
            <a:extLst>
              <a:ext uri="{FF2B5EF4-FFF2-40B4-BE49-F238E27FC236}">
                <a16:creationId xmlns:a16="http://schemas.microsoft.com/office/drawing/2014/main" id="{FAEC0801-4C07-CEFC-47D7-92531CD72B88}"/>
              </a:ext>
              <a:ext uri="{C183D7F6-B498-43B3-948B-1728B52AA6E4}">
                <adec:decorative xmlns:adec="http://schemas.microsoft.com/office/drawing/2017/decorative" val="1"/>
              </a:ext>
            </a:extLst>
          </p:cNvPr>
          <p:cNvSpPr/>
          <p:nvPr/>
        </p:nvSpPr>
        <p:spPr>
          <a:xfrm>
            <a:off x="-2574192" y="6865801"/>
            <a:ext cx="1427967" cy="21565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BEE35FBA-E071-9ABF-25DF-A125C30A9BC0}"/>
              </a:ext>
              <a:ext uri="{C183D7F6-B498-43B3-948B-1728B52AA6E4}">
                <adec:decorative xmlns:adec="http://schemas.microsoft.com/office/drawing/2017/decorative" val="1"/>
              </a:ext>
            </a:extLst>
          </p:cNvPr>
          <p:cNvSpPr/>
          <p:nvPr/>
        </p:nvSpPr>
        <p:spPr>
          <a:xfrm>
            <a:off x="-2574192" y="7134654"/>
            <a:ext cx="1427967" cy="432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5" name="Group 14">
            <a:extLst>
              <a:ext uri="{FF2B5EF4-FFF2-40B4-BE49-F238E27FC236}">
                <a16:creationId xmlns:a16="http://schemas.microsoft.com/office/drawing/2014/main" id="{A44546F8-C219-38E3-02BF-EEDAE7BCA671}"/>
              </a:ext>
              <a:ext uri="{C183D7F6-B498-43B3-948B-1728B52AA6E4}">
                <adec:decorative xmlns:adec="http://schemas.microsoft.com/office/drawing/2017/decorative" val="1"/>
              </a:ext>
            </a:extLst>
          </p:cNvPr>
          <p:cNvGrpSpPr/>
          <p:nvPr/>
        </p:nvGrpSpPr>
        <p:grpSpPr>
          <a:xfrm>
            <a:off x="-4139987" y="664569"/>
            <a:ext cx="3947357" cy="7034458"/>
            <a:chOff x="-4114800" y="228600"/>
            <a:chExt cx="3947357" cy="7034458"/>
          </a:xfrm>
        </p:grpSpPr>
        <p:sp>
          <p:nvSpPr>
            <p:cNvPr id="16" name="Rectangle 15">
              <a:extLst>
                <a:ext uri="{FF2B5EF4-FFF2-40B4-BE49-F238E27FC236}">
                  <a16:creationId xmlns:a16="http://schemas.microsoft.com/office/drawing/2014/main" id="{5465B4F8-C329-E608-CFAC-A0AB80DB9D8C}"/>
                </a:ext>
              </a:extLst>
            </p:cNvPr>
            <p:cNvSpPr/>
            <p:nvPr/>
          </p:nvSpPr>
          <p:spPr>
            <a:xfrm>
              <a:off x="-4114800" y="228600"/>
              <a:ext cx="3947357" cy="7034458"/>
            </a:xfrm>
            <a:prstGeom prst="rect">
              <a:avLst/>
            </a:prstGeom>
            <a:solidFill>
              <a:srgbClr val="FFFFFF"/>
            </a:solidFill>
            <a:ln w="1079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A1A1A"/>
                </a:solidFill>
                <a:effectLst/>
                <a:uLnTx/>
                <a:uFillTx/>
                <a:latin typeface="Segoe UI"/>
                <a:ea typeface="+mn-ea"/>
                <a:cs typeface="+mn-cs"/>
              </a:endParaRPr>
            </a:p>
          </p:txBody>
        </p:sp>
        <p:sp>
          <p:nvSpPr>
            <p:cNvPr id="17" name="TextBox 16">
              <a:extLst>
                <a:ext uri="{FF2B5EF4-FFF2-40B4-BE49-F238E27FC236}">
                  <a16:creationId xmlns:a16="http://schemas.microsoft.com/office/drawing/2014/main" id="{F59B416B-BADF-8764-EC48-D210A93EF2EC}"/>
                </a:ext>
              </a:extLst>
            </p:cNvPr>
            <p:cNvSpPr txBox="1"/>
            <p:nvPr/>
          </p:nvSpPr>
          <p:spPr>
            <a:xfrm>
              <a:off x="-3852716" y="497168"/>
              <a:ext cx="3288948" cy="553998"/>
            </a:xfrm>
            <a:prstGeom prst="rect">
              <a:avLst/>
            </a:prstGeom>
            <a:noFill/>
          </p:spPr>
          <p:txBody>
            <a:bodyPr wrap="square" lIns="0" tIns="0" rIns="0" bIns="0" rtlCol="0">
              <a:spAutoFit/>
            </a:bodyPr>
            <a:lstStyle/>
            <a:p>
              <a:pPr marL="0" marR="0" lvl="0" indent="0" defTabSz="457200" eaLnBrk="1" fontAlgn="auto" latinLnBrk="0" hangingPunct="1">
                <a:lnSpc>
                  <a:spcPct val="100000"/>
                </a:lnSpc>
                <a:spcBef>
                  <a:spcPts val="1200"/>
                </a:spcBef>
                <a:spcAft>
                  <a:spcPts val="0"/>
                </a:spcAft>
                <a:buClrTx/>
                <a:buSzTx/>
                <a:buFontTx/>
                <a:buNone/>
                <a:tabLst/>
                <a:defRPr/>
              </a:pPr>
              <a:r>
                <a:rPr kumimoji="0" lang="en-US" sz="1200" b="0" i="0" u="none" strike="noStrike" kern="0" cap="none" spc="0" normalizeH="0" baseline="0" noProof="0">
                  <a:ln>
                    <a:noFill/>
                  </a:ln>
                  <a:solidFill>
                    <a:srgbClr val="1A1A1A"/>
                  </a:solidFill>
                  <a:effectLst/>
                  <a:uLnTx/>
                  <a:uFillTx/>
                  <a:latin typeface="Arial" panose="020B0604020202020204" pitchFamily="34" charset="0"/>
                  <a:cs typeface="Arial" panose="020B0604020202020204" pitchFamily="34" charset="0"/>
                </a:rPr>
                <a:t>Use this PowerPoint deck as a template to create a custom piece for your brand by adding your logo, fonts, colors, and content.</a:t>
              </a:r>
              <a:endParaRPr kumimoji="0" lang="en-US" sz="800" b="0" i="0" u="none" strike="noStrike" kern="0" cap="none" spc="0" normalizeH="0" baseline="0" noProof="0">
                <a:ln>
                  <a:noFill/>
                </a:ln>
                <a:solidFill>
                  <a:srgbClr val="1A1A1A"/>
                </a:solidFill>
                <a:effectLst/>
                <a:uLnTx/>
                <a:uFillTx/>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D6DEFC12-6BD7-0F06-1EAE-617B1DAC1F50}"/>
                </a:ext>
              </a:extLst>
            </p:cNvPr>
            <p:cNvSpPr txBox="1"/>
            <p:nvPr/>
          </p:nvSpPr>
          <p:spPr>
            <a:xfrm>
              <a:off x="-3852716" y="1238788"/>
              <a:ext cx="3190471" cy="369332"/>
            </a:xfrm>
            <a:prstGeom prst="rect">
              <a:avLst/>
            </a:prstGeom>
            <a:solidFill>
              <a:srgbClr val="FFFF00"/>
            </a:solid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1A1A1A"/>
                  </a:solidFill>
                  <a:effectLst/>
                  <a:uLnTx/>
                  <a:uFillTx/>
                  <a:latin typeface="Arial" panose="020B0604020202020204" pitchFamily="34" charset="0"/>
                  <a:cs typeface="Arial" panose="020B0604020202020204" pitchFamily="34" charset="0"/>
                </a:rPr>
                <a:t>Yellow highlights in the template indicate the areas where text or graphics should be customized for your brand.</a:t>
              </a:r>
            </a:p>
          </p:txBody>
        </p:sp>
        <p:grpSp>
          <p:nvGrpSpPr>
            <p:cNvPr id="20" name="Group 19">
              <a:extLst>
                <a:ext uri="{FF2B5EF4-FFF2-40B4-BE49-F238E27FC236}">
                  <a16:creationId xmlns:a16="http://schemas.microsoft.com/office/drawing/2014/main" id="{A7046599-89DA-3F1E-53C0-24778CA7F360}"/>
                </a:ext>
              </a:extLst>
            </p:cNvPr>
            <p:cNvGrpSpPr/>
            <p:nvPr/>
          </p:nvGrpSpPr>
          <p:grpSpPr>
            <a:xfrm>
              <a:off x="-3852716" y="3897267"/>
              <a:ext cx="3014516" cy="784830"/>
              <a:chOff x="-3852716" y="3897267"/>
              <a:chExt cx="3014516" cy="784830"/>
            </a:xfrm>
          </p:grpSpPr>
          <p:sp>
            <p:nvSpPr>
              <p:cNvPr id="44" name="TextBox 43">
                <a:extLst>
                  <a:ext uri="{FF2B5EF4-FFF2-40B4-BE49-F238E27FC236}">
                    <a16:creationId xmlns:a16="http://schemas.microsoft.com/office/drawing/2014/main" id="{03FBDA85-94E2-88FB-57E0-48BA54BE6287}"/>
                  </a:ext>
                </a:extLst>
              </p:cNvPr>
              <p:cNvSpPr txBox="1"/>
              <p:nvPr/>
            </p:nvSpPr>
            <p:spPr>
              <a:xfrm>
                <a:off x="-3633224" y="3897267"/>
                <a:ext cx="2795024" cy="784830"/>
              </a:xfrm>
              <a:prstGeom prst="rect">
                <a:avLst/>
              </a:prstGeom>
              <a:noFill/>
            </p:spPr>
            <p:txBody>
              <a:bodyPr wrap="square" rtlCol="0">
                <a:spAutoFit/>
              </a:bodyPr>
              <a:lstStyle/>
              <a:p>
                <a:pPr marL="0" marR="0" lvl="0" indent="0" defTabSz="457200" eaLnBrk="1" fontAlgn="auto" latinLnBrk="0" hangingPunct="1">
                  <a:lnSpc>
                    <a:spcPct val="100000"/>
                  </a:lnSpc>
                  <a:spcBef>
                    <a:spcPts val="600"/>
                  </a:spcBef>
                  <a:spcAft>
                    <a:spcPts val="0"/>
                  </a:spcAft>
                  <a:buClrTx/>
                  <a:buSzTx/>
                  <a:buFontTx/>
                  <a:buNone/>
                  <a:tabLst/>
                  <a:defRPr/>
                </a:pPr>
                <a:r>
                  <a:rPr kumimoji="0" lang="en-US" sz="900" b="1" i="0" u="none" strike="noStrike" kern="0" cap="none" spc="0" normalizeH="0" baseline="0" noProof="0">
                    <a:ln>
                      <a:noFill/>
                    </a:ln>
                    <a:solidFill>
                      <a:srgbClr val="1A1A1A"/>
                    </a:solidFill>
                    <a:effectLst/>
                    <a:uLnTx/>
                    <a:uFillTx/>
                    <a:latin typeface="Arial" panose="020B0604020202020204" pitchFamily="34" charset="0"/>
                    <a:cs typeface="Arial" panose="020B0604020202020204" pitchFamily="34" charset="0"/>
                  </a:rPr>
                  <a:t>Update the yellow-highlighted text with your brand-specific copy. </a:t>
                </a:r>
                <a:r>
                  <a:rPr kumimoji="0" lang="en-US" sz="900" b="0" i="0" u="none" strike="noStrike" kern="0" cap="none" spc="0" normalizeH="0" baseline="0" noProof="0">
                    <a:ln>
                      <a:noFill/>
                    </a:ln>
                    <a:solidFill>
                      <a:srgbClr val="1A1A1A"/>
                    </a:solidFill>
                    <a:effectLst/>
                    <a:uLnTx/>
                    <a:uFillTx/>
                    <a:latin typeface="Arial" panose="020B0604020202020204" pitchFamily="34" charset="0"/>
                    <a:cs typeface="Arial" panose="020B0604020202020204" pitchFamily="34" charset="0"/>
                  </a:rPr>
                  <a:t>Match the surrounding type color </a:t>
                </a:r>
                <a:r>
                  <a:rPr kumimoji="0" lang="en-US" sz="900" b="1" i="0" u="none" strike="noStrike" kern="0" cap="none" spc="0" normalizeH="0" baseline="0" noProof="0">
                    <a:ln>
                      <a:noFill/>
                    </a:ln>
                    <a:solidFill>
                      <a:srgbClr val="1A1A1A"/>
                    </a:solidFill>
                    <a:effectLst/>
                    <a:uLnTx/>
                    <a:uFillTx/>
                    <a:latin typeface="Arial" panose="020B0604020202020204" pitchFamily="34" charset="0"/>
                    <a:cs typeface="Arial" panose="020B0604020202020204" pitchFamily="34" charset="0"/>
                  </a:rPr>
                  <a:t>by removing the yellow highlight treatment. </a:t>
                </a:r>
                <a:r>
                  <a:rPr kumimoji="0" lang="en-US" sz="900" b="0" i="0" u="none" strike="noStrike" kern="0" cap="none" spc="0" normalizeH="0" baseline="0" noProof="0">
                    <a:ln>
                      <a:noFill/>
                    </a:ln>
                    <a:solidFill>
                      <a:srgbClr val="1A1A1A"/>
                    </a:solidFill>
                    <a:effectLst/>
                    <a:uLnTx/>
                    <a:uFillTx/>
                    <a:latin typeface="Arial" panose="020B0604020202020204" pitchFamily="34" charset="0"/>
                    <a:cs typeface="Arial" panose="020B0604020202020204" pitchFamily="34" charset="0"/>
                  </a:rPr>
                  <a:t>Adjust the size and display of your fonts to fit the template</a:t>
                </a:r>
                <a:endParaRPr kumimoji="0" lang="en-US" sz="1000" b="1" i="0" u="none" strike="noStrike" kern="0" cap="none" spc="0" normalizeH="0" baseline="0" noProof="0">
                  <a:ln>
                    <a:noFill/>
                  </a:ln>
                  <a:solidFill>
                    <a:srgbClr val="1A1A1A"/>
                  </a:solidFill>
                  <a:effectLst/>
                  <a:uLnTx/>
                  <a:uFillTx/>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B2235AAD-8381-9E26-B53A-A24F0837535F}"/>
                  </a:ext>
                </a:extLst>
              </p:cNvPr>
              <p:cNvSpPr txBox="1">
                <a:spLocks noChangeAspect="1"/>
              </p:cNvSpPr>
              <p:nvPr/>
            </p:nvSpPr>
            <p:spPr>
              <a:xfrm>
                <a:off x="-3852716" y="3897267"/>
                <a:ext cx="197566" cy="230832"/>
              </a:xfrm>
              <a:prstGeom prst="rect">
                <a:avLst/>
              </a:prstGeom>
              <a:solidFill>
                <a:srgbClr val="FFFF00"/>
              </a:solidFill>
            </p:spPr>
            <p:txBody>
              <a:bodyPr wrap="square" rtlCol="0" anchor="ct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1A1A1A"/>
                    </a:solidFill>
                    <a:effectLst/>
                    <a:uLnTx/>
                    <a:uFillTx/>
                    <a:latin typeface="Segoe UI"/>
                    <a:cs typeface="Segoe UI" panose="020B0502040204020203" pitchFamily="34" charset="0"/>
                  </a:rPr>
                  <a:t>2</a:t>
                </a:r>
              </a:p>
            </p:txBody>
          </p:sp>
        </p:grpSp>
        <p:grpSp>
          <p:nvGrpSpPr>
            <p:cNvPr id="22" name="Group 21">
              <a:extLst>
                <a:ext uri="{FF2B5EF4-FFF2-40B4-BE49-F238E27FC236}">
                  <a16:creationId xmlns:a16="http://schemas.microsoft.com/office/drawing/2014/main" id="{822E526A-049E-E4BA-1003-A491BFBA36B3}"/>
                </a:ext>
              </a:extLst>
            </p:cNvPr>
            <p:cNvGrpSpPr/>
            <p:nvPr/>
          </p:nvGrpSpPr>
          <p:grpSpPr>
            <a:xfrm>
              <a:off x="-3852716" y="4721966"/>
              <a:ext cx="3083096" cy="647365"/>
              <a:chOff x="-3852716" y="4721966"/>
              <a:chExt cx="3083096" cy="647365"/>
            </a:xfrm>
          </p:grpSpPr>
          <p:sp>
            <p:nvSpPr>
              <p:cNvPr id="41" name="TextBox 40">
                <a:extLst>
                  <a:ext uri="{FF2B5EF4-FFF2-40B4-BE49-F238E27FC236}">
                    <a16:creationId xmlns:a16="http://schemas.microsoft.com/office/drawing/2014/main" id="{2E24772E-D5E0-7480-E790-E4C362770E02}"/>
                  </a:ext>
                </a:extLst>
              </p:cNvPr>
              <p:cNvSpPr txBox="1"/>
              <p:nvPr/>
            </p:nvSpPr>
            <p:spPr>
              <a:xfrm>
                <a:off x="-3633224" y="4723000"/>
                <a:ext cx="2863604" cy="646331"/>
              </a:xfrm>
              <a:prstGeom prst="rect">
                <a:avLst/>
              </a:prstGeom>
              <a:noFill/>
            </p:spPr>
            <p:txBody>
              <a:bodyPr wrap="square" rtlCol="0">
                <a:spAutoFit/>
              </a:bodyPr>
              <a:lstStyle/>
              <a:p>
                <a:pPr marL="0" marR="0" lvl="0" indent="0" defTabSz="457200" eaLnBrk="1" fontAlgn="auto" latinLnBrk="0" hangingPunct="1">
                  <a:lnSpc>
                    <a:spcPct val="100000"/>
                  </a:lnSpc>
                  <a:spcBef>
                    <a:spcPts val="600"/>
                  </a:spcBef>
                  <a:spcAft>
                    <a:spcPts val="0"/>
                  </a:spcAft>
                  <a:buClrTx/>
                  <a:buSzTx/>
                  <a:buFontTx/>
                  <a:buNone/>
                  <a:tabLst/>
                  <a:defRPr/>
                </a:pPr>
                <a:r>
                  <a:rPr kumimoji="0" lang="en-US" sz="900" b="1" i="0" u="none" strike="noStrike" kern="0" cap="none" spc="0" normalizeH="0" baseline="0" noProof="0">
                    <a:ln>
                      <a:noFill/>
                    </a:ln>
                    <a:solidFill>
                      <a:srgbClr val="1A1A1A"/>
                    </a:solidFill>
                    <a:effectLst/>
                    <a:uLnTx/>
                    <a:uFillTx/>
                    <a:latin typeface="Arial" panose="020B0604020202020204" pitchFamily="34" charset="0"/>
                    <a:cs typeface="Arial" panose="020B0604020202020204" pitchFamily="34" charset="0"/>
                  </a:rPr>
                  <a:t>Add your custom logo and icons to the slides and slide master. Images included in this template must remain for use exclusively in this template, must not be altered or used elsewhere.</a:t>
                </a:r>
                <a:endParaRPr kumimoji="0" lang="en-US" sz="1000" b="1" i="0" u="none" strike="noStrike" kern="0" cap="none" spc="0" normalizeH="0" baseline="0" noProof="0">
                  <a:ln>
                    <a:noFill/>
                  </a:ln>
                  <a:solidFill>
                    <a:srgbClr val="1A1A1A"/>
                  </a:solidFill>
                  <a:effectLst/>
                  <a:uLnTx/>
                  <a:uFillTx/>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86B64E24-BAC8-517B-4FD3-32A51C31FE57}"/>
                  </a:ext>
                </a:extLst>
              </p:cNvPr>
              <p:cNvSpPr txBox="1">
                <a:spLocks noChangeAspect="1"/>
              </p:cNvSpPr>
              <p:nvPr/>
            </p:nvSpPr>
            <p:spPr>
              <a:xfrm>
                <a:off x="-3852716" y="4721966"/>
                <a:ext cx="197566" cy="230832"/>
              </a:xfrm>
              <a:prstGeom prst="rect">
                <a:avLst/>
              </a:prstGeom>
              <a:solidFill>
                <a:srgbClr val="FFFF00"/>
              </a:solidFill>
            </p:spPr>
            <p:txBody>
              <a:bodyPr wrap="square" rtlCol="0" anchor="ct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1A1A1A"/>
                    </a:solidFill>
                    <a:effectLst/>
                    <a:uLnTx/>
                    <a:uFillTx/>
                    <a:latin typeface="Segoe UI"/>
                    <a:cs typeface="Segoe UI" panose="020B0502040204020203" pitchFamily="34" charset="0"/>
                  </a:rPr>
                  <a:t>3</a:t>
                </a:r>
              </a:p>
            </p:txBody>
          </p:sp>
        </p:grpSp>
        <p:grpSp>
          <p:nvGrpSpPr>
            <p:cNvPr id="24" name="Group 23">
              <a:extLst>
                <a:ext uri="{FF2B5EF4-FFF2-40B4-BE49-F238E27FC236}">
                  <a16:creationId xmlns:a16="http://schemas.microsoft.com/office/drawing/2014/main" id="{47F31B64-892A-C375-1D48-FE3E2BE3749E}"/>
                </a:ext>
              </a:extLst>
            </p:cNvPr>
            <p:cNvGrpSpPr/>
            <p:nvPr/>
          </p:nvGrpSpPr>
          <p:grpSpPr>
            <a:xfrm>
              <a:off x="-3852716" y="5671395"/>
              <a:ext cx="3185502" cy="1067212"/>
              <a:chOff x="-3852716" y="5671395"/>
              <a:chExt cx="3185502" cy="1067212"/>
            </a:xfrm>
          </p:grpSpPr>
          <p:sp>
            <p:nvSpPr>
              <p:cNvPr id="38" name="TextBox 37">
                <a:extLst>
                  <a:ext uri="{FF2B5EF4-FFF2-40B4-BE49-F238E27FC236}">
                    <a16:creationId xmlns:a16="http://schemas.microsoft.com/office/drawing/2014/main" id="{D2F0A915-4168-8B68-95B9-1C72C29A1A7B}"/>
                  </a:ext>
                </a:extLst>
              </p:cNvPr>
              <p:cNvSpPr txBox="1"/>
              <p:nvPr/>
            </p:nvSpPr>
            <p:spPr>
              <a:xfrm>
                <a:off x="-3633224" y="5671395"/>
                <a:ext cx="2966010" cy="646331"/>
              </a:xfrm>
              <a:prstGeom prst="rect">
                <a:avLst/>
              </a:prstGeom>
              <a:noFill/>
            </p:spPr>
            <p:txBody>
              <a:bodyPr wrap="square" rtlCol="0">
                <a:spAutoFit/>
              </a:bodyPr>
              <a:lstStyle/>
              <a:p>
                <a:pPr marL="0" marR="0" lvl="0" indent="0" defTabSz="457200" eaLnBrk="1" fontAlgn="auto" latinLnBrk="0" hangingPunct="1">
                  <a:lnSpc>
                    <a:spcPct val="100000"/>
                  </a:lnSpc>
                  <a:spcBef>
                    <a:spcPts val="600"/>
                  </a:spcBef>
                  <a:spcAft>
                    <a:spcPts val="0"/>
                  </a:spcAft>
                  <a:buClrTx/>
                  <a:buSzTx/>
                  <a:buFontTx/>
                  <a:buNone/>
                  <a:tabLst/>
                  <a:defRPr/>
                </a:pPr>
                <a:r>
                  <a:rPr kumimoji="0" lang="en-US" sz="900" b="0" i="0" u="none" strike="noStrike" kern="0" cap="none" spc="0" normalizeH="0" baseline="0" noProof="0">
                    <a:ln>
                      <a:noFill/>
                    </a:ln>
                    <a:solidFill>
                      <a:srgbClr val="1A1A1A"/>
                    </a:solidFill>
                    <a:effectLst/>
                    <a:uLnTx/>
                    <a:uFillTx/>
                    <a:latin typeface="Arial" panose="020B0604020202020204" pitchFamily="34" charset="0"/>
                    <a:cs typeface="Arial" panose="020B0604020202020204" pitchFamily="34" charset="0"/>
                  </a:rPr>
                  <a:t>Save your final art. Name your file and choose the file destination. Delete the off-slide instructions and any remaining highlighting and use the </a:t>
                </a:r>
                <a:r>
                  <a:rPr kumimoji="0" lang="en-US" sz="900" b="1" i="0" u="none" strike="noStrike" kern="0" cap="none" spc="0" normalizeH="0" baseline="0" noProof="0">
                    <a:ln>
                      <a:noFill/>
                    </a:ln>
                    <a:solidFill>
                      <a:srgbClr val="1A1A1A"/>
                    </a:solidFill>
                    <a:effectLst/>
                    <a:uLnTx/>
                    <a:uFillTx/>
                    <a:latin typeface="Arial" panose="020B0604020202020204" pitchFamily="34" charset="0"/>
                    <a:cs typeface="Arial" panose="020B0604020202020204" pitchFamily="34" charset="0"/>
                  </a:rPr>
                  <a:t>File</a:t>
                </a:r>
                <a:r>
                  <a:rPr kumimoji="0" lang="en-US" sz="900" b="0" i="0" u="none" strike="noStrike" kern="0" cap="none" spc="0" normalizeH="0" baseline="0" noProof="0">
                    <a:ln>
                      <a:noFill/>
                    </a:ln>
                    <a:solidFill>
                      <a:srgbClr val="1A1A1A"/>
                    </a:solidFill>
                    <a:effectLst/>
                    <a:uLnTx/>
                    <a:uFillTx/>
                    <a:latin typeface="Arial" panose="020B0604020202020204" pitchFamily="34" charset="0"/>
                    <a:cs typeface="Arial" panose="020B0604020202020204" pitchFamily="34" charset="0"/>
                  </a:rPr>
                  <a:t> pulldown menu to select Export to save as a </a:t>
                </a:r>
                <a:r>
                  <a:rPr kumimoji="0" lang="en-US" sz="900" b="1" i="0" u="none" strike="noStrike" kern="0" cap="none" spc="0" normalizeH="0" baseline="0" noProof="0">
                    <a:ln>
                      <a:noFill/>
                    </a:ln>
                    <a:solidFill>
                      <a:srgbClr val="1A1A1A"/>
                    </a:solidFill>
                    <a:effectLst/>
                    <a:uLnTx/>
                    <a:uFillTx/>
                    <a:latin typeface="Arial" panose="020B0604020202020204" pitchFamily="34" charset="0"/>
                    <a:cs typeface="Arial" panose="020B0604020202020204" pitchFamily="34" charset="0"/>
                  </a:rPr>
                  <a:t>PDF</a:t>
                </a:r>
                <a:r>
                  <a:rPr kumimoji="0" lang="en-US" sz="900" b="0" i="0" u="none" strike="noStrike" kern="0" cap="none" spc="0" normalizeH="0" baseline="0" noProof="0">
                    <a:ln>
                      <a:noFill/>
                    </a:ln>
                    <a:solidFill>
                      <a:srgbClr val="1A1A1A"/>
                    </a:solidFill>
                    <a:effectLst/>
                    <a:uLnTx/>
                    <a:uFillTx/>
                    <a:latin typeface="Arial" panose="020B0604020202020204" pitchFamily="34" charset="0"/>
                    <a:cs typeface="Arial" panose="020B0604020202020204" pitchFamily="34" charset="0"/>
                  </a:rPr>
                  <a:t>. </a:t>
                </a:r>
                <a:endParaRPr kumimoji="0" lang="en-US" sz="1000" b="0" i="0" u="none" strike="noStrike" kern="0" cap="none" spc="0" normalizeH="0" baseline="0" noProof="0">
                  <a:ln>
                    <a:noFill/>
                  </a:ln>
                  <a:solidFill>
                    <a:srgbClr val="1A1A1A"/>
                  </a:solidFill>
                  <a:effectLst/>
                  <a:uLnTx/>
                  <a:uFillTx/>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D012E741-55F9-FCAB-A43D-64F119B178B3}"/>
                  </a:ext>
                </a:extLst>
              </p:cNvPr>
              <p:cNvSpPr txBox="1">
                <a:spLocks noChangeAspect="1"/>
              </p:cNvSpPr>
              <p:nvPr/>
            </p:nvSpPr>
            <p:spPr>
              <a:xfrm>
                <a:off x="-3852716" y="5671395"/>
                <a:ext cx="197566" cy="230832"/>
              </a:xfrm>
              <a:prstGeom prst="rect">
                <a:avLst/>
              </a:prstGeom>
              <a:solidFill>
                <a:srgbClr val="FFFF00"/>
              </a:solidFill>
            </p:spPr>
            <p:txBody>
              <a:bodyPr wrap="square" rtlCol="0" anchor="ct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1A1A1A"/>
                    </a:solidFill>
                    <a:effectLst/>
                    <a:uLnTx/>
                    <a:uFillTx/>
                    <a:latin typeface="Segoe UI"/>
                    <a:cs typeface="Segoe UI" panose="020B0502040204020203" pitchFamily="34" charset="0"/>
                  </a:rPr>
                  <a:t>4</a:t>
                </a:r>
              </a:p>
            </p:txBody>
          </p:sp>
          <p:pic>
            <p:nvPicPr>
              <p:cNvPr id="40" name="Picture 39">
                <a:extLst>
                  <a:ext uri="{FF2B5EF4-FFF2-40B4-BE49-F238E27FC236}">
                    <a16:creationId xmlns:a16="http://schemas.microsoft.com/office/drawing/2014/main" id="{AC6BCD45-E0B6-1310-387B-0ED60C8FA8F5}"/>
                  </a:ext>
                </a:extLst>
              </p:cNvPr>
              <p:cNvPicPr>
                <a:picLocks noChangeAspect="1"/>
              </p:cNvPicPr>
              <p:nvPr/>
            </p:nvPicPr>
            <p:blipFill>
              <a:blip r:embed="rId7"/>
              <a:srcRect/>
              <a:stretch/>
            </p:blipFill>
            <p:spPr>
              <a:xfrm>
                <a:off x="-3496929" y="6490205"/>
                <a:ext cx="1797446" cy="248402"/>
              </a:xfrm>
              <a:prstGeom prst="rect">
                <a:avLst/>
              </a:prstGeom>
              <a:ln>
                <a:solidFill>
                  <a:srgbClr val="1A1A1A">
                    <a:lumMod val="65000"/>
                  </a:srgbClr>
                </a:solidFill>
              </a:ln>
            </p:spPr>
          </p:pic>
        </p:grpSp>
        <p:grpSp>
          <p:nvGrpSpPr>
            <p:cNvPr id="29" name="Group 28">
              <a:extLst>
                <a:ext uri="{FF2B5EF4-FFF2-40B4-BE49-F238E27FC236}">
                  <a16:creationId xmlns:a16="http://schemas.microsoft.com/office/drawing/2014/main" id="{9DD7BDDE-427F-5A97-CE8C-09792400F41D}"/>
                </a:ext>
              </a:extLst>
            </p:cNvPr>
            <p:cNvGrpSpPr/>
            <p:nvPr/>
          </p:nvGrpSpPr>
          <p:grpSpPr>
            <a:xfrm>
              <a:off x="-3852716" y="1813482"/>
              <a:ext cx="3423188" cy="1978904"/>
              <a:chOff x="-3852716" y="1813482"/>
              <a:chExt cx="3423188" cy="1978904"/>
            </a:xfrm>
          </p:grpSpPr>
          <p:sp>
            <p:nvSpPr>
              <p:cNvPr id="30" name="TextBox 29">
                <a:extLst>
                  <a:ext uri="{FF2B5EF4-FFF2-40B4-BE49-F238E27FC236}">
                    <a16:creationId xmlns:a16="http://schemas.microsoft.com/office/drawing/2014/main" id="{1F61C31E-A3F7-AECC-96BB-C1A36C7F8A76}"/>
                  </a:ext>
                </a:extLst>
              </p:cNvPr>
              <p:cNvSpPr txBox="1"/>
              <p:nvPr/>
            </p:nvSpPr>
            <p:spPr>
              <a:xfrm>
                <a:off x="-3633224" y="1813482"/>
                <a:ext cx="2313602" cy="369332"/>
              </a:xfrm>
              <a:prstGeom prst="rect">
                <a:avLst/>
              </a:prstGeom>
              <a:noFill/>
            </p:spPr>
            <p:txBody>
              <a:bodyPr wrap="square" rtlCol="0">
                <a:spAutoFit/>
              </a:bodyPr>
              <a:lstStyle/>
              <a:p>
                <a:pPr marL="0" marR="0" lvl="0" indent="0" defTabSz="457200" eaLnBrk="1" fontAlgn="auto" latinLnBrk="0" hangingPunct="1">
                  <a:lnSpc>
                    <a:spcPct val="100000"/>
                  </a:lnSpc>
                  <a:spcBef>
                    <a:spcPts val="600"/>
                  </a:spcBef>
                  <a:spcAft>
                    <a:spcPts val="0"/>
                  </a:spcAft>
                  <a:buClrTx/>
                  <a:buSzTx/>
                  <a:buFontTx/>
                  <a:buNone/>
                  <a:tabLst/>
                  <a:defRPr/>
                </a:pPr>
                <a:r>
                  <a:rPr kumimoji="0" lang="en-US" sz="900" b="0" i="0" u="none" strike="noStrike" kern="0" cap="none" spc="0" normalizeH="0" baseline="0" noProof="0">
                    <a:ln>
                      <a:noFill/>
                    </a:ln>
                    <a:solidFill>
                      <a:srgbClr val="1A1A1A"/>
                    </a:solidFill>
                    <a:effectLst/>
                    <a:uLnTx/>
                    <a:uFillTx/>
                    <a:latin typeface="Arial" panose="020B0604020202020204" pitchFamily="34" charset="0"/>
                    <a:cs typeface="Arial" panose="020B0604020202020204" pitchFamily="34" charset="0"/>
                  </a:rPr>
                  <a:t>Customize your brand fonts and colors in the Slide Master</a:t>
                </a:r>
              </a:p>
            </p:txBody>
          </p:sp>
          <p:sp>
            <p:nvSpPr>
              <p:cNvPr id="31" name="TextBox 30">
                <a:extLst>
                  <a:ext uri="{FF2B5EF4-FFF2-40B4-BE49-F238E27FC236}">
                    <a16:creationId xmlns:a16="http://schemas.microsoft.com/office/drawing/2014/main" id="{199FAD7E-8FFB-B4BA-DE93-CAC2E4871341}"/>
                  </a:ext>
                </a:extLst>
              </p:cNvPr>
              <p:cNvSpPr txBox="1">
                <a:spLocks noChangeAspect="1"/>
              </p:cNvSpPr>
              <p:nvPr/>
            </p:nvSpPr>
            <p:spPr>
              <a:xfrm>
                <a:off x="-3852716" y="1813482"/>
                <a:ext cx="197566" cy="230832"/>
              </a:xfrm>
              <a:prstGeom prst="rect">
                <a:avLst/>
              </a:prstGeom>
              <a:solidFill>
                <a:srgbClr val="FFFF00"/>
              </a:solidFill>
            </p:spPr>
            <p:txBody>
              <a:bodyPr wrap="square" rtlCol="0" anchor="ct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1A1A1A"/>
                    </a:solidFill>
                    <a:effectLst/>
                    <a:uLnTx/>
                    <a:uFillTx/>
                    <a:latin typeface="Segoe UI"/>
                    <a:cs typeface="Segoe UI" panose="020B0502040204020203" pitchFamily="34" charset="0"/>
                  </a:rPr>
                  <a:t>1</a:t>
                </a:r>
              </a:p>
            </p:txBody>
          </p:sp>
          <p:pic>
            <p:nvPicPr>
              <p:cNvPr id="32" name="Picture 31" descr="Graphical user interface, application&#10;&#10;Description automatically generated">
                <a:extLst>
                  <a:ext uri="{FF2B5EF4-FFF2-40B4-BE49-F238E27FC236}">
                    <a16:creationId xmlns:a16="http://schemas.microsoft.com/office/drawing/2014/main" id="{9EA9151C-84B1-7272-43F2-ED64C43DB02E}"/>
                  </a:ext>
                </a:extLst>
              </p:cNvPr>
              <p:cNvPicPr>
                <a:picLocks noChangeAspect="1"/>
              </p:cNvPicPr>
              <p:nvPr/>
            </p:nvPicPr>
            <p:blipFill>
              <a:blip r:embed="rId8"/>
              <a:stretch>
                <a:fillRect/>
              </a:stretch>
            </p:blipFill>
            <p:spPr>
              <a:xfrm>
                <a:off x="-3619997" y="2904854"/>
                <a:ext cx="1580254" cy="887532"/>
              </a:xfrm>
              <a:prstGeom prst="rect">
                <a:avLst/>
              </a:prstGeom>
            </p:spPr>
          </p:pic>
          <p:pic>
            <p:nvPicPr>
              <p:cNvPr id="33" name="Picture 32" descr="Graphical user interface, application, Word&#10;&#10;Description automatically generated">
                <a:extLst>
                  <a:ext uri="{FF2B5EF4-FFF2-40B4-BE49-F238E27FC236}">
                    <a16:creationId xmlns:a16="http://schemas.microsoft.com/office/drawing/2014/main" id="{BFAA8670-ABCC-85A4-6FAA-5C58299E1149}"/>
                  </a:ext>
                </a:extLst>
              </p:cNvPr>
              <p:cNvPicPr>
                <a:picLocks noChangeAspect="1"/>
              </p:cNvPicPr>
              <p:nvPr/>
            </p:nvPicPr>
            <p:blipFill>
              <a:blip r:embed="rId9"/>
              <a:stretch>
                <a:fillRect/>
              </a:stretch>
            </p:blipFill>
            <p:spPr>
              <a:xfrm>
                <a:off x="-3615030" y="2273863"/>
                <a:ext cx="3185502" cy="474015"/>
              </a:xfrm>
              <a:prstGeom prst="rect">
                <a:avLst/>
              </a:prstGeom>
            </p:spPr>
          </p:pic>
        </p:grpSp>
      </p:grpSp>
      <p:graphicFrame>
        <p:nvGraphicFramePr>
          <p:cNvPr id="10" name="Table 9">
            <a:extLst>
              <a:ext uri="{FF2B5EF4-FFF2-40B4-BE49-F238E27FC236}">
                <a16:creationId xmlns:a16="http://schemas.microsoft.com/office/drawing/2014/main" id="{7CE3F687-FB2F-9B1B-9408-06DCD164901F}"/>
              </a:ext>
            </a:extLst>
          </p:cNvPr>
          <p:cNvGraphicFramePr>
            <a:graphicFrameLocks noGrp="1"/>
          </p:cNvGraphicFramePr>
          <p:nvPr>
            <p:extLst>
              <p:ext uri="{D42A27DB-BD31-4B8C-83A1-F6EECF244321}">
                <p14:modId xmlns:p14="http://schemas.microsoft.com/office/powerpoint/2010/main" val="3959821402"/>
              </p:ext>
            </p:extLst>
          </p:nvPr>
        </p:nvGraphicFramePr>
        <p:xfrm>
          <a:off x="389976" y="4691556"/>
          <a:ext cx="6926789" cy="3243053"/>
        </p:xfrm>
        <a:graphic>
          <a:graphicData uri="http://schemas.openxmlformats.org/drawingml/2006/table">
            <a:tbl>
              <a:tblPr firstRow="1" bandRow="1">
                <a:tableStyleId>{5C22544A-7EE6-4342-B048-85BDC9FD1C3A}</a:tableStyleId>
              </a:tblPr>
              <a:tblGrid>
                <a:gridCol w="3120529">
                  <a:extLst>
                    <a:ext uri="{9D8B030D-6E8A-4147-A177-3AD203B41FA5}">
                      <a16:colId xmlns:a16="http://schemas.microsoft.com/office/drawing/2014/main" val="1606673238"/>
                    </a:ext>
                  </a:extLst>
                </a:gridCol>
                <a:gridCol w="3806260">
                  <a:extLst>
                    <a:ext uri="{9D8B030D-6E8A-4147-A177-3AD203B41FA5}">
                      <a16:colId xmlns:a16="http://schemas.microsoft.com/office/drawing/2014/main" val="2518753461"/>
                    </a:ext>
                  </a:extLst>
                </a:gridCol>
              </a:tblGrid>
              <a:tr h="375638">
                <a:tc gridSpan="2">
                  <a:txBody>
                    <a:bodyPr/>
                    <a:lstStyle/>
                    <a:p>
                      <a:pPr marL="0" marR="0" lvl="0" indent="0" defTabSz="914400" eaLnBrk="1" fontAlgn="auto" latinLnBrk="0" hangingPunct="1">
                        <a:lnSpc>
                          <a:spcPct val="100000"/>
                        </a:lnSpc>
                        <a:spcBef>
                          <a:spcPts val="0"/>
                        </a:spcBef>
                        <a:spcAft>
                          <a:spcPts val="300"/>
                        </a:spcAft>
                        <a:buClrTx/>
                        <a:buSzTx/>
                        <a:buFontTx/>
                        <a:buNone/>
                        <a:tabLst/>
                        <a:defRPr/>
                      </a:pPr>
                      <a:r>
                        <a:rPr lang="en-US" sz="1800" b="0">
                          <a:solidFill>
                            <a:schemeClr val="tx1"/>
                          </a:solidFill>
                          <a:latin typeface="Segoe UI Light" panose="020B0502040204020203" pitchFamily="34" charset="0"/>
                          <a:cs typeface="Segoe UI Light" panose="020B0502040204020203" pitchFamily="34" charset="0"/>
                        </a:rPr>
                        <a:t>What sets a Copilot+ PC</a:t>
                      </a:r>
                      <a:r>
                        <a:rPr lang="en-US" sz="1400" b="0" baseline="30000">
                          <a:solidFill>
                            <a:schemeClr val="tx1"/>
                          </a:solidFill>
                          <a:latin typeface="Segoe UI Light" panose="020B0502040204020203" pitchFamily="34" charset="0"/>
                          <a:cs typeface="Segoe UI Light" panose="020B0502040204020203" pitchFamily="34" charset="0"/>
                        </a:rPr>
                        <a:t>2</a:t>
                      </a:r>
                      <a:r>
                        <a:rPr lang="en-US" sz="1800" b="0">
                          <a:solidFill>
                            <a:schemeClr val="tx1"/>
                          </a:solidFill>
                          <a:latin typeface="Segoe UI Light" panose="020B0502040204020203" pitchFamily="34" charset="0"/>
                          <a:cs typeface="Segoe UI Light" panose="020B0502040204020203" pitchFamily="34" charset="0"/>
                        </a:rPr>
                        <a:t> apart?</a:t>
                      </a:r>
                    </a:p>
                  </a:txBody>
                  <a:tcPr anchor="ctr">
                    <a:lnL w="12700" cmpd="sng">
                      <a:noFill/>
                    </a:lnL>
                    <a:lnR w="12700" cmpd="sng">
                      <a:noFill/>
                    </a:lnR>
                    <a:lnT w="12700" cmpd="sng">
                      <a:noFill/>
                    </a:lnT>
                    <a:lnB w="12700" cap="flat" cmpd="sng" algn="ctr">
                      <a:no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666440144"/>
                  </a:ext>
                </a:extLst>
              </a:tr>
              <a:tr h="779272">
                <a:tc>
                  <a:txBody>
                    <a:bodyPr/>
                    <a:lstStyle/>
                    <a:p>
                      <a:pPr marL="0" marR="0" lvl="0" indent="0" defTabSz="914400" eaLnBrk="1" fontAlgn="auto" latinLnBrk="0" hangingPunct="1">
                        <a:lnSpc>
                          <a:spcPct val="100000"/>
                        </a:lnSpc>
                        <a:spcBef>
                          <a:spcPts val="0"/>
                        </a:spcBef>
                        <a:spcAft>
                          <a:spcPts val="0"/>
                        </a:spcAft>
                        <a:buClrTx/>
                        <a:buSzTx/>
                        <a:buFont typeface="Times New Roman" panose="02020603050405020304" pitchFamily="18" charset="0"/>
                        <a:buNone/>
                        <a:tabLst/>
                        <a:defRPr/>
                      </a:pPr>
                      <a:r>
                        <a:rPr lang="en-US" sz="1000" b="1" kern="1200">
                          <a:solidFill>
                            <a:srgbClr val="505050"/>
                          </a:solidFill>
                          <a:latin typeface="Segoe UI Semibold" panose="020B0502040204020203" pitchFamily="34" charset="0"/>
                          <a:ea typeface="+mn-ea"/>
                          <a:cs typeface="Segoe UI Semibold" panose="020B0502040204020203" pitchFamily="34" charset="0"/>
                        </a:rPr>
                        <a:t>Exceptional performance: </a:t>
                      </a:r>
                      <a:r>
                        <a:rPr lang="en-US" sz="1000">
                          <a:solidFill>
                            <a:srgbClr val="505050"/>
                          </a:solidFill>
                          <a:latin typeface="+mn-lt"/>
                          <a:cs typeface="Segoe Sans Text" pitchFamily="2" charset="0"/>
                        </a:rPr>
                        <a:t>Unlock power and performance with the latest Intel® Core™ Ultra processors (Series 2)</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 typeface="+mj-lt"/>
                        <a:buNone/>
                        <a:tabLst/>
                        <a:defRPr/>
                      </a:pPr>
                      <a:r>
                        <a:rPr lang="en-US" sz="1000" b="0" i="0">
                          <a:solidFill>
                            <a:srgbClr val="505050"/>
                          </a:solidFill>
                          <a:latin typeface="+mn-lt"/>
                          <a:cs typeface="Segoe UI" panose="020B0502040204020203" pitchFamily="34" charset="0"/>
                        </a:rPr>
                        <a:t>With NPUs delivering 40 to 48 TOPS of on-device AI performance</a:t>
                      </a:r>
                      <a:r>
                        <a:rPr lang="en-US" sz="1000" b="0" i="0" baseline="30000">
                          <a:solidFill>
                            <a:srgbClr val="505050"/>
                          </a:solidFill>
                          <a:latin typeface="+mn-lt"/>
                          <a:cs typeface="Segoe UI" panose="020B0502040204020203" pitchFamily="34" charset="0"/>
                        </a:rPr>
                        <a:t>3</a:t>
                      </a:r>
                      <a:r>
                        <a:rPr lang="en-US" sz="1000" b="0" i="0">
                          <a:solidFill>
                            <a:srgbClr val="505050"/>
                          </a:solidFill>
                          <a:latin typeface="+mn-lt"/>
                          <a:cs typeface="Segoe UI" panose="020B0502040204020203" pitchFamily="34" charset="0"/>
                        </a:rPr>
                        <a:t> and all-day battery life,</a:t>
                      </a:r>
                      <a:r>
                        <a:rPr lang="en-US" sz="1000" b="0" i="0" baseline="30000">
                          <a:solidFill>
                            <a:srgbClr val="505050"/>
                          </a:solidFill>
                          <a:latin typeface="+mn-lt"/>
                          <a:cs typeface="Segoe UI" panose="020B0502040204020203" pitchFamily="34" charset="0"/>
                        </a:rPr>
                        <a:t>4</a:t>
                      </a:r>
                      <a:r>
                        <a:rPr lang="en-US" sz="1000" b="0" i="0">
                          <a:solidFill>
                            <a:srgbClr val="505050"/>
                          </a:solidFill>
                          <a:latin typeface="+mn-lt"/>
                          <a:cs typeface="Segoe UI" panose="020B0502040204020203" pitchFamily="34" charset="0"/>
                        </a:rPr>
                        <a:t> </a:t>
                      </a:r>
                      <a:r>
                        <a:rPr lang="en-US" sz="1000" b="1" kern="1200">
                          <a:solidFill>
                            <a:srgbClr val="505050"/>
                          </a:solidFill>
                          <a:latin typeface="Segoe UI Semibold" panose="020B0502040204020203" pitchFamily="34" charset="0"/>
                          <a:ea typeface="+mn-ea"/>
                          <a:cs typeface="Segoe UI Semibold" panose="020B0502040204020203" pitchFamily="34" charset="0"/>
                        </a:rPr>
                        <a:t>Microsoft Surface Pro for Business and Microsoft Surface Laptop for Business </a:t>
                      </a:r>
                      <a:r>
                        <a:rPr lang="en-US" sz="1000" b="0" i="0">
                          <a:solidFill>
                            <a:srgbClr val="505050"/>
                          </a:solidFill>
                          <a:latin typeface="+mn-lt"/>
                          <a:cs typeface="Segoe UI" panose="020B0502040204020203" pitchFamily="34" charset="0"/>
                        </a:rPr>
                        <a:t>ensure power and productivity are never compromised.</a:t>
                      </a:r>
                      <a:endParaRPr lang="en-US" sz="1000" b="0">
                        <a:solidFill>
                          <a:srgbClr val="505050"/>
                        </a:solidFill>
                        <a:latin typeface="+mn-lt"/>
                        <a:cs typeface="Segoe UI" panose="020B0502040204020203" pitchFamily="34" charset="0"/>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773700119"/>
                  </a:ext>
                </a:extLst>
              </a:tr>
              <a:tr h="607831">
                <a:tc>
                  <a:txBody>
                    <a:bodyPr/>
                    <a:lstStyle/>
                    <a:p>
                      <a:pPr marL="0" marR="0" lvl="0" indent="0" defTabSz="914400" eaLnBrk="1" fontAlgn="auto" latinLnBrk="0" hangingPunct="1">
                        <a:lnSpc>
                          <a:spcPct val="100000"/>
                        </a:lnSpc>
                        <a:spcBef>
                          <a:spcPts val="0"/>
                        </a:spcBef>
                        <a:spcAft>
                          <a:spcPts val="0"/>
                        </a:spcAft>
                        <a:buClrTx/>
                        <a:buSzTx/>
                        <a:buFont typeface="Times New Roman" panose="02020603050405020304" pitchFamily="18" charset="0"/>
                        <a:buNone/>
                        <a:tabLst/>
                        <a:defRPr/>
                      </a:pPr>
                      <a:r>
                        <a:rPr lang="en-US" sz="1000" b="1" kern="1200">
                          <a:solidFill>
                            <a:srgbClr val="505050"/>
                          </a:solidFill>
                          <a:latin typeface="Segoe UI Semibold" panose="020B0502040204020203" pitchFamily="34" charset="0"/>
                          <a:ea typeface="+mn-ea"/>
                          <a:cs typeface="Segoe UI Semibold" panose="020B0502040204020203" pitchFamily="34" charset="0"/>
                        </a:rPr>
                        <a:t>Innovate at the edge: </a:t>
                      </a:r>
                      <a:r>
                        <a:rPr lang="en-US" sz="1000">
                          <a:solidFill>
                            <a:srgbClr val="505050"/>
                          </a:solidFill>
                          <a:latin typeface="Segoe Sans Text" pitchFamily="2" charset="0"/>
                          <a:cs typeface="Segoe Sans Text" pitchFamily="2" charset="0"/>
                        </a:rPr>
                        <a:t>Invest in cutting-edge AI capabilities and push the boundaries of what’s possible​</a:t>
                      </a:r>
                      <a:endParaRPr lang="en-US" sz="1000">
                        <a:solidFill>
                          <a:srgbClr val="505050"/>
                        </a:solidFill>
                        <a:latin typeface="+mn-lt"/>
                        <a:cs typeface="Segoe Sans Text" pitchFamily="2" charset="0"/>
                      </a:endParaRPr>
                    </a:p>
                  </a:txBody>
                  <a:tcPr>
                    <a:lnL w="12700" cmpd="sng">
                      <a:noFill/>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 typeface="+mj-lt"/>
                        <a:buNone/>
                        <a:tabLst/>
                        <a:defRPr/>
                      </a:pPr>
                      <a:r>
                        <a:rPr lang="en-US" sz="1000" b="0" kern="1200">
                          <a:solidFill>
                            <a:srgbClr val="505050"/>
                          </a:solidFill>
                          <a:latin typeface="Segoe UI" panose="020B0502040204020203" pitchFamily="34" charset="0"/>
                          <a:ea typeface="+mn-ea"/>
                          <a:cs typeface="Segoe UI" panose="020B0502040204020203" pitchFamily="34" charset="0"/>
                        </a:rPr>
                        <a:t>Copilot+ PCs </a:t>
                      </a:r>
                      <a:r>
                        <a:rPr lang="en-US" sz="1000">
                          <a:solidFill>
                            <a:srgbClr val="505050"/>
                          </a:solidFill>
                          <a:latin typeface="Segoe UI" panose="020B0502040204020203" pitchFamily="34" charset="0"/>
                          <a:cs typeface="Segoe UI" panose="020B0502040204020203" pitchFamily="34" charset="0"/>
                        </a:rPr>
                        <a:t>come with </a:t>
                      </a:r>
                      <a:r>
                        <a:rPr lang="en-US" sz="1000">
                          <a:solidFill>
                            <a:srgbClr val="505050"/>
                          </a:solidFill>
                          <a:latin typeface="+mj-lt"/>
                          <a:cs typeface="Segoe UI" panose="020B0502040204020203" pitchFamily="34" charset="0"/>
                        </a:rPr>
                        <a:t>a turbocharged NPU</a:t>
                      </a:r>
                      <a:r>
                        <a:rPr lang="en-US" sz="1000">
                          <a:solidFill>
                            <a:srgbClr val="505050"/>
                          </a:solidFill>
                          <a:latin typeface="Segoe UI" panose="020B0502040204020203" pitchFamily="34" charset="0"/>
                          <a:cs typeface="Segoe UI" panose="020B0502040204020203" pitchFamily="34" charset="0"/>
                        </a:rPr>
                        <a:t> for powerful performance and unique AI experiences that save time and accelerate innovation.</a:t>
                      </a:r>
                    </a:p>
                  </a:txBody>
                  <a:tcPr>
                    <a:lnL w="1270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394672117"/>
                  </a:ext>
                </a:extLst>
              </a:tr>
              <a:tr h="659481">
                <a:tc>
                  <a:txBody>
                    <a:bodyPr/>
                    <a:lstStyle/>
                    <a:p>
                      <a:pPr marL="0" marR="0" lvl="0" indent="0" defTabSz="914400" eaLnBrk="1" fontAlgn="auto" latinLnBrk="0" hangingPunct="1">
                        <a:lnSpc>
                          <a:spcPct val="100000"/>
                        </a:lnSpc>
                        <a:spcBef>
                          <a:spcPts val="0"/>
                        </a:spcBef>
                        <a:spcAft>
                          <a:spcPts val="0"/>
                        </a:spcAft>
                        <a:buClrTx/>
                        <a:buSzTx/>
                        <a:buFont typeface="Times New Roman" panose="02020603050405020304" pitchFamily="18" charset="0"/>
                        <a:buNone/>
                        <a:tabLst/>
                        <a:defRPr/>
                      </a:pPr>
                      <a:r>
                        <a:rPr lang="en-US" sz="1000" b="1" kern="1200">
                          <a:solidFill>
                            <a:srgbClr val="505050"/>
                          </a:solidFill>
                          <a:latin typeface="Segoe UI Semibold" panose="020B0502040204020203" pitchFamily="34" charset="0"/>
                          <a:ea typeface="+mn-ea"/>
                          <a:cs typeface="Segoe UI Semibold" panose="020B0502040204020203" pitchFamily="34" charset="0"/>
                        </a:rPr>
                        <a:t>Built for security, designed for trust: </a:t>
                      </a:r>
                      <a:r>
                        <a:rPr lang="en-US" sz="1000">
                          <a:solidFill>
                            <a:srgbClr val="505050"/>
                          </a:solidFill>
                          <a:latin typeface="+mn-lt"/>
                          <a:cs typeface="Segoe Sans Text" pitchFamily="2" charset="0"/>
                        </a:rPr>
                        <a:t>Held to the same high standard as all Microsoft services and software</a:t>
                      </a:r>
                    </a:p>
                  </a:txBody>
                  <a:tcPr>
                    <a:lnL w="12700" cmpd="sng">
                      <a:noFill/>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 typeface="+mj-lt"/>
                        <a:buNone/>
                        <a:tabLst/>
                        <a:defRPr/>
                      </a:pPr>
                      <a:r>
                        <a:rPr lang="en-US" sz="1000" b="0" kern="1200">
                          <a:solidFill>
                            <a:srgbClr val="505050"/>
                          </a:solidFill>
                          <a:latin typeface="+mn-lt"/>
                          <a:ea typeface="+mn-ea"/>
                          <a:cs typeface="Segoe UI Semibold" panose="020B0502040204020203" pitchFamily="34" charset="0"/>
                        </a:rPr>
                        <a:t>With Windows 11 Pro, </a:t>
                      </a:r>
                      <a:r>
                        <a:rPr lang="en-US" sz="1000" b="1" kern="1200">
                          <a:solidFill>
                            <a:srgbClr val="505050"/>
                          </a:solidFill>
                          <a:latin typeface="Segoe UI Semibold" panose="020B0502040204020203" pitchFamily="34" charset="0"/>
                          <a:ea typeface="+mn-ea"/>
                          <a:cs typeface="Segoe UI Semibold" panose="020B0502040204020203" pitchFamily="34" charset="0"/>
                        </a:rPr>
                        <a:t>Microsoft Surface Pro for Business and Microsoft Surface Laptop for Business </a:t>
                      </a:r>
                      <a:r>
                        <a:rPr lang="en-US" sz="1000">
                          <a:solidFill>
                            <a:srgbClr val="505050"/>
                          </a:solidFill>
                          <a:latin typeface="+mn-lt"/>
                          <a:cs typeface="Segoe Sans Text" pitchFamily="2" charset="0"/>
                        </a:rPr>
                        <a:t>deliver uncompromising chip-to-cloud security, put ultimate control in your hands, and provide peace of mind wherever and however work gets done.</a:t>
                      </a:r>
                    </a:p>
                  </a:txBody>
                  <a:tcPr>
                    <a:lnL w="12700" cap="flat" cmpd="sng" algn="ctr">
                      <a:noFill/>
                      <a:prstDash val="solid"/>
                      <a:round/>
                      <a:headEnd type="none" w="med" len="med"/>
                      <a:tailEnd type="none" w="med" len="med"/>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314885465"/>
                  </a:ext>
                </a:extLst>
              </a:tr>
              <a:tr h="779272">
                <a:tc>
                  <a:txBody>
                    <a:bodyPr/>
                    <a:lstStyle/>
                    <a:p>
                      <a:pPr marL="0" marR="0">
                        <a:spcBef>
                          <a:spcPts val="0"/>
                        </a:spcBef>
                        <a:spcAft>
                          <a:spcPts val="200"/>
                        </a:spcAft>
                      </a:pPr>
                      <a:r>
                        <a:rPr lang="en-US" sz="1000" b="1" kern="1200">
                          <a:solidFill>
                            <a:srgbClr val="505050"/>
                          </a:solidFill>
                          <a:latin typeface="Segoe UI Semibold" panose="020B0502040204020203" pitchFamily="34" charset="0"/>
                          <a:ea typeface="+mn-ea"/>
                          <a:cs typeface="Segoe UI Semibold" panose="020B0502040204020203" pitchFamily="34" charset="0"/>
                        </a:rPr>
                        <a:t>Productivity realized with Microsoft Copilot:</a:t>
                      </a:r>
                      <a:r>
                        <a:rPr lang="en-US" sz="1000">
                          <a:solidFill>
                            <a:srgbClr val="505050"/>
                          </a:solidFill>
                          <a:latin typeface="+mn-lt"/>
                          <a:cs typeface="Segoe Sans Display Semibold" pitchFamily="2" charset="0"/>
                        </a:rPr>
                        <a:t> </a:t>
                      </a:r>
                      <a:r>
                        <a:rPr lang="en-US" sz="1000">
                          <a:solidFill>
                            <a:srgbClr val="505050"/>
                          </a:solidFill>
                          <a:latin typeface="+mn-lt"/>
                          <a:cs typeface="Segoe Sans Text" pitchFamily="2" charset="0"/>
                        </a:rPr>
                        <a:t>Uncover</a:t>
                      </a:r>
                      <a:r>
                        <a:rPr lang="en-US" sz="1000">
                          <a:latin typeface="+mn-lt"/>
                        </a:rPr>
                        <a:t> </a:t>
                      </a:r>
                      <a:r>
                        <a:rPr lang="en-US" sz="1000">
                          <a:solidFill>
                            <a:srgbClr val="505050"/>
                          </a:solidFill>
                          <a:latin typeface="+mn-lt"/>
                        </a:rPr>
                        <a:t>new opportunities, create compelling content, and solve problems anywhere with unique AI experiences</a:t>
                      </a:r>
                      <a:endParaRPr lang="en-US" sz="1000" kern="1200" baseline="30000">
                        <a:solidFill>
                          <a:srgbClr val="505050"/>
                        </a:solidFill>
                        <a:latin typeface="+mn-lt"/>
                        <a:ea typeface="+mn-ea"/>
                        <a:cs typeface="Segoe Sans Display Semibold" pitchFamily="2" charset="0"/>
                      </a:endParaRPr>
                    </a:p>
                  </a:txBody>
                  <a:tcPr>
                    <a:lnL w="12700" cmpd="sng">
                      <a:noFill/>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mpd="sng">
                      <a:noFill/>
                    </a:lnB>
                    <a:noFill/>
                  </a:tcPr>
                </a:tc>
                <a:tc>
                  <a:txBody>
                    <a:bodyPr/>
                    <a:lstStyle/>
                    <a:p>
                      <a:pPr marL="0" marR="0" lvl="0" indent="0" defTabSz="914400" eaLnBrk="1" fontAlgn="auto" latinLnBrk="0" hangingPunct="1">
                        <a:lnSpc>
                          <a:spcPct val="100000"/>
                        </a:lnSpc>
                        <a:spcBef>
                          <a:spcPts val="0"/>
                        </a:spcBef>
                        <a:spcAft>
                          <a:spcPts val="0"/>
                        </a:spcAft>
                        <a:buClrTx/>
                        <a:buSzTx/>
                        <a:buFont typeface="+mj-lt"/>
                        <a:buNone/>
                        <a:tabLst/>
                        <a:defRPr/>
                      </a:pPr>
                      <a:r>
                        <a:rPr lang="en-US" sz="1000" kern="1200">
                          <a:solidFill>
                            <a:srgbClr val="505050"/>
                          </a:solidFill>
                          <a:latin typeface="+mn-lt"/>
                          <a:ea typeface="+mn-ea"/>
                          <a:cs typeface="Segoe Sans Text"/>
                        </a:rPr>
                        <a:t>Experience the productivity of </a:t>
                      </a:r>
                      <a:r>
                        <a:rPr lang="en-US" sz="1000" kern="1200">
                          <a:solidFill>
                            <a:srgbClr val="505050"/>
                          </a:solidFill>
                          <a:latin typeface="+mj-lt"/>
                          <a:ea typeface="+mn-ea"/>
                          <a:cs typeface="Segoe Sans Text"/>
                        </a:rPr>
                        <a:t>Copilot at your fingertips with the Copilot Key</a:t>
                      </a:r>
                      <a:r>
                        <a:rPr lang="en-US" sz="1000" kern="1200">
                          <a:solidFill>
                            <a:srgbClr val="505050"/>
                          </a:solidFill>
                          <a:latin typeface="+mn-lt"/>
                          <a:ea typeface="+mn-ea"/>
                          <a:cs typeface="Segoe Sans Text"/>
                        </a:rPr>
                        <a:t>, and with inclusive features delivered through effortless touch gestures, voice commands, and Surface Slim Pen</a:t>
                      </a:r>
                      <a:r>
                        <a:rPr lang="en-US" sz="1000" kern="1200" baseline="30000">
                          <a:solidFill>
                            <a:srgbClr val="505050"/>
                          </a:solidFill>
                          <a:latin typeface="+mn-lt"/>
                          <a:ea typeface="+mn-ea"/>
                          <a:cs typeface="Segoe Sans Text"/>
                        </a:rPr>
                        <a:t>5</a:t>
                      </a:r>
                      <a:r>
                        <a:rPr lang="en-US" sz="1000" kern="1200">
                          <a:solidFill>
                            <a:srgbClr val="505050"/>
                          </a:solidFill>
                          <a:latin typeface="+mn-lt"/>
                          <a:ea typeface="+mn-ea"/>
                          <a:cs typeface="Segoe Sans Text"/>
                        </a:rPr>
                        <a:t> inking.</a:t>
                      </a:r>
                    </a:p>
                  </a:txBody>
                  <a:tcPr>
                    <a:lnL w="12700" cap="flat" cmpd="sng" algn="ctr">
                      <a:noFill/>
                      <a:prstDash val="solid"/>
                      <a:round/>
                      <a:headEnd type="none" w="med" len="med"/>
                      <a:tailEnd type="none" w="med" len="med"/>
                    </a:lnL>
                    <a:lnR w="12700" cmpd="sng">
                      <a:noFill/>
                    </a:lnR>
                    <a:lnT w="6350" cap="flat" cmpd="sng" algn="ctr">
                      <a:solidFill>
                        <a:schemeClr val="bg1">
                          <a:lumMod val="85000"/>
                        </a:schemeClr>
                      </a:solidFill>
                      <a:prstDash val="solid"/>
                      <a:round/>
                      <a:headEnd type="none" w="med" len="med"/>
                      <a:tailEnd type="none" w="med" len="med"/>
                    </a:lnT>
                    <a:lnB w="12700" cmpd="sng">
                      <a:noFill/>
                    </a:lnB>
                    <a:noFill/>
                  </a:tcPr>
                </a:tc>
                <a:extLst>
                  <a:ext uri="{0D108BD9-81ED-4DB2-BD59-A6C34878D82A}">
                    <a16:rowId xmlns:a16="http://schemas.microsoft.com/office/drawing/2014/main" val="2246108078"/>
                  </a:ext>
                </a:extLst>
              </a:tr>
            </a:tbl>
          </a:graphicData>
        </a:graphic>
      </p:graphicFrame>
      <p:pic>
        <p:nvPicPr>
          <p:cNvPr id="14" name="Picture 13">
            <a:extLst>
              <a:ext uri="{FF2B5EF4-FFF2-40B4-BE49-F238E27FC236}">
                <a16:creationId xmlns:a16="http://schemas.microsoft.com/office/drawing/2014/main" id="{CDFDB29D-E49D-0522-B087-647CAD887467}"/>
              </a:ext>
              <a:ext uri="{C183D7F6-B498-43B3-948B-1728B52AA6E4}">
                <adec:decorative xmlns:adec="http://schemas.microsoft.com/office/drawing/2017/decorative" val="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44484" y="403588"/>
            <a:ext cx="3948959" cy="2221290"/>
          </a:xfrm>
          <a:prstGeom prst="rect">
            <a:avLst/>
          </a:prstGeom>
        </p:spPr>
      </p:pic>
      <p:sp>
        <p:nvSpPr>
          <p:cNvPr id="28" name="TextBox 27">
            <a:extLst>
              <a:ext uri="{FF2B5EF4-FFF2-40B4-BE49-F238E27FC236}">
                <a16:creationId xmlns:a16="http://schemas.microsoft.com/office/drawing/2014/main" id="{C6E370A9-3F20-8F8A-D18A-5C0F434BAAD8}"/>
              </a:ext>
            </a:extLst>
          </p:cNvPr>
          <p:cNvSpPr txBox="1"/>
          <p:nvPr/>
        </p:nvSpPr>
        <p:spPr>
          <a:xfrm>
            <a:off x="455637" y="8352703"/>
            <a:ext cx="2197669" cy="769441"/>
          </a:xfrm>
          <a:prstGeom prst="rect">
            <a:avLst/>
          </a:prstGeom>
        </p:spPr>
        <p:txBody>
          <a:bodyPr wrap="square" lIns="0">
            <a:spAutoFit/>
          </a:bodyPr>
          <a:lstStyle/>
          <a:p>
            <a:pPr marL="0" algn="l" rtl="0">
              <a:spcBef>
                <a:spcPct val="0"/>
              </a:spcBef>
              <a:spcAft>
                <a:spcPts val="600"/>
              </a:spcAft>
              <a:defRPr/>
            </a:pPr>
            <a:r>
              <a:rPr lang="en-US" sz="1100" b="1" kern="1200">
                <a:solidFill>
                  <a:srgbClr val="505050"/>
                </a:solidFill>
                <a:latin typeface="Segoe UI Semibold" panose="020B0502040204020203" pitchFamily="34" charset="0"/>
                <a:ea typeface="+mn-ea"/>
                <a:cs typeface="Segoe UI Semibold" panose="020B0502040204020203" pitchFamily="34" charset="0"/>
              </a:rPr>
              <a:t>When decision makers choose Surface + Microsoft 365, they’re extending what’s possible for their people and small business.</a:t>
            </a:r>
          </a:p>
        </p:txBody>
      </p:sp>
      <p:grpSp>
        <p:nvGrpSpPr>
          <p:cNvPr id="13" name="Group 12">
            <a:extLst>
              <a:ext uri="{FF2B5EF4-FFF2-40B4-BE49-F238E27FC236}">
                <a16:creationId xmlns:a16="http://schemas.microsoft.com/office/drawing/2014/main" id="{E4EE2E1A-B282-9ECD-1BD4-AA349343EE68}"/>
              </a:ext>
            </a:extLst>
          </p:cNvPr>
          <p:cNvGrpSpPr/>
          <p:nvPr/>
        </p:nvGrpSpPr>
        <p:grpSpPr>
          <a:xfrm>
            <a:off x="2841904" y="8359876"/>
            <a:ext cx="4849091" cy="810259"/>
            <a:chOff x="360783" y="7952847"/>
            <a:chExt cx="6454143" cy="891285"/>
          </a:xfrm>
        </p:grpSpPr>
        <p:sp>
          <p:nvSpPr>
            <p:cNvPr id="18" name="TextBox 17">
              <a:extLst>
                <a:ext uri="{FF2B5EF4-FFF2-40B4-BE49-F238E27FC236}">
                  <a16:creationId xmlns:a16="http://schemas.microsoft.com/office/drawing/2014/main" id="{0CC07058-82A8-00CC-D958-D489E771B9D5}"/>
                </a:ext>
              </a:extLst>
            </p:cNvPr>
            <p:cNvSpPr txBox="1"/>
            <p:nvPr/>
          </p:nvSpPr>
          <p:spPr>
            <a:xfrm>
              <a:off x="360783" y="7964168"/>
              <a:ext cx="2322049" cy="812532"/>
            </a:xfrm>
            <a:prstGeom prst="rect">
              <a:avLst/>
            </a:prstGeom>
            <a:noFill/>
          </p:spPr>
          <p:txBody>
            <a:bodyPr wrap="square" lIns="0" tIns="0" rIns="0" bIns="0" anchor="t">
              <a:spAutoFit/>
            </a:bodyPr>
            <a:lstStyle/>
            <a:p>
              <a:pPr marL="0" marR="0" lvl="0" indent="0" algn="l" defTabSz="932472" rtl="0" eaLnBrk="1" fontAlgn="base" latinLnBrk="0" hangingPunct="1">
                <a:lnSpc>
                  <a:spcPct val="100000"/>
                </a:lnSpc>
                <a:spcBef>
                  <a:spcPts val="600"/>
                </a:spcBef>
                <a:spcAft>
                  <a:spcPts val="0"/>
                </a:spcAft>
                <a:buClrTx/>
                <a:buSzTx/>
                <a:buFontTx/>
                <a:buNone/>
                <a:tabLst/>
                <a:defRPr/>
              </a:pPr>
              <a:r>
                <a:rPr kumimoji="0" lang="en-US" sz="800" b="1" i="0" u="none" strike="noStrike" kern="1200" cap="none" spc="-20" normalizeH="0" baseline="0" noProof="0">
                  <a:ln>
                    <a:noFill/>
                  </a:ln>
                  <a:solidFill>
                    <a:srgbClr val="505050"/>
                  </a:solidFill>
                  <a:effectLst/>
                  <a:highlight>
                    <a:srgbClr val="FFFF00"/>
                  </a:highlight>
                  <a:uLnTx/>
                  <a:uFillTx/>
                  <a:latin typeface="Segoe UI Semibold" panose="020B0502040204020203" pitchFamily="34" charset="0"/>
                  <a:ea typeface="+mn-ea"/>
                  <a:cs typeface="Segoe UI Semibold" panose="020B0502040204020203" pitchFamily="34" charset="0"/>
                </a:rPr>
                <a:t>[Flexible Partner content space – templated but open ended]</a:t>
              </a:r>
            </a:p>
            <a:p>
              <a:pPr marL="0" marR="0" lvl="0" indent="0" algn="l" defTabSz="932472" rtl="0" eaLnBrk="1" fontAlgn="base"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05050"/>
                  </a:solidFill>
                  <a:effectLst/>
                  <a:highlight>
                    <a:srgbClr val="FFFF00"/>
                  </a:highlight>
                  <a:uLnTx/>
                  <a:uFillTx/>
                  <a:latin typeface="Segoe Sans Text" pitchFamily="2" charset="0"/>
                  <a:ea typeface="+mn-ea"/>
                  <a:cs typeface="Segoe Sans Text" pitchFamily="2" charset="0"/>
                </a:rPr>
                <a:t>Lorem ipsum dolor sit </a:t>
              </a:r>
              <a:r>
                <a:rPr kumimoji="0" lang="en-US" sz="800" b="0" i="0" u="none" strike="noStrike" kern="1200" cap="none" spc="0" normalizeH="0" baseline="0" noProof="0" err="1">
                  <a:ln>
                    <a:noFill/>
                  </a:ln>
                  <a:solidFill>
                    <a:srgbClr val="505050"/>
                  </a:solidFill>
                  <a:effectLst/>
                  <a:highlight>
                    <a:srgbClr val="FFFF00"/>
                  </a:highlight>
                  <a:uLnTx/>
                  <a:uFillTx/>
                  <a:latin typeface="Segoe Sans Text" pitchFamily="2" charset="0"/>
                  <a:ea typeface="+mn-ea"/>
                  <a:cs typeface="Segoe Sans Text" pitchFamily="2" charset="0"/>
                </a:rPr>
                <a:t>amet</a:t>
              </a:r>
              <a:r>
                <a:rPr kumimoji="0" lang="en-US" sz="800" b="0" i="0" u="none" strike="noStrike" kern="1200" cap="none" spc="0" normalizeH="0" baseline="0" noProof="0">
                  <a:ln>
                    <a:noFill/>
                  </a:ln>
                  <a:solidFill>
                    <a:srgbClr val="505050"/>
                  </a:solidFill>
                  <a:effectLst/>
                  <a:highlight>
                    <a:srgbClr val="FFFF00"/>
                  </a:highlight>
                  <a:uLnTx/>
                  <a:uFillTx/>
                  <a:latin typeface="Segoe Sans Text" pitchFamily="2" charset="0"/>
                  <a:ea typeface="+mn-ea"/>
                  <a:cs typeface="Segoe Sans Text" pitchFamily="2" charset="0"/>
                </a:rPr>
                <a:t>, </a:t>
              </a:r>
              <a:r>
                <a:rPr kumimoji="0" lang="en-US" sz="800" b="0" i="0" u="none" strike="noStrike" kern="1200" cap="none" spc="0" normalizeH="0" baseline="0" noProof="0" err="1">
                  <a:ln>
                    <a:noFill/>
                  </a:ln>
                  <a:solidFill>
                    <a:srgbClr val="505050"/>
                  </a:solidFill>
                  <a:effectLst/>
                  <a:highlight>
                    <a:srgbClr val="FFFF00"/>
                  </a:highlight>
                  <a:uLnTx/>
                  <a:uFillTx/>
                  <a:latin typeface="Segoe Sans Text" pitchFamily="2" charset="0"/>
                  <a:ea typeface="+mn-ea"/>
                  <a:cs typeface="Segoe Sans Text" pitchFamily="2" charset="0"/>
                </a:rPr>
                <a:t>consectetuer</a:t>
              </a:r>
              <a:r>
                <a:rPr kumimoji="0" lang="en-US" sz="800" b="0" i="0" u="none" strike="noStrike" kern="1200" cap="none" spc="0" normalizeH="0" baseline="0" noProof="0">
                  <a:ln>
                    <a:noFill/>
                  </a:ln>
                  <a:solidFill>
                    <a:srgbClr val="505050"/>
                  </a:solidFill>
                  <a:effectLst/>
                  <a:highlight>
                    <a:srgbClr val="FFFF00"/>
                  </a:highlight>
                  <a:uLnTx/>
                  <a:uFillTx/>
                  <a:latin typeface="Segoe Sans Text" pitchFamily="2" charset="0"/>
                  <a:ea typeface="+mn-ea"/>
                  <a:cs typeface="Segoe Sans Text" pitchFamily="2" charset="0"/>
                </a:rPr>
                <a:t> </a:t>
              </a:r>
              <a:r>
                <a:rPr kumimoji="0" lang="en-US" sz="800" b="0" i="0" u="none" strike="noStrike" kern="1200" cap="none" spc="0" normalizeH="0" baseline="0" noProof="0" err="1">
                  <a:ln>
                    <a:noFill/>
                  </a:ln>
                  <a:solidFill>
                    <a:srgbClr val="505050"/>
                  </a:solidFill>
                  <a:effectLst/>
                  <a:highlight>
                    <a:srgbClr val="FFFF00"/>
                  </a:highlight>
                  <a:uLnTx/>
                  <a:uFillTx/>
                  <a:latin typeface="Segoe Sans Text" pitchFamily="2" charset="0"/>
                  <a:ea typeface="+mn-ea"/>
                  <a:cs typeface="Segoe Sans Text" pitchFamily="2" charset="0"/>
                </a:rPr>
                <a:t>adipiscing</a:t>
              </a:r>
              <a:r>
                <a:rPr kumimoji="0" lang="en-US" sz="800" b="0" i="0" u="none" strike="noStrike" kern="1200" cap="none" spc="0" normalizeH="0" baseline="0" noProof="0">
                  <a:ln>
                    <a:noFill/>
                  </a:ln>
                  <a:solidFill>
                    <a:srgbClr val="505050"/>
                  </a:solidFill>
                  <a:effectLst/>
                  <a:highlight>
                    <a:srgbClr val="FFFF00"/>
                  </a:highlight>
                  <a:uLnTx/>
                  <a:uFillTx/>
                  <a:latin typeface="Segoe Sans Text" pitchFamily="2" charset="0"/>
                  <a:ea typeface="+mn-ea"/>
                  <a:cs typeface="Segoe Sans Text" pitchFamily="2" charset="0"/>
                </a:rPr>
                <a:t> </a:t>
              </a:r>
              <a:r>
                <a:rPr kumimoji="0" lang="en-US" sz="800" b="0" i="0" u="none" strike="noStrike" kern="1200" cap="none" spc="0" normalizeH="0" baseline="0" noProof="0" err="1">
                  <a:ln>
                    <a:noFill/>
                  </a:ln>
                  <a:solidFill>
                    <a:srgbClr val="505050"/>
                  </a:solidFill>
                  <a:effectLst/>
                  <a:highlight>
                    <a:srgbClr val="FFFF00"/>
                  </a:highlight>
                  <a:uLnTx/>
                  <a:uFillTx/>
                  <a:latin typeface="Segoe Sans Text" pitchFamily="2" charset="0"/>
                  <a:ea typeface="+mn-ea"/>
                  <a:cs typeface="Segoe Sans Text" pitchFamily="2" charset="0"/>
                </a:rPr>
                <a:t>elit</a:t>
              </a:r>
              <a:r>
                <a:rPr kumimoji="0" lang="en-US" sz="800" b="0" i="0" u="none" strike="noStrike" kern="1200" cap="none" spc="0" normalizeH="0" baseline="0" noProof="0">
                  <a:ln>
                    <a:noFill/>
                  </a:ln>
                  <a:solidFill>
                    <a:srgbClr val="505050"/>
                  </a:solidFill>
                  <a:effectLst/>
                  <a:highlight>
                    <a:srgbClr val="FFFF00"/>
                  </a:highlight>
                  <a:uLnTx/>
                  <a:uFillTx/>
                  <a:latin typeface="Segoe Sans Text" pitchFamily="2" charset="0"/>
                  <a:ea typeface="+mn-ea"/>
                  <a:cs typeface="Segoe Sans Text" pitchFamily="2" charset="0"/>
                </a:rPr>
                <a:t>. Maecenas </a:t>
              </a:r>
              <a:r>
                <a:rPr kumimoji="0" lang="en-US" sz="800" b="0" i="0" u="none" strike="noStrike" kern="1200" cap="none" spc="0" normalizeH="0" baseline="0" noProof="0" err="1">
                  <a:ln>
                    <a:noFill/>
                  </a:ln>
                  <a:solidFill>
                    <a:srgbClr val="505050"/>
                  </a:solidFill>
                  <a:effectLst/>
                  <a:highlight>
                    <a:srgbClr val="FFFF00"/>
                  </a:highlight>
                  <a:uLnTx/>
                  <a:uFillTx/>
                  <a:latin typeface="Segoe Sans Text" pitchFamily="2" charset="0"/>
                  <a:ea typeface="+mn-ea"/>
                  <a:cs typeface="Segoe Sans Text" pitchFamily="2" charset="0"/>
                </a:rPr>
                <a:t>porttitor</a:t>
              </a:r>
              <a:r>
                <a:rPr kumimoji="0" lang="en-US" sz="800" b="0" i="0" u="none" strike="noStrike" kern="1200" cap="none" spc="0" normalizeH="0" baseline="0" noProof="0">
                  <a:ln>
                    <a:noFill/>
                  </a:ln>
                  <a:solidFill>
                    <a:srgbClr val="505050"/>
                  </a:solidFill>
                  <a:effectLst/>
                  <a:highlight>
                    <a:srgbClr val="FFFF00"/>
                  </a:highlight>
                  <a:uLnTx/>
                  <a:uFillTx/>
                  <a:latin typeface="Segoe Sans Text" pitchFamily="2" charset="0"/>
                  <a:ea typeface="+mn-ea"/>
                  <a:cs typeface="Segoe Sans Text" pitchFamily="2" charset="0"/>
                </a:rPr>
                <a:t> </a:t>
              </a:r>
              <a:r>
                <a:rPr kumimoji="0" lang="en-US" sz="800" b="0" i="0" u="none" strike="noStrike" kern="1200" cap="none" spc="0" normalizeH="0" baseline="0" noProof="0" err="1">
                  <a:ln>
                    <a:noFill/>
                  </a:ln>
                  <a:solidFill>
                    <a:srgbClr val="505050"/>
                  </a:solidFill>
                  <a:effectLst/>
                  <a:highlight>
                    <a:srgbClr val="FFFF00"/>
                  </a:highlight>
                  <a:uLnTx/>
                  <a:uFillTx/>
                  <a:latin typeface="Segoe Sans Text" pitchFamily="2" charset="0"/>
                  <a:ea typeface="+mn-ea"/>
                  <a:cs typeface="Segoe Sans Text" pitchFamily="2" charset="0"/>
                </a:rPr>
                <a:t>congue</a:t>
              </a:r>
              <a:r>
                <a:rPr kumimoji="0" lang="en-US" sz="800" b="0" i="0" u="none" strike="noStrike" kern="1200" cap="none" spc="0" normalizeH="0" baseline="0" noProof="0">
                  <a:ln>
                    <a:noFill/>
                  </a:ln>
                  <a:solidFill>
                    <a:srgbClr val="505050"/>
                  </a:solidFill>
                  <a:effectLst/>
                  <a:highlight>
                    <a:srgbClr val="FFFF00"/>
                  </a:highlight>
                  <a:uLnTx/>
                  <a:uFillTx/>
                  <a:latin typeface="Segoe Sans Text" pitchFamily="2" charset="0"/>
                  <a:ea typeface="+mn-ea"/>
                  <a:cs typeface="Segoe Sans Text" pitchFamily="2" charset="0"/>
                </a:rPr>
                <a:t>. </a:t>
              </a:r>
              <a:r>
                <a:rPr kumimoji="0" lang="en-US" sz="800" b="0" i="0" u="none" strike="noStrike" kern="1200" cap="none" spc="0" normalizeH="0" baseline="0" noProof="0" err="1">
                  <a:ln>
                    <a:noFill/>
                  </a:ln>
                  <a:solidFill>
                    <a:srgbClr val="505050"/>
                  </a:solidFill>
                  <a:effectLst/>
                  <a:highlight>
                    <a:srgbClr val="FFFF00"/>
                  </a:highlight>
                  <a:uLnTx/>
                  <a:uFillTx/>
                  <a:latin typeface="Segoe Sans Text" pitchFamily="2" charset="0"/>
                  <a:ea typeface="+mn-ea"/>
                  <a:cs typeface="Segoe Sans Text" pitchFamily="2" charset="0"/>
                </a:rPr>
                <a:t>malesuada</a:t>
              </a:r>
              <a:r>
                <a:rPr kumimoji="0" lang="en-US" sz="800" b="0" i="0" u="none" strike="noStrike" kern="1200" cap="none" spc="0" normalizeH="0" baseline="0" noProof="0">
                  <a:ln>
                    <a:noFill/>
                  </a:ln>
                  <a:solidFill>
                    <a:srgbClr val="505050"/>
                  </a:solidFill>
                  <a:effectLst/>
                  <a:highlight>
                    <a:srgbClr val="FFFF00"/>
                  </a:highlight>
                  <a:uLnTx/>
                  <a:uFillTx/>
                  <a:latin typeface="Segoe Sans Text" pitchFamily="2" charset="0"/>
                  <a:ea typeface="+mn-ea"/>
                  <a:cs typeface="Segoe Sans Text" pitchFamily="2" charset="0"/>
                </a:rPr>
                <a:t> libero, sit </a:t>
              </a:r>
              <a:r>
                <a:rPr kumimoji="0" lang="en-US" sz="800" b="0" i="0" u="none" strike="noStrike" kern="1200" cap="none" spc="0" normalizeH="0" baseline="0" noProof="0" err="1">
                  <a:ln>
                    <a:noFill/>
                  </a:ln>
                  <a:solidFill>
                    <a:srgbClr val="505050"/>
                  </a:solidFill>
                  <a:effectLst/>
                  <a:highlight>
                    <a:srgbClr val="FFFF00"/>
                  </a:highlight>
                  <a:uLnTx/>
                  <a:uFillTx/>
                  <a:latin typeface="Segoe Sans Text" pitchFamily="2" charset="0"/>
                  <a:ea typeface="+mn-ea"/>
                  <a:cs typeface="Segoe Sans Text" pitchFamily="2" charset="0"/>
                </a:rPr>
                <a:t>amet</a:t>
              </a:r>
              <a:r>
                <a:rPr kumimoji="0" lang="en-US" sz="800" b="0" i="0" u="none" strike="noStrike" kern="1200" cap="none" spc="0" normalizeH="0" baseline="0" noProof="0">
                  <a:ln>
                    <a:noFill/>
                  </a:ln>
                  <a:solidFill>
                    <a:srgbClr val="505050"/>
                  </a:solidFill>
                  <a:effectLst/>
                  <a:highlight>
                    <a:srgbClr val="FFFF00"/>
                  </a:highlight>
                  <a:uLnTx/>
                  <a:uFillTx/>
                  <a:latin typeface="Segoe Sans Text" pitchFamily="2" charset="0"/>
                  <a:ea typeface="+mn-ea"/>
                  <a:cs typeface="Segoe Sans Text" pitchFamily="2" charset="0"/>
                </a:rPr>
                <a:t> </a:t>
              </a:r>
              <a:r>
                <a:rPr kumimoji="0" lang="en-US" sz="800" b="0" i="0" u="none" strike="noStrike" kern="1200" cap="none" spc="0" normalizeH="0" baseline="0" noProof="0" err="1">
                  <a:ln>
                    <a:noFill/>
                  </a:ln>
                  <a:solidFill>
                    <a:srgbClr val="505050"/>
                  </a:solidFill>
                  <a:effectLst/>
                  <a:highlight>
                    <a:srgbClr val="FFFF00"/>
                  </a:highlight>
                  <a:uLnTx/>
                  <a:uFillTx/>
                  <a:latin typeface="Segoe Sans Text" pitchFamily="2" charset="0"/>
                  <a:ea typeface="+mn-ea"/>
                  <a:cs typeface="Segoe Sans Text" pitchFamily="2" charset="0"/>
                </a:rPr>
                <a:t>commodo</a:t>
              </a:r>
              <a:r>
                <a:rPr kumimoji="0" lang="en-US" sz="800" b="0" i="0" u="none" strike="noStrike" kern="1200" cap="none" spc="0" normalizeH="0" baseline="0" noProof="0">
                  <a:ln>
                    <a:noFill/>
                  </a:ln>
                  <a:solidFill>
                    <a:srgbClr val="505050"/>
                  </a:solidFill>
                  <a:effectLst/>
                  <a:highlight>
                    <a:srgbClr val="FFFF00"/>
                  </a:highlight>
                  <a:uLnTx/>
                  <a:uFillTx/>
                  <a:latin typeface="Segoe Sans Text" pitchFamily="2" charset="0"/>
                  <a:ea typeface="+mn-ea"/>
                  <a:cs typeface="Segoe Sans Text" pitchFamily="2" charset="0"/>
                </a:rPr>
                <a:t> magna eros </a:t>
              </a:r>
              <a:r>
                <a:rPr kumimoji="0" lang="en-US" sz="800" b="0" i="0" u="none" strike="noStrike" kern="1200" cap="none" spc="0" normalizeH="0" baseline="0" noProof="0" err="1">
                  <a:ln>
                    <a:noFill/>
                  </a:ln>
                  <a:solidFill>
                    <a:srgbClr val="505050"/>
                  </a:solidFill>
                  <a:effectLst/>
                  <a:highlight>
                    <a:srgbClr val="FFFF00"/>
                  </a:highlight>
                  <a:uLnTx/>
                  <a:uFillTx/>
                  <a:latin typeface="Segoe Sans Text" pitchFamily="2" charset="0"/>
                  <a:ea typeface="+mn-ea"/>
                  <a:cs typeface="Segoe Sans Text" pitchFamily="2" charset="0"/>
                </a:rPr>
                <a:t>quis</a:t>
              </a:r>
              <a:r>
                <a:rPr kumimoji="0" lang="en-US" sz="800" b="0" i="0" u="none" strike="noStrike" kern="1200" cap="none" spc="0" normalizeH="0" baseline="0" noProof="0">
                  <a:ln>
                    <a:noFill/>
                  </a:ln>
                  <a:solidFill>
                    <a:srgbClr val="505050"/>
                  </a:solidFill>
                  <a:effectLst/>
                  <a:highlight>
                    <a:srgbClr val="FFFF00"/>
                  </a:highlight>
                  <a:uLnTx/>
                  <a:uFillTx/>
                  <a:latin typeface="Segoe Sans Text" pitchFamily="2" charset="0"/>
                  <a:ea typeface="+mn-ea"/>
                  <a:cs typeface="Segoe Sans Text" pitchFamily="2" charset="0"/>
                </a:rPr>
                <a:t> </a:t>
              </a:r>
              <a:r>
                <a:rPr kumimoji="0" lang="en-US" sz="800" b="0" i="0" u="none" strike="noStrike" kern="1200" cap="none" spc="0" normalizeH="0" baseline="0" noProof="0" err="1">
                  <a:ln>
                    <a:noFill/>
                  </a:ln>
                  <a:solidFill>
                    <a:srgbClr val="505050"/>
                  </a:solidFill>
                  <a:effectLst/>
                  <a:highlight>
                    <a:srgbClr val="FFFF00"/>
                  </a:highlight>
                  <a:uLnTx/>
                  <a:uFillTx/>
                  <a:latin typeface="Segoe Sans Text" pitchFamily="2" charset="0"/>
                  <a:ea typeface="+mn-ea"/>
                  <a:cs typeface="Segoe Sans Text" pitchFamily="2" charset="0"/>
                </a:rPr>
                <a:t>urna</a:t>
              </a:r>
              <a:r>
                <a:rPr kumimoji="0" lang="en-US" sz="800" b="0" i="0" u="none" strike="noStrike" kern="1200" cap="none" spc="0" normalizeH="0" baseline="0" noProof="0">
                  <a:ln>
                    <a:noFill/>
                  </a:ln>
                  <a:solidFill>
                    <a:srgbClr val="505050"/>
                  </a:solidFill>
                  <a:effectLst/>
                  <a:uLnTx/>
                  <a:uFillTx/>
                  <a:latin typeface="Segoe Sans Text" pitchFamily="2" charset="0"/>
                  <a:ea typeface="+mn-ea"/>
                  <a:cs typeface="Segoe Sans Text" pitchFamily="2" charset="0"/>
                </a:rPr>
                <a:t>.</a:t>
              </a:r>
            </a:p>
          </p:txBody>
        </p:sp>
        <p:sp>
          <p:nvSpPr>
            <p:cNvPr id="21" name="Rectangle 20">
              <a:extLst>
                <a:ext uri="{FF2B5EF4-FFF2-40B4-BE49-F238E27FC236}">
                  <a16:creationId xmlns:a16="http://schemas.microsoft.com/office/drawing/2014/main" id="{4B6D2F2A-651E-54AC-7012-394CE11CF95D}"/>
                </a:ext>
              </a:extLst>
            </p:cNvPr>
            <p:cNvSpPr/>
            <p:nvPr/>
          </p:nvSpPr>
          <p:spPr bwMode="auto">
            <a:xfrm>
              <a:off x="3037472" y="8558383"/>
              <a:ext cx="1187573" cy="285749"/>
            </a:xfrm>
            <a:prstGeom prst="rect">
              <a:avLst/>
            </a:prstGeom>
            <a:solidFill>
              <a:srgbClr val="FFFF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ts val="600"/>
                </a:spcBef>
                <a:spcAft>
                  <a:spcPct val="0"/>
                </a:spcAft>
                <a:buClrTx/>
                <a:buSzTx/>
                <a:buFontTx/>
                <a:buNone/>
                <a:tabLst/>
                <a:defRPr/>
              </a:pPr>
              <a:r>
                <a:rPr kumimoji="0" lang="en-US" sz="1200" b="0" i="0" u="none" strike="noStrike" kern="1200" cap="none" spc="0" normalizeH="0" baseline="0" noProof="0">
                  <a:ln>
                    <a:noFill/>
                  </a:ln>
                  <a:solidFill>
                    <a:srgbClr val="505050"/>
                  </a:solidFill>
                  <a:effectLst/>
                  <a:uLnTx/>
                  <a:uFillTx/>
                  <a:latin typeface="Segoe UI"/>
                  <a:ea typeface="+mn-ea"/>
                  <a:cs typeface="Segoe UI"/>
                </a:rPr>
                <a:t>Partner logo</a:t>
              </a:r>
            </a:p>
          </p:txBody>
        </p:sp>
        <p:sp>
          <p:nvSpPr>
            <p:cNvPr id="23" name="TextBox 22">
              <a:extLst>
                <a:ext uri="{FF2B5EF4-FFF2-40B4-BE49-F238E27FC236}">
                  <a16:creationId xmlns:a16="http://schemas.microsoft.com/office/drawing/2014/main" id="{C6970611-18CF-2348-D207-6A107D12ADB7}"/>
                </a:ext>
              </a:extLst>
            </p:cNvPr>
            <p:cNvSpPr txBox="1"/>
            <p:nvPr/>
          </p:nvSpPr>
          <p:spPr>
            <a:xfrm>
              <a:off x="3008508" y="7952848"/>
              <a:ext cx="2523682" cy="541687"/>
            </a:xfrm>
            <a:prstGeom prst="rect">
              <a:avLst/>
            </a:prstGeom>
            <a:noFill/>
          </p:spPr>
          <p:txBody>
            <a:bodyPr wrap="square" lIns="0" tIns="0" rIns="0" bIns="0" anchor="t">
              <a:spAutoFit/>
            </a:bodyPr>
            <a:lstStyle/>
            <a:p>
              <a:pPr marL="0" marR="0" lvl="0" indent="0" algn="l" defTabSz="932472" rtl="0" eaLnBrk="1" fontAlgn="base" latinLnBrk="0" hangingPunct="1">
                <a:lnSpc>
                  <a:spcPct val="100000"/>
                </a:lnSpc>
                <a:spcBef>
                  <a:spcPts val="600"/>
                </a:spcBef>
                <a:spcAft>
                  <a:spcPts val="0"/>
                </a:spcAft>
                <a:buClrTx/>
                <a:buSzTx/>
                <a:buFontTx/>
                <a:buNone/>
                <a:tabLst/>
                <a:defRPr/>
              </a:pPr>
              <a:r>
                <a:rPr kumimoji="0" lang="en-US" sz="800" b="1" i="0" u="none" strike="noStrike" kern="1200" cap="none" spc="0" normalizeH="0" baseline="0" noProof="0">
                  <a:ln>
                    <a:noFill/>
                  </a:ln>
                  <a:solidFill>
                    <a:srgbClr val="505050"/>
                  </a:solidFill>
                  <a:effectLst/>
                  <a:uLnTx/>
                  <a:uFillTx/>
                  <a:latin typeface="Segoe UI Semibold" panose="020B0502040204020203" pitchFamily="34" charset="0"/>
                  <a:ea typeface="+mn-ea"/>
                  <a:cs typeface="Segoe UI Semibold" panose="020B0502040204020203" pitchFamily="34" charset="0"/>
                </a:rPr>
                <a:t>About </a:t>
              </a:r>
              <a:r>
                <a:rPr kumimoji="0" lang="en-US" sz="800" b="1" i="0" u="none" strike="noStrike" kern="1200" cap="none" spc="0" normalizeH="0" baseline="0" noProof="0">
                  <a:ln>
                    <a:noFill/>
                  </a:ln>
                  <a:solidFill>
                    <a:srgbClr val="505050"/>
                  </a:solidFill>
                  <a:effectLst/>
                  <a:highlight>
                    <a:srgbClr val="FFFF00"/>
                  </a:highlight>
                  <a:uLnTx/>
                  <a:uFillTx/>
                  <a:latin typeface="Segoe UI Semibold" panose="020B0502040204020203" pitchFamily="34" charset="0"/>
                  <a:ea typeface="+mn-ea"/>
                  <a:cs typeface="Segoe UI Semibold" panose="020B0502040204020203" pitchFamily="34" charset="0"/>
                </a:rPr>
                <a:t>[Partner]</a:t>
              </a:r>
            </a:p>
            <a:p>
              <a:pPr marL="0" marR="0" lvl="0" indent="0" algn="l" defTabSz="932472" rtl="0" eaLnBrk="1" fontAlgn="base"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err="1">
                  <a:ln>
                    <a:noFill/>
                  </a:ln>
                  <a:solidFill>
                    <a:srgbClr val="505050"/>
                  </a:solidFill>
                  <a:effectLst/>
                  <a:highlight>
                    <a:srgbClr val="FFFF00"/>
                  </a:highlight>
                  <a:uLnTx/>
                  <a:uFillTx/>
                  <a:latin typeface="Segoe UI"/>
                  <a:ea typeface="+mn-ea"/>
                  <a:cs typeface="Segoe UI"/>
                </a:rPr>
                <a:t>Fusce</a:t>
              </a:r>
              <a:r>
                <a:rPr kumimoji="0" lang="en-US" sz="800" b="0" i="0" u="none" strike="noStrike" kern="1200" cap="none" spc="0" normalizeH="0" baseline="0" noProof="0">
                  <a:ln>
                    <a:noFill/>
                  </a:ln>
                  <a:solidFill>
                    <a:srgbClr val="505050"/>
                  </a:solidFill>
                  <a:effectLst/>
                  <a:highlight>
                    <a:srgbClr val="FFFF00"/>
                  </a:highlight>
                  <a:uLnTx/>
                  <a:uFillTx/>
                  <a:latin typeface="Segoe UI"/>
                  <a:ea typeface="+mn-ea"/>
                  <a:cs typeface="Segoe UI"/>
                </a:rPr>
                <a:t> </a:t>
              </a:r>
              <a:r>
                <a:rPr kumimoji="0" lang="en-US" sz="800" b="0" i="0" u="none" strike="noStrike" kern="1200" cap="none" spc="0" normalizeH="0" baseline="0" noProof="0" err="1">
                  <a:ln>
                    <a:noFill/>
                  </a:ln>
                  <a:solidFill>
                    <a:srgbClr val="505050"/>
                  </a:solidFill>
                  <a:effectLst/>
                  <a:highlight>
                    <a:srgbClr val="FFFF00"/>
                  </a:highlight>
                  <a:uLnTx/>
                  <a:uFillTx/>
                  <a:latin typeface="Segoe UI"/>
                  <a:ea typeface="+mn-ea"/>
                  <a:cs typeface="Segoe UI"/>
                </a:rPr>
                <a:t>posuere</a:t>
              </a:r>
              <a:r>
                <a:rPr kumimoji="0" lang="en-US" sz="800" b="0" i="0" u="none" strike="noStrike" kern="1200" cap="none" spc="0" normalizeH="0" baseline="0" noProof="0">
                  <a:ln>
                    <a:noFill/>
                  </a:ln>
                  <a:solidFill>
                    <a:srgbClr val="505050"/>
                  </a:solidFill>
                  <a:effectLst/>
                  <a:highlight>
                    <a:srgbClr val="FFFF00"/>
                  </a:highlight>
                  <a:uLnTx/>
                  <a:uFillTx/>
                  <a:latin typeface="Segoe UI"/>
                  <a:ea typeface="+mn-ea"/>
                  <a:cs typeface="Segoe UI"/>
                </a:rPr>
                <a:t>, magna sed pulvinar </a:t>
              </a:r>
              <a:r>
                <a:rPr kumimoji="0" lang="en-US" sz="800" b="0" i="0" u="none" strike="noStrike" kern="1200" cap="none" spc="0" normalizeH="0" baseline="0" noProof="0" err="1">
                  <a:ln>
                    <a:noFill/>
                  </a:ln>
                  <a:solidFill>
                    <a:srgbClr val="505050"/>
                  </a:solidFill>
                  <a:effectLst/>
                  <a:highlight>
                    <a:srgbClr val="FFFF00"/>
                  </a:highlight>
                  <a:uLnTx/>
                  <a:uFillTx/>
                  <a:latin typeface="Segoe UI"/>
                  <a:ea typeface="+mn-ea"/>
                  <a:cs typeface="Segoe UI"/>
                </a:rPr>
                <a:t>ultricies</a:t>
              </a:r>
              <a:r>
                <a:rPr kumimoji="0" lang="en-US" sz="800" b="0" i="0" u="none" strike="noStrike" kern="1200" cap="none" spc="0" normalizeH="0" baseline="0" noProof="0">
                  <a:ln>
                    <a:noFill/>
                  </a:ln>
                  <a:solidFill>
                    <a:srgbClr val="505050"/>
                  </a:solidFill>
                  <a:effectLst/>
                  <a:highlight>
                    <a:srgbClr val="FFFF00"/>
                  </a:highlight>
                  <a:uLnTx/>
                  <a:uFillTx/>
                  <a:latin typeface="Segoe UI"/>
                  <a:ea typeface="+mn-ea"/>
                  <a:cs typeface="Segoe UI"/>
                </a:rPr>
                <a:t>, </a:t>
              </a:r>
              <a:r>
                <a:rPr kumimoji="0" lang="en-US" sz="800" b="0" i="0" u="none" strike="noStrike" kern="1200" cap="none" spc="0" normalizeH="0" baseline="0" noProof="0" err="1">
                  <a:ln>
                    <a:noFill/>
                  </a:ln>
                  <a:solidFill>
                    <a:srgbClr val="505050"/>
                  </a:solidFill>
                  <a:effectLst/>
                  <a:highlight>
                    <a:srgbClr val="FFFF00"/>
                  </a:highlight>
                  <a:uLnTx/>
                  <a:uFillTx/>
                  <a:latin typeface="Segoe UI"/>
                  <a:ea typeface="+mn-ea"/>
                  <a:cs typeface="Segoe UI"/>
                </a:rPr>
                <a:t>purus</a:t>
              </a:r>
              <a:r>
                <a:rPr kumimoji="0" lang="en-US" sz="800" b="0" i="0" u="none" strike="noStrike" kern="1200" cap="none" spc="0" normalizeH="0" baseline="0" noProof="0">
                  <a:ln>
                    <a:noFill/>
                  </a:ln>
                  <a:solidFill>
                    <a:srgbClr val="505050"/>
                  </a:solidFill>
                  <a:effectLst/>
                  <a:highlight>
                    <a:srgbClr val="FFFF00"/>
                  </a:highlight>
                  <a:uLnTx/>
                  <a:uFillTx/>
                  <a:latin typeface="Segoe UI"/>
                  <a:ea typeface="+mn-ea"/>
                  <a:cs typeface="Segoe UI"/>
                </a:rPr>
                <a:t> </a:t>
              </a:r>
              <a:r>
                <a:rPr kumimoji="0" lang="en-US" sz="800" b="0" i="0" u="none" strike="noStrike" kern="1200" cap="none" spc="0" normalizeH="0" baseline="0" noProof="0" err="1">
                  <a:ln>
                    <a:noFill/>
                  </a:ln>
                  <a:solidFill>
                    <a:srgbClr val="505050"/>
                  </a:solidFill>
                  <a:effectLst/>
                  <a:highlight>
                    <a:srgbClr val="FFFF00"/>
                  </a:highlight>
                  <a:uLnTx/>
                  <a:uFillTx/>
                  <a:latin typeface="Segoe UI"/>
                  <a:ea typeface="+mn-ea"/>
                  <a:cs typeface="Segoe UI"/>
                </a:rPr>
                <a:t>lectus</a:t>
              </a:r>
              <a:r>
                <a:rPr kumimoji="0" lang="en-US" sz="800" b="0" i="0" u="none" strike="noStrike" kern="1200" cap="none" spc="0" normalizeH="0" baseline="0" noProof="0">
                  <a:ln>
                    <a:noFill/>
                  </a:ln>
                  <a:solidFill>
                    <a:srgbClr val="505050"/>
                  </a:solidFill>
                  <a:effectLst/>
                  <a:highlight>
                    <a:srgbClr val="FFFF00"/>
                  </a:highlight>
                  <a:uLnTx/>
                  <a:uFillTx/>
                  <a:latin typeface="Segoe UI"/>
                  <a:ea typeface="+mn-ea"/>
                  <a:cs typeface="Segoe UI"/>
                </a:rPr>
                <a:t> </a:t>
              </a:r>
              <a:r>
                <a:rPr kumimoji="0" lang="en-US" sz="800" b="0" i="0" u="none" strike="noStrike" kern="1200" cap="none" spc="0" normalizeH="0" baseline="0" noProof="0" err="1">
                  <a:ln>
                    <a:noFill/>
                  </a:ln>
                  <a:solidFill>
                    <a:srgbClr val="505050"/>
                  </a:solidFill>
                  <a:effectLst/>
                  <a:highlight>
                    <a:srgbClr val="FFFF00"/>
                  </a:highlight>
                  <a:uLnTx/>
                  <a:uFillTx/>
                  <a:latin typeface="Segoe UI"/>
                  <a:ea typeface="+mn-ea"/>
                  <a:cs typeface="Segoe UI"/>
                </a:rPr>
                <a:t>malesuada</a:t>
              </a:r>
              <a:r>
                <a:rPr kumimoji="0" lang="en-US" sz="800" b="0" i="0" u="none" strike="noStrike" kern="1200" cap="none" spc="0" normalizeH="0" baseline="0" noProof="0">
                  <a:ln>
                    <a:noFill/>
                  </a:ln>
                  <a:solidFill>
                    <a:srgbClr val="505050"/>
                  </a:solidFill>
                  <a:effectLst/>
                  <a:highlight>
                    <a:srgbClr val="FFFF00"/>
                  </a:highlight>
                  <a:uLnTx/>
                  <a:uFillTx/>
                  <a:latin typeface="Segoe UI"/>
                  <a:ea typeface="+mn-ea"/>
                  <a:cs typeface="Segoe UI"/>
                </a:rPr>
                <a:t> libero, </a:t>
              </a:r>
              <a:r>
                <a:rPr kumimoji="0" lang="en-US" sz="800" b="0" i="0" u="none" strike="noStrike" kern="1200" cap="none" spc="0" normalizeH="0" baseline="0" noProof="0" err="1">
                  <a:ln>
                    <a:noFill/>
                  </a:ln>
                  <a:solidFill>
                    <a:srgbClr val="505050"/>
                  </a:solidFill>
                  <a:effectLst/>
                  <a:highlight>
                    <a:srgbClr val="FFFF00"/>
                  </a:highlight>
                  <a:uLnTx/>
                  <a:uFillTx/>
                  <a:latin typeface="Segoe UI"/>
                  <a:ea typeface="+mn-ea"/>
                  <a:cs typeface="Segoe UI"/>
                </a:rPr>
                <a:t>amet</a:t>
              </a:r>
              <a:r>
                <a:rPr kumimoji="0" lang="en-US" sz="800" b="0" i="0" u="none" strike="noStrike" kern="1200" cap="none" spc="0" normalizeH="0" baseline="0" noProof="0">
                  <a:ln>
                    <a:noFill/>
                  </a:ln>
                  <a:solidFill>
                    <a:srgbClr val="505050"/>
                  </a:solidFill>
                  <a:effectLst/>
                  <a:highlight>
                    <a:srgbClr val="FFFF00"/>
                  </a:highlight>
                  <a:uLnTx/>
                  <a:uFillTx/>
                  <a:latin typeface="Segoe UI"/>
                  <a:ea typeface="+mn-ea"/>
                  <a:cs typeface="Segoe UI"/>
                </a:rPr>
                <a:t> </a:t>
              </a:r>
              <a:r>
                <a:rPr kumimoji="0" lang="en-US" sz="800" b="0" i="0" u="none" strike="noStrike" kern="1200" cap="none" spc="0" normalizeH="0" baseline="0" noProof="0" err="1">
                  <a:ln>
                    <a:noFill/>
                  </a:ln>
                  <a:solidFill>
                    <a:srgbClr val="505050"/>
                  </a:solidFill>
                  <a:effectLst/>
                  <a:highlight>
                    <a:srgbClr val="FFFF00"/>
                  </a:highlight>
                  <a:uLnTx/>
                  <a:uFillTx/>
                  <a:latin typeface="Segoe UI"/>
                  <a:ea typeface="+mn-ea"/>
                  <a:cs typeface="Segoe UI"/>
                </a:rPr>
                <a:t>commodo</a:t>
              </a:r>
              <a:r>
                <a:rPr kumimoji="0" lang="en-US" sz="800" b="0" i="0" u="none" strike="noStrike" kern="1200" cap="none" spc="0" normalizeH="0" baseline="0" noProof="0">
                  <a:ln>
                    <a:noFill/>
                  </a:ln>
                  <a:solidFill>
                    <a:srgbClr val="505050"/>
                  </a:solidFill>
                  <a:effectLst/>
                  <a:highlight>
                    <a:srgbClr val="FFFF00"/>
                  </a:highlight>
                  <a:uLnTx/>
                  <a:uFillTx/>
                  <a:latin typeface="Segoe UI"/>
                  <a:ea typeface="+mn-ea"/>
                  <a:cs typeface="Segoe UI"/>
                </a:rPr>
                <a:t> magna eros </a:t>
              </a:r>
              <a:r>
                <a:rPr kumimoji="0" lang="en-US" sz="800" b="0" i="0" u="none" strike="noStrike" kern="1200" cap="none" spc="0" normalizeH="0" baseline="0" noProof="0" err="1">
                  <a:ln>
                    <a:noFill/>
                  </a:ln>
                  <a:solidFill>
                    <a:srgbClr val="505050"/>
                  </a:solidFill>
                  <a:effectLst/>
                  <a:highlight>
                    <a:srgbClr val="FFFF00"/>
                  </a:highlight>
                  <a:uLnTx/>
                  <a:uFillTx/>
                  <a:latin typeface="Segoe UI"/>
                  <a:ea typeface="+mn-ea"/>
                  <a:cs typeface="Segoe UI"/>
                </a:rPr>
                <a:t>quis</a:t>
              </a:r>
              <a:r>
                <a:rPr kumimoji="0" lang="en-US" sz="800" b="0" i="0" u="none" strike="noStrike" kern="1200" cap="none" spc="0" normalizeH="0" baseline="0" noProof="0">
                  <a:ln>
                    <a:noFill/>
                  </a:ln>
                  <a:solidFill>
                    <a:srgbClr val="505050"/>
                  </a:solidFill>
                  <a:effectLst/>
                  <a:highlight>
                    <a:srgbClr val="FFFF00"/>
                  </a:highlight>
                  <a:uLnTx/>
                  <a:uFillTx/>
                  <a:latin typeface="Segoe UI"/>
                  <a:ea typeface="+mn-ea"/>
                  <a:cs typeface="Segoe UI"/>
                </a:rPr>
                <a:t> </a:t>
              </a:r>
              <a:r>
                <a:rPr kumimoji="0" lang="en-US" sz="800" b="0" i="0" u="none" strike="noStrike" kern="1200" cap="none" spc="0" normalizeH="0" baseline="0" noProof="0" err="1">
                  <a:ln>
                    <a:noFill/>
                  </a:ln>
                  <a:solidFill>
                    <a:srgbClr val="505050"/>
                  </a:solidFill>
                  <a:effectLst/>
                  <a:highlight>
                    <a:srgbClr val="FFFF00"/>
                  </a:highlight>
                  <a:uLnTx/>
                  <a:uFillTx/>
                  <a:latin typeface="Segoe UI"/>
                  <a:ea typeface="+mn-ea"/>
                  <a:cs typeface="Segoe UI"/>
                </a:rPr>
                <a:t>urna</a:t>
              </a:r>
              <a:r>
                <a:rPr kumimoji="0" lang="en-US" sz="800" b="0" i="0" u="none" strike="noStrike" kern="1200" cap="none" spc="0" normalizeH="0" baseline="0" noProof="0">
                  <a:ln>
                    <a:noFill/>
                  </a:ln>
                  <a:solidFill>
                    <a:srgbClr val="505050"/>
                  </a:solidFill>
                  <a:effectLst/>
                  <a:highlight>
                    <a:srgbClr val="FFFF00"/>
                  </a:highlight>
                  <a:uLnTx/>
                  <a:uFillTx/>
                  <a:latin typeface="Segoe UI"/>
                  <a:ea typeface="+mn-ea"/>
                  <a:cs typeface="Segoe UI"/>
                </a:rPr>
                <a:t>.</a:t>
              </a:r>
            </a:p>
          </p:txBody>
        </p:sp>
        <p:sp>
          <p:nvSpPr>
            <p:cNvPr id="25" name="TextBox 24">
              <a:extLst>
                <a:ext uri="{FF2B5EF4-FFF2-40B4-BE49-F238E27FC236}">
                  <a16:creationId xmlns:a16="http://schemas.microsoft.com/office/drawing/2014/main" id="{CE44F7ED-E3B0-0F24-52F4-B534706E5DB5}"/>
                </a:ext>
              </a:extLst>
            </p:cNvPr>
            <p:cNvSpPr txBox="1">
              <a:spLocks/>
            </p:cNvSpPr>
            <p:nvPr/>
          </p:nvSpPr>
          <p:spPr>
            <a:xfrm>
              <a:off x="5552975" y="7952847"/>
              <a:ext cx="1261951" cy="677109"/>
            </a:xfrm>
            <a:prstGeom prst="rect">
              <a:avLst/>
            </a:prstGeom>
            <a:noFill/>
          </p:spPr>
          <p:txBody>
            <a:bodyPr wrap="square" lIns="0" tIns="0" rIns="0" bIns="0" anchor="t">
              <a:spAutoFit/>
            </a:bodyPr>
            <a:lstStyle/>
            <a:p>
              <a:pPr marL="0" marR="0" lvl="0" indent="0" algn="l" defTabSz="932472" rtl="0" eaLnBrk="1" fontAlgn="base" latinLnBrk="0" hangingPunct="1">
                <a:lnSpc>
                  <a:spcPct val="100000"/>
                </a:lnSpc>
                <a:spcBef>
                  <a:spcPts val="800"/>
                </a:spcBef>
                <a:spcAft>
                  <a:spcPts val="0"/>
                </a:spcAft>
                <a:buClrTx/>
                <a:buSzTx/>
                <a:buFontTx/>
                <a:buNone/>
                <a:tabLst/>
                <a:defRPr/>
              </a:pPr>
              <a:r>
                <a:rPr kumimoji="0" lang="en-US" sz="800" b="0" i="0" u="none" strike="noStrike" kern="1200" cap="none" spc="0" normalizeH="0" baseline="0" noProof="0">
                  <a:ln>
                    <a:noFill/>
                  </a:ln>
                  <a:solidFill>
                    <a:srgbClr val="505050"/>
                  </a:solidFill>
                  <a:effectLst/>
                  <a:highlight>
                    <a:srgbClr val="FFFF00"/>
                  </a:highlight>
                  <a:uLnTx/>
                  <a:uFillTx/>
                  <a:latin typeface="Segoe UI Semibold"/>
                  <a:ea typeface="+mn-ea"/>
                  <a:cs typeface="Segoe UI"/>
                </a:rPr>
                <a:t>[Partner CTA]</a:t>
              </a:r>
            </a:p>
            <a:p>
              <a:pPr marL="0" marR="0" lvl="0" indent="0" algn="l" defTabSz="932472" rtl="0" eaLnBrk="1" fontAlgn="base"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05050"/>
                  </a:solidFill>
                  <a:effectLst/>
                  <a:uLnTx/>
                  <a:uFillTx/>
                  <a:latin typeface="Segoe UI"/>
                  <a:ea typeface="+mn-ea"/>
                  <a:cs typeface="Segoe UI"/>
                </a:rPr>
                <a:t>Learn more about our services &gt;</a:t>
              </a:r>
              <a:br>
                <a:rPr kumimoji="0" lang="en-US" sz="800" b="0" i="0" u="none" strike="noStrike" kern="1200" cap="none" spc="0" normalizeH="0" baseline="0" noProof="0">
                  <a:ln>
                    <a:noFill/>
                  </a:ln>
                  <a:solidFill>
                    <a:srgbClr val="505050"/>
                  </a:solidFill>
                  <a:effectLst/>
                  <a:uLnTx/>
                  <a:uFillTx/>
                  <a:latin typeface="Segoe UI"/>
                  <a:ea typeface="+mn-ea"/>
                  <a:cs typeface="Segoe UI"/>
                </a:rPr>
              </a:br>
              <a:r>
                <a:rPr kumimoji="0" lang="en-US" sz="800" b="0" i="0" u="none" strike="noStrike" kern="1200" cap="none" spc="0" normalizeH="0" baseline="0" noProof="0">
                  <a:ln>
                    <a:noFill/>
                  </a:ln>
                  <a:solidFill>
                    <a:srgbClr val="505050"/>
                  </a:solidFill>
                  <a:effectLst/>
                  <a:highlight>
                    <a:srgbClr val="FFFF00"/>
                  </a:highlight>
                  <a:uLnTx/>
                  <a:uFillTx/>
                  <a:latin typeface="Segoe UI"/>
                  <a:ea typeface="+mn-ea"/>
                  <a:cs typeface="Segoe UI"/>
                </a:rPr>
                <a:t>[Link to Partner website]</a:t>
              </a:r>
            </a:p>
          </p:txBody>
        </p:sp>
        <p:cxnSp>
          <p:nvCxnSpPr>
            <p:cNvPr id="26" name="Straight Connector 25">
              <a:extLst>
                <a:ext uri="{FF2B5EF4-FFF2-40B4-BE49-F238E27FC236}">
                  <a16:creationId xmlns:a16="http://schemas.microsoft.com/office/drawing/2014/main" id="{50E72E82-933F-79AB-7F2C-405B0BED1946}"/>
                </a:ext>
                <a:ext uri="{C183D7F6-B498-43B3-948B-1728B52AA6E4}">
                  <adec:decorative xmlns:adec="http://schemas.microsoft.com/office/drawing/2017/decorative" val="1"/>
                </a:ext>
              </a:extLst>
            </p:cNvPr>
            <p:cNvCxnSpPr>
              <a:cxnSpLocks/>
            </p:cNvCxnSpPr>
            <p:nvPr/>
          </p:nvCxnSpPr>
          <p:spPr>
            <a:xfrm flipV="1">
              <a:off x="2871170" y="7959600"/>
              <a:ext cx="0" cy="817100"/>
            </a:xfrm>
            <a:prstGeom prst="line">
              <a:avLst/>
            </a:prstGeom>
            <a:ln w="6350">
              <a:solidFill>
                <a:schemeClr val="tx1">
                  <a:lumMod val="50000"/>
                  <a:lumOff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35" name="TextBox 34">
            <a:extLst>
              <a:ext uri="{FF2B5EF4-FFF2-40B4-BE49-F238E27FC236}">
                <a16:creationId xmlns:a16="http://schemas.microsoft.com/office/drawing/2014/main" id="{F7325AC0-4DF5-97D9-1BF7-60623BA74205}"/>
              </a:ext>
            </a:extLst>
          </p:cNvPr>
          <p:cNvSpPr txBox="1"/>
          <p:nvPr/>
        </p:nvSpPr>
        <p:spPr>
          <a:xfrm>
            <a:off x="373833" y="9321490"/>
            <a:ext cx="7102448" cy="646331"/>
          </a:xfrm>
          <a:prstGeom prst="rect">
            <a:avLst/>
          </a:prstGeom>
          <a:noFill/>
        </p:spPr>
        <p:txBody>
          <a:bodyPr wrap="square" lIns="0" tIns="0" rIns="0" bIns="0" anchor="b">
            <a:spAutoFit/>
          </a:bodyPr>
          <a:lstStyle/>
          <a:p>
            <a:pPr algn="l">
              <a:defRPr/>
            </a:pPr>
            <a:r>
              <a:rPr lang="en-US" sz="600" baseline="30000">
                <a:solidFill>
                  <a:srgbClr val="505050"/>
                </a:solidFill>
                <a:latin typeface="Segoe UI" panose="020B0502040204020203" pitchFamily="34" charset="0"/>
                <a:cs typeface="Segoe UI" panose="020B0502040204020203" pitchFamily="34" charset="0"/>
              </a:rPr>
              <a:t>1</a:t>
            </a:r>
            <a:r>
              <a:rPr lang="en-US" sz="600">
                <a:solidFill>
                  <a:srgbClr val="505050"/>
                </a:solidFill>
                <a:latin typeface="Segoe UI" panose="020B0502040204020203" pitchFamily="34" charset="0"/>
                <a:cs typeface="Segoe UI" panose="020B0502040204020203" pitchFamily="34" charset="0"/>
              </a:rPr>
              <a:t>Copilot key feature availability varies by market, see aka.ms/</a:t>
            </a:r>
            <a:r>
              <a:rPr lang="en-US" sz="600" err="1">
                <a:solidFill>
                  <a:srgbClr val="505050"/>
                </a:solidFill>
                <a:latin typeface="Segoe UI" panose="020B0502040204020203" pitchFamily="34" charset="0"/>
                <a:cs typeface="Segoe UI" panose="020B0502040204020203" pitchFamily="34" charset="0"/>
              </a:rPr>
              <a:t>keysupport</a:t>
            </a:r>
            <a:endParaRPr lang="en-US" sz="600" baseline="30000">
              <a:solidFill>
                <a:srgbClr val="505050"/>
              </a:solidFill>
              <a:latin typeface="Segoe UI" panose="020B0502040204020203" pitchFamily="34" charset="0"/>
              <a:cs typeface="Segoe UI" panose="020B0502040204020203" pitchFamily="34" charset="0"/>
            </a:endParaRPr>
          </a:p>
          <a:p>
            <a:pPr algn="l">
              <a:defRPr/>
            </a:pPr>
            <a:r>
              <a:rPr lang="en-US" sz="600" baseline="30000">
                <a:solidFill>
                  <a:srgbClr val="505050"/>
                </a:solidFill>
                <a:latin typeface="Segoe UI" panose="020B0502040204020203" pitchFamily="34" charset="0"/>
                <a:cs typeface="Segoe UI" panose="020B0502040204020203" pitchFamily="34" charset="0"/>
              </a:rPr>
              <a:t>2</a:t>
            </a:r>
            <a:r>
              <a:rPr lang="en-US" sz="600">
                <a:solidFill>
                  <a:srgbClr val="505050"/>
                </a:solidFill>
                <a:latin typeface="Segoe UI" panose="020B0502040204020203" pitchFamily="34" charset="0"/>
                <a:cs typeface="Segoe UI" panose="020B0502040204020203" pitchFamily="34" charset="0"/>
              </a:rPr>
              <a:t>On some devices, Copilot+ PC experiences require free updates available into 2025. Timing varies by device and region - aka.ms/</a:t>
            </a:r>
            <a:r>
              <a:rPr lang="en-US" sz="600" err="1">
                <a:solidFill>
                  <a:srgbClr val="505050"/>
                </a:solidFill>
                <a:latin typeface="Segoe UI" panose="020B0502040204020203" pitchFamily="34" charset="0"/>
                <a:cs typeface="Segoe UI" panose="020B0502040204020203" pitchFamily="34" charset="0"/>
              </a:rPr>
              <a:t>copilotpluspcs</a:t>
            </a:r>
            <a:endParaRPr lang="en-US" sz="600">
              <a:solidFill>
                <a:srgbClr val="505050"/>
              </a:solidFill>
              <a:latin typeface="Segoe UI" panose="020B0502040204020203" pitchFamily="34" charset="0"/>
              <a:cs typeface="Segoe UI" panose="020B0502040204020203" pitchFamily="34" charset="0"/>
            </a:endParaRPr>
          </a:p>
          <a:p>
            <a:pPr algn="l">
              <a:defRPr/>
            </a:pPr>
            <a:r>
              <a:rPr lang="en-US" sz="600" baseline="30000">
                <a:solidFill>
                  <a:srgbClr val="505050"/>
                </a:solidFill>
                <a:latin typeface="Segoe UI" panose="020B0502040204020203" pitchFamily="34" charset="0"/>
                <a:cs typeface="Segoe UI" panose="020B0502040204020203" pitchFamily="34" charset="0"/>
              </a:rPr>
              <a:t>3</a:t>
            </a:r>
            <a:r>
              <a:rPr lang="en-US" sz="600">
                <a:solidFill>
                  <a:srgbClr val="505050"/>
                </a:solidFill>
                <a:latin typeface="Segoe UI" panose="020B0502040204020203" pitchFamily="34" charset="0"/>
                <a:cs typeface="Segoe UI" panose="020B0502040204020203" pitchFamily="34" charset="0"/>
              </a:rPr>
              <a:t>Disclaimer: Intel® AI Boost with 48 TOPS on Intel® Core™ Ultra 7 processor 266V and Intel® Core™ Ultra 7 processor 268V. </a:t>
            </a:r>
            <a:r>
              <a:rPr lang="en-US" sz="600" baseline="30000">
                <a:solidFill>
                  <a:srgbClr val="505050"/>
                </a:solidFill>
                <a:latin typeface="Segoe UI" panose="020B0502040204020203" pitchFamily="34" charset="0"/>
                <a:cs typeface="Segoe UI" panose="020B0502040204020203" pitchFamily="34" charset="0"/>
              </a:rPr>
              <a:t>6</a:t>
            </a:r>
            <a:r>
              <a:rPr lang="en-US" sz="600">
                <a:solidFill>
                  <a:srgbClr val="505050"/>
                </a:solidFill>
                <a:latin typeface="Segoe UI" panose="020B0502040204020203" pitchFamily="34" charset="0"/>
                <a:cs typeface="Segoe UI" panose="020B0502040204020203" pitchFamily="34" charset="0"/>
              </a:rPr>
              <a:t> Copilot key feature availability varies by market, see Keyboard shortcuts in Windows - Microsoft Support. </a:t>
            </a:r>
          </a:p>
          <a:p>
            <a:pPr algn="l">
              <a:defRPr/>
            </a:pPr>
            <a:r>
              <a:rPr lang="en-US" sz="600" baseline="30000">
                <a:solidFill>
                  <a:srgbClr val="505050"/>
                </a:solidFill>
                <a:latin typeface="Segoe UI" panose="020B0502040204020203" pitchFamily="34" charset="0"/>
                <a:cs typeface="Segoe UI" panose="020B0502040204020203" pitchFamily="34" charset="0"/>
              </a:rPr>
              <a:t>4</a:t>
            </a:r>
            <a:r>
              <a:rPr lang="en-US" sz="600">
                <a:solidFill>
                  <a:srgbClr val="505050"/>
                </a:solidFill>
                <a:latin typeface="Segoe UI" panose="020B0502040204020203" pitchFamily="34" charset="0"/>
                <a:cs typeface="Segoe UI" panose="020B0502040204020203" pitchFamily="34" charset="0"/>
              </a:rPr>
              <a:t>Based on video playback test. Battery life varies significantly based on device configuration, usage, network and feature configuration, signal strength, settings and other factors. See aka.ms/</a:t>
            </a:r>
            <a:r>
              <a:rPr lang="en-US" sz="600" err="1">
                <a:solidFill>
                  <a:srgbClr val="505050"/>
                </a:solidFill>
                <a:latin typeface="Segoe UI" panose="020B0502040204020203" pitchFamily="34" charset="0"/>
                <a:cs typeface="Segoe UI" panose="020B0502040204020203" pitchFamily="34" charset="0"/>
              </a:rPr>
              <a:t>SurfaceBatteryPerformance</a:t>
            </a:r>
            <a:r>
              <a:rPr lang="en-US" sz="600">
                <a:solidFill>
                  <a:srgbClr val="505050"/>
                </a:solidFill>
                <a:latin typeface="Segoe UI" panose="020B0502040204020203" pitchFamily="34" charset="0"/>
                <a:cs typeface="Segoe UI" panose="020B0502040204020203" pitchFamily="34" charset="0"/>
              </a:rPr>
              <a:t> for details</a:t>
            </a:r>
          </a:p>
          <a:p>
            <a:pPr algn="l">
              <a:defRPr/>
            </a:pPr>
            <a:r>
              <a:rPr lang="en-US" sz="600" baseline="30000">
                <a:solidFill>
                  <a:srgbClr val="505050"/>
                </a:solidFill>
                <a:latin typeface="Segoe UI" panose="020B0502040204020203" pitchFamily="34" charset="0"/>
                <a:cs typeface="Segoe UI" panose="020B0502040204020203" pitchFamily="34" charset="0"/>
              </a:rPr>
              <a:t>5</a:t>
            </a:r>
            <a:r>
              <a:rPr lang="en-US" sz="600">
                <a:solidFill>
                  <a:srgbClr val="505050"/>
                </a:solidFill>
                <a:latin typeface="Segoe UI" panose="020B0502040204020203" pitchFamily="34" charset="0"/>
                <a:cs typeface="Segoe UI" panose="020B0502040204020203" pitchFamily="34" charset="0"/>
              </a:rPr>
              <a:t>Sold separately. Software license required for some features.</a:t>
            </a:r>
          </a:p>
        </p:txBody>
      </p:sp>
    </p:spTree>
    <p:extLst>
      <p:ext uri="{BB962C8B-B14F-4D97-AF65-F5344CB8AC3E}">
        <p14:creationId xmlns:p14="http://schemas.microsoft.com/office/powerpoint/2010/main" val="30257362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78D4"/>
      </a:hlink>
      <a:folHlink>
        <a:srgbClr val="800080"/>
      </a:folHlink>
    </a:clrScheme>
    <a:fontScheme name="Microsoft">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d6088ce7-3766-420d-82dd-652472fcd688">
      <Terms xmlns="http://schemas.microsoft.com/office/infopath/2007/PartnerControls"/>
    </lcf76f155ced4ddcb4097134ff3c332f>
    <TaxCatchAll xmlns="230e9df3-be65-4c73-a93b-d1236ebd677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EE3D5142BF05D44813E2DC99C686ABA" ma:contentTypeVersion="15" ma:contentTypeDescription="Create a new document." ma:contentTypeScope="" ma:versionID="bdeffd226dc5b7cf5fe35b14c7774d75">
  <xsd:schema xmlns:xsd="http://www.w3.org/2001/XMLSchema" xmlns:xs="http://www.w3.org/2001/XMLSchema" xmlns:p="http://schemas.microsoft.com/office/2006/metadata/properties" xmlns:ns1="http://schemas.microsoft.com/sharepoint/v3" xmlns:ns2="d6088ce7-3766-420d-82dd-652472fcd688" xmlns:ns3="230e9df3-be65-4c73-a93b-d1236ebd677e" targetNamespace="http://schemas.microsoft.com/office/2006/metadata/properties" ma:root="true" ma:fieldsID="c1839d37411716f1d1e54ae58fb0ce22" ns1:_="" ns2:_="" ns3:_="">
    <xsd:import namespace="http://schemas.microsoft.com/sharepoint/v3"/>
    <xsd:import namespace="d6088ce7-3766-420d-82dd-652472fcd688"/>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1:_ip_UnifiedCompliancePolicyProperties" minOccurs="0"/>
                <xsd:element ref="ns1:_ip_UnifiedCompliancePolicyUIAction"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088ce7-3766-420d-82dd-652472fcd6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bd3e80c6-30f0-4f46-97ff-8c3c7bafd514}" ma:internalName="TaxCatchAll" ma:showField="CatchAllData" ma:web="11e31a66-3d01-4b8f-b89a-1e61ecdea2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95B0C56-5305-4631-A608-77090B396788}">
  <ds:schemaRefs>
    <ds:schemaRef ds:uri="4114ffe4-ca5d-42e1-ba0c-077347b45ffc"/>
    <ds:schemaRef ds:uri="http://schemas.microsoft.com/office/2006/documentManagement/types"/>
    <ds:schemaRef ds:uri="http://purl.org/dc/elements/1.1/"/>
    <ds:schemaRef ds:uri="http://schemas.microsoft.com/sharepoint/v3"/>
    <ds:schemaRef ds:uri="http://purl.org/dc/dcmitype/"/>
    <ds:schemaRef ds:uri="http://schemas.microsoft.com/office/infopath/2007/PartnerControls"/>
    <ds:schemaRef ds:uri="http://www.w3.org/XML/1998/namespace"/>
    <ds:schemaRef ds:uri="http://schemas.microsoft.com/office/2006/metadata/properties"/>
    <ds:schemaRef ds:uri="http://schemas.openxmlformats.org/package/2006/metadata/core-properties"/>
    <ds:schemaRef ds:uri="http://purl.org/dc/terms/"/>
    <ds:schemaRef ds:uri="d6088ce7-3766-420d-82dd-652472fcd688"/>
    <ds:schemaRef ds:uri="230e9df3-be65-4c73-a93b-d1236ebd677e"/>
  </ds:schemaRefs>
</ds:datastoreItem>
</file>

<file path=customXml/itemProps2.xml><?xml version="1.0" encoding="utf-8"?>
<ds:datastoreItem xmlns:ds="http://schemas.openxmlformats.org/officeDocument/2006/customXml" ds:itemID="{8CDB8A16-1390-4C17-B74B-9C5DBFD8A1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6088ce7-3766-420d-82dd-652472fcd688"/>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20A9DDF-2219-47F1-A240-B4BC3BC6EB29}">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emplate/>
  <TotalTime>7</TotalTime>
  <Words>765</Words>
  <Application>Microsoft Office PowerPoint</Application>
  <PresentationFormat>Custom</PresentationFormat>
  <Paragraphs>41</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Segoe Sans Text</vt:lpstr>
      <vt:lpstr>Segoe UI</vt:lpstr>
      <vt:lpstr>Segoe UI Light</vt:lpstr>
      <vt:lpstr>Segoe UI Semibold</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Surface for SMB - Better Together Flyer</dc:title>
  <dc:creator>Warner-Duncan, Zhane</dc:creator>
  <cp:lastModifiedBy>Warner-Duncan, Zhane</cp:lastModifiedBy>
  <cp:revision>3</cp:revision>
  <dcterms:created xsi:type="dcterms:W3CDTF">2023-09-19T22:21:57Z</dcterms:created>
  <dcterms:modified xsi:type="dcterms:W3CDTF">2025-04-17T17:23:41Z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2023-09-19T00:00:00Z</vt:filetime>
  </property>
  <property fmtid="{D5CDD505-2E9C-101B-9397-08002B2CF9AE}" pid="3" name="Creator">
    <vt:lpwstr>Adobe InDesign 18.5 (Macintosh)</vt:lpwstr>
  </property>
  <property fmtid="{D5CDD505-2E9C-101B-9397-08002B2CF9AE}" pid="4" name="LastSaved">
    <vt:filetime>2023-09-19T00:00:00Z</vt:filetime>
  </property>
  <property fmtid="{D5CDD505-2E9C-101B-9397-08002B2CF9AE}" pid="5" name="Producer">
    <vt:lpwstr>Adobe PDF Library 17.0</vt:lpwstr>
  </property>
  <property fmtid="{D5CDD505-2E9C-101B-9397-08002B2CF9AE}" pid="6" name="ContentTypeId">
    <vt:lpwstr>0x010100DEE3D5142BF05D44813E2DC99C686ABA</vt:lpwstr>
  </property>
  <property fmtid="{D5CDD505-2E9C-101B-9397-08002B2CF9AE}" pid="7" name="MediaServiceImageTags">
    <vt:lpwstr/>
  </property>
  <property fmtid="{D5CDD505-2E9C-101B-9397-08002B2CF9AE}" pid="8" name="Order">
    <vt:r8>124400</vt:r8>
  </property>
  <property fmtid="{D5CDD505-2E9C-101B-9397-08002B2CF9AE}" pid="9" name="xd_Signature">
    <vt:bool>false</vt:bool>
  </property>
  <property fmtid="{D5CDD505-2E9C-101B-9397-08002B2CF9AE}" pid="10" name="xd_ProgID">
    <vt:lpwstr/>
  </property>
  <property fmtid="{D5CDD505-2E9C-101B-9397-08002B2CF9AE}" pid="11" name="ComplianceAssetId">
    <vt:lpwstr/>
  </property>
  <property fmtid="{D5CDD505-2E9C-101B-9397-08002B2CF9AE}" pid="12" name="TemplateUrl">
    <vt:lpwstr/>
  </property>
  <property fmtid="{D5CDD505-2E9C-101B-9397-08002B2CF9AE}" pid="13" name="_ExtendedDescription">
    <vt:lpwstr/>
  </property>
  <property fmtid="{D5CDD505-2E9C-101B-9397-08002B2CF9AE}" pid="14" name="TriggerFlowInfo">
    <vt:lpwstr/>
  </property>
  <property fmtid="{D5CDD505-2E9C-101B-9397-08002B2CF9AE}" pid="15" name="ClassificationContentMarkingFooterText">
    <vt:lpwstr>Classified as Microsoft Highly Confidential</vt:lpwstr>
  </property>
  <property fmtid="{D5CDD505-2E9C-101B-9397-08002B2CF9AE}" pid="16" name="ClassificationContentMarkingHeaderLocations">
    <vt:lpwstr>Office Theme:4</vt:lpwstr>
  </property>
  <property fmtid="{D5CDD505-2E9C-101B-9397-08002B2CF9AE}" pid="17" name="ClassificationContentMarkingHeaderText">
    <vt:lpwstr>Classified as Microsoft Highly Confidential</vt:lpwstr>
  </property>
</Properties>
</file>