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32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33860B-D50B-D815-C8D5-43F22031DE36}" name="Claudia Quian" initials="CQ" userId="S::clquian@microsoft.com::284e327a-165e-41c4-92db-4400aa26c6b9" providerId="AD"/>
  <p188:author id="{08D95D0C-39E1-3A75-A14D-51414EACF22A}" name="Alexis Tenorio" initials="" userId="S::alextenorio@microsoft.com::017cb068-250c-4987-b7d0-2b1742d9f06d" providerId="AD"/>
  <p188:author id="{A2BFC06A-1515-A856-8977-40D20D8CD380}" name="Karen Redetzki (NAYAMODE INC)" initials="KR" userId="S::v-karere@microsoft.com::fa4b0aee-6e93-44f4-aca3-bae7f87ad0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8FE"/>
    <a:srgbClr val="F4F4FE"/>
    <a:srgbClr val="ECF3FA"/>
    <a:srgbClr val="EA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07A0D6-E457-480C-A2DF-930816D2A8B4}" v="45" dt="2024-12-10T22:29:20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288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94663-943A-41A0-8F19-C615E02DE101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C0082-DCF3-469F-85BB-A476FCFBD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12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F9C87-CE2E-DA4C-F4D5-FC5CE6C76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49B13-D098-3AF0-5603-A45D11DF9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A4187-5D93-84C0-3739-45794DB2B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AABC-D95E-4838-8CE2-FC16B5FC7DC6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28D7A-EE9A-0DC8-F7F9-6A6FCDFD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C301F-6940-9A97-ED30-A67A4867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55F-3C42-4CFA-923C-99DFF8B16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39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6711-D43B-5C92-1BE4-36A9ECC59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BB80E5-36DD-B0F3-A548-EFAB8F0EB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82634-7366-A7FF-1490-D7931A115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AABC-D95E-4838-8CE2-FC16B5FC7DC6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0AE38-59BA-56B5-EE93-83A236F42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0AD04-2D02-BDE6-DD18-410E77A0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55F-3C42-4CFA-923C-99DFF8B16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54FAE0-9F29-DB4E-A8C5-698941A788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D949A-B25D-E6B2-CBB2-7990634F8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9DBBF-D185-8C13-0406-4EF917C05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AABC-D95E-4838-8CE2-FC16B5FC7DC6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A3217-79DA-C009-20A8-AD20D0CCA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267A9-BFEE-1A3D-CC60-66F3734B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55F-3C42-4CFA-923C-99DFF8B16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20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CD1D6D-E8F0-9AF0-7B48-3571391A0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18133F-23B1-9DB9-FA4E-B63791561275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3E695D-D1D5-E97F-3848-9B075220DD31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6BB6E7-08F1-F3C7-A749-42E7CF89696C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3C12ED-BB00-5A1A-7751-4D4C9015F6A5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D2C6AC-5D59-0DEC-9268-52F1AC5BD4D6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CB300F4-23D5-483B-FDA9-F0C4507D4728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Sans Display" pitchFamily="2" charset="0"/>
                <a:ea typeface="+mj-ea"/>
                <a:cs typeface="Segoe Sans Display" pitchFamily="2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11976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background&#10;&#10;Description automatically generated">
            <a:extLst>
              <a:ext uri="{FF2B5EF4-FFF2-40B4-BE49-F238E27FC236}">
                <a16:creationId xmlns:a16="http://schemas.microsoft.com/office/drawing/2014/main" id="{6D7AE2B5-1A2D-6A7A-62F9-12F166044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18133F-23B1-9DB9-FA4E-B63791561275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3E695D-D1D5-E97F-3848-9B075220DD31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6BB6E7-08F1-F3C7-A749-42E7CF89696C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3C12ED-BB00-5A1A-7751-4D4C9015F6A5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D2C6AC-5D59-0DEC-9268-52F1AC5BD4D6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CB300F4-23D5-483B-FDA9-F0C4507D4728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Sans Display" pitchFamily="2" charset="0"/>
                <a:ea typeface="+mj-ea"/>
                <a:cs typeface="Segoe Sans Display" pitchFamily="2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57208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background&#10;&#10;Description automatically generated">
            <a:extLst>
              <a:ext uri="{FF2B5EF4-FFF2-40B4-BE49-F238E27FC236}">
                <a16:creationId xmlns:a16="http://schemas.microsoft.com/office/drawing/2014/main" id="{6D7AE2B5-1A2D-6A7A-62F9-12F166044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"/>
          <a:stretch/>
        </p:blipFill>
        <p:spPr>
          <a:xfrm flipH="1">
            <a:off x="0" y="0"/>
            <a:ext cx="12192000" cy="68579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18133F-23B1-9DB9-FA4E-B63791561275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3E695D-D1D5-E97F-3848-9B075220DD31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6BB6E7-08F1-F3C7-A749-42E7CF89696C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3C12ED-BB00-5A1A-7751-4D4C9015F6A5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D2C6AC-5D59-0DEC-9268-52F1AC5BD4D6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CB300F4-23D5-483B-FDA9-F0C4507D4728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Sans Display" pitchFamily="2" charset="0"/>
                <a:ea typeface="+mj-ea"/>
                <a:cs typeface="Segoe Sans Display" pitchFamily="2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91986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&#10;&#10;Description automatically generated">
            <a:extLst>
              <a:ext uri="{FF2B5EF4-FFF2-40B4-BE49-F238E27FC236}">
                <a16:creationId xmlns:a16="http://schemas.microsoft.com/office/drawing/2014/main" id="{3FD6613A-2DBD-36AD-57C9-799CC80EF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" y="0"/>
            <a:ext cx="12191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22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25">
          <p15:clr>
            <a:srgbClr val="FBAE40"/>
          </p15:clr>
        </p15:guide>
        <p15:guide id="2" orient="horz" pos="186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ark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23BB-8A4D-9A19-8271-8455B0775882}"/>
              </a:ext>
            </a:extLst>
          </p:cNvPr>
          <p:cNvGrpSpPr/>
          <p:nvPr userDrawn="1"/>
        </p:nvGrpSpPr>
        <p:grpSpPr>
          <a:xfrm>
            <a:off x="594360" y="6627741"/>
            <a:ext cx="93750" cy="93822"/>
            <a:chOff x="330026" y="6625887"/>
            <a:chExt cx="93750" cy="93822"/>
          </a:xfrm>
          <a:solidFill>
            <a:schemeClr val="bg1">
              <a:lumMod val="65000"/>
            </a:scheme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5FE8E8-FD47-AFEA-3132-812BC9F8D768}"/>
                </a:ext>
              </a:extLst>
            </p:cNvPr>
            <p:cNvSpPr/>
            <p:nvPr userDrawn="1"/>
          </p:nvSpPr>
          <p:spPr>
            <a:xfrm>
              <a:off x="330026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EA2BD5-B3B4-100D-FD1D-349CC2B4EAE9}"/>
                </a:ext>
              </a:extLst>
            </p:cNvPr>
            <p:cNvSpPr/>
            <p:nvPr userDrawn="1"/>
          </p:nvSpPr>
          <p:spPr>
            <a:xfrm>
              <a:off x="380209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EF2B3E-6C91-EA48-6682-522B7A0C5AB3}"/>
                </a:ext>
              </a:extLst>
            </p:cNvPr>
            <p:cNvSpPr/>
            <p:nvPr userDrawn="1"/>
          </p:nvSpPr>
          <p:spPr>
            <a:xfrm>
              <a:off x="330026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52379F-B230-E92F-75B8-B0F758EAA036}"/>
                </a:ext>
              </a:extLst>
            </p:cNvPr>
            <p:cNvSpPr/>
            <p:nvPr userDrawn="1"/>
          </p:nvSpPr>
          <p:spPr>
            <a:xfrm>
              <a:off x="380209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ADF8B88-BD91-8BC5-5A67-898537852118}"/>
              </a:ext>
            </a:extLst>
          </p:cNvPr>
          <p:cNvSpPr txBox="1">
            <a:spLocks/>
          </p:cNvSpPr>
          <p:nvPr userDrawn="1"/>
        </p:nvSpPr>
        <p:spPr>
          <a:xfrm>
            <a:off x="809625" y="6624654"/>
            <a:ext cx="16240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803897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E4DCF1A-29A4-2E3B-ED9B-3B325F865017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A9E4F80-6900-23A5-78B2-0B00C4EB9AA3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DC88A2-157A-DE0C-13D3-3EC59F7B8EDD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2FDED7-66DA-E874-330A-21C8DD912996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3C3B20-D0DE-DDA9-EC1B-84A39A731973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69ED91E-11E4-48D5-BDD4-AC7093F4FC4F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6413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C7A2C-A6E3-4B9D-4488-A32C450A76AA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CE4530A-178E-D523-F0BC-CBACFFB3753C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5CF682-737C-2F0F-BD88-063D5DAFDC06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4ABD447-D840-E898-9177-3F5F8574E65D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BF18CF-9755-3FF4-A286-3943670164FB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6064560-E19F-591D-1C2B-993E99511D6C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286226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Sans Display" pitchFamily="2" charset="0"/>
                <a:ea typeface="+mj-ea"/>
                <a:cs typeface="Segoe Sans Display" pitchFamily="2" charset="0"/>
              </a:rPr>
              <a:t>Microsoft Highly Confidential  /  Information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5210485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818133F-23B1-9DB9-FA4E-B63791561275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3E695D-D1D5-E97F-3848-9B075220DD31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6BB6E7-08F1-F3C7-A749-42E7CF89696C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3C12ED-BB00-5A1A-7751-4D4C9015F6A5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D2C6AC-5D59-0DEC-9268-52F1AC5BD4D6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0EF884-63A7-E04F-851A-C5C5B7A7DCC7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286226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Sans Display" pitchFamily="2" charset="0"/>
                <a:ea typeface="+mj-ea"/>
                <a:cs typeface="Segoe Sans Display" pitchFamily="2" charset="0"/>
              </a:rPr>
              <a:t>Microsoft Highly Confidential  /  Information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221233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62BB-BAFA-8517-B128-935EF502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DD4A5-DAE4-3B0E-165D-108D777A6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C65C-0147-9868-68E4-029FB81D4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AABC-D95E-4838-8CE2-FC16B5FC7DC6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1E65D-1F82-288F-C92A-6E055471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7701E-F8DF-9374-5301-8CC2728A1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55F-3C42-4CFA-923C-99DFF8B16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49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CD1D6D-E8F0-9AF0-7B48-3571391A0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18133F-23B1-9DB9-FA4E-B63791561275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3E695D-D1D5-E97F-3848-9B075220DD31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6BB6E7-08F1-F3C7-A749-42E7CF89696C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3C12ED-BB00-5A1A-7751-4D4C9015F6A5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D2C6AC-5D59-0DEC-9268-52F1AC5BD4D6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CB300F4-23D5-483B-FDA9-F0C4507D4728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286226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Sans Display" pitchFamily="2" charset="0"/>
                <a:ea typeface="+mj-ea"/>
                <a:cs typeface="Segoe Sans Display" pitchFamily="2" charset="0"/>
              </a:rPr>
              <a:t>Microsoft Highly Confidential  /  Information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200015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ark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23BB-8A4D-9A19-8271-8455B0775882}"/>
              </a:ext>
            </a:extLst>
          </p:cNvPr>
          <p:cNvGrpSpPr/>
          <p:nvPr userDrawn="1"/>
        </p:nvGrpSpPr>
        <p:grpSpPr>
          <a:xfrm>
            <a:off x="594360" y="6627741"/>
            <a:ext cx="93750" cy="93822"/>
            <a:chOff x="330026" y="6625887"/>
            <a:chExt cx="93750" cy="93822"/>
          </a:xfrm>
          <a:solidFill>
            <a:schemeClr val="bg1">
              <a:lumMod val="65000"/>
            </a:scheme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5FE8E8-FD47-AFEA-3132-812BC9F8D768}"/>
                </a:ext>
              </a:extLst>
            </p:cNvPr>
            <p:cNvSpPr/>
            <p:nvPr userDrawn="1"/>
          </p:nvSpPr>
          <p:spPr>
            <a:xfrm>
              <a:off x="330026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EA2BD5-B3B4-100D-FD1D-349CC2B4EAE9}"/>
                </a:ext>
              </a:extLst>
            </p:cNvPr>
            <p:cNvSpPr/>
            <p:nvPr userDrawn="1"/>
          </p:nvSpPr>
          <p:spPr>
            <a:xfrm>
              <a:off x="380209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EF2B3E-6C91-EA48-6682-522B7A0C5AB3}"/>
                </a:ext>
              </a:extLst>
            </p:cNvPr>
            <p:cNvSpPr/>
            <p:nvPr userDrawn="1"/>
          </p:nvSpPr>
          <p:spPr>
            <a:xfrm>
              <a:off x="330026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52379F-B230-E92F-75B8-B0F758EAA036}"/>
                </a:ext>
              </a:extLst>
            </p:cNvPr>
            <p:cNvSpPr/>
            <p:nvPr userDrawn="1"/>
          </p:nvSpPr>
          <p:spPr>
            <a:xfrm>
              <a:off x="380209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81995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E4DCF1A-29A4-2E3B-ED9B-3B325F865017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A9E4F80-6900-23A5-78B2-0B00C4EB9AA3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DC88A2-157A-DE0C-13D3-3EC59F7B8EDD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2FDED7-66DA-E874-330A-21C8DD912996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3C3B20-D0DE-DDA9-EC1B-84A39A731973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1EF0A368-CD7B-1CEF-6284-EA7302292010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286226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Sans Display" pitchFamily="2" charset="0"/>
                <a:ea typeface="+mj-ea"/>
                <a:cs typeface="Segoe Sans Display" pitchFamily="2" charset="0"/>
              </a:rPr>
              <a:t>Microsoft Highly Confidential  /  Information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90532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ith Hea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77660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E4DCF1A-29A4-2E3B-ED9B-3B325F865017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A9E4F80-6900-23A5-78B2-0B00C4EB9AA3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DC88A2-157A-DE0C-13D3-3EC59F7B8EDD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2FDED7-66DA-E874-330A-21C8DD912996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3C3B20-D0DE-DDA9-EC1B-84A39A731973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69ED91E-11E4-48D5-BDD4-AC7093F4FC4F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 Variable Text" pitchFamily="2" charset="0"/>
                <a:ea typeface="+mj-ea"/>
                <a:cs typeface="Segoe Sans Display" pitchFamily="2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01016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E4DCF1A-29A4-2E3B-ED9B-3B325F865017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A9E4F80-6900-23A5-78B2-0B00C4EB9AA3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DC88A2-157A-DE0C-13D3-3EC59F7B8EDD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2FDED7-66DA-E874-330A-21C8DD912996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3C3B20-D0DE-DDA9-EC1B-84A39A731973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1C42BF57-1B15-E0C2-3346-3656C2F6C16D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286226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Sans Display" pitchFamily="2" charset="0"/>
                <a:ea typeface="+mj-ea"/>
                <a:cs typeface="Segoe Sans Display" pitchFamily="2" charset="0"/>
              </a:rPr>
              <a:t>Microsoft Highly Confidential  /  Information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17471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ark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C5B8E3-D812-8C13-6510-ED60E99D5FAF}"/>
              </a:ext>
            </a:extLst>
          </p:cNvPr>
          <p:cNvGrpSpPr/>
          <p:nvPr userDrawn="1"/>
        </p:nvGrpSpPr>
        <p:grpSpPr>
          <a:xfrm>
            <a:off x="594360" y="6627741"/>
            <a:ext cx="93750" cy="93822"/>
            <a:chOff x="330026" y="6625887"/>
            <a:chExt cx="93750" cy="93822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DB848C-00C4-187C-5A08-B11A5C19DA93}"/>
                </a:ext>
              </a:extLst>
            </p:cNvPr>
            <p:cNvSpPr/>
            <p:nvPr userDrawn="1"/>
          </p:nvSpPr>
          <p:spPr>
            <a:xfrm>
              <a:off x="330026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9D30EF-F69F-7653-5420-A392A0A2270A}"/>
                </a:ext>
              </a:extLst>
            </p:cNvPr>
            <p:cNvSpPr/>
            <p:nvPr userDrawn="1"/>
          </p:nvSpPr>
          <p:spPr>
            <a:xfrm>
              <a:off x="380209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456E453-91DC-9926-E7C1-8D838A0BDFC8}"/>
                </a:ext>
              </a:extLst>
            </p:cNvPr>
            <p:cNvSpPr/>
            <p:nvPr userDrawn="1"/>
          </p:nvSpPr>
          <p:spPr>
            <a:xfrm>
              <a:off x="330026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A95D22-3F2B-ED46-9A6F-89E2F92ED8A7}"/>
                </a:ext>
              </a:extLst>
            </p:cNvPr>
            <p:cNvSpPr/>
            <p:nvPr userDrawn="1"/>
          </p:nvSpPr>
          <p:spPr>
            <a:xfrm>
              <a:off x="380209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20DB4EE5-87D6-9300-C269-CD8D3E3D799D}"/>
              </a:ext>
            </a:extLst>
          </p:cNvPr>
          <p:cNvSpPr txBox="1">
            <a:spLocks/>
          </p:cNvSpPr>
          <p:nvPr userDrawn="1"/>
        </p:nvSpPr>
        <p:spPr>
          <a:xfrm>
            <a:off x="809625" y="6624654"/>
            <a:ext cx="16240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092245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5EDF71-8B1A-4853-B665-11AE65F3F4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566985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72037"/>
            <a:ext cx="536514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505050"/>
                </a:solidFill>
              </a:defRPr>
            </a:lvl1pPr>
            <a:lvl2pPr marL="228600" indent="0">
              <a:buNone/>
              <a:defRPr>
                <a:solidFill>
                  <a:srgbClr val="505050"/>
                </a:solidFill>
              </a:defRPr>
            </a:lvl2pPr>
            <a:lvl3pPr marL="457200" indent="0">
              <a:buNone/>
              <a:defRPr>
                <a:solidFill>
                  <a:srgbClr val="505050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42050" y="1472037"/>
            <a:ext cx="5360670" cy="726353"/>
          </a:xfrm>
        </p:spPr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  <a:lvl2pPr>
              <a:defRPr>
                <a:solidFill>
                  <a:srgbClr val="505050"/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8BB4F3-12F0-4629-9B5B-943F33BA9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246221"/>
          </a:xfrm>
        </p:spPr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Title (Segoe UI, size 16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52328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20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44A55-E78C-4A8B-2013-2C13426A7553}"/>
              </a:ext>
            </a:extLst>
          </p:cNvPr>
          <p:cNvSpPr txBox="1"/>
          <p:nvPr userDrawn="1"/>
        </p:nvSpPr>
        <p:spPr>
          <a:xfrm>
            <a:off x="584200" y="6473666"/>
            <a:ext cx="1676741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20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64288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47C0D-F9B1-7F3D-8C8B-3474384A0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FD3B7-FCA1-E566-32FF-9EB2E4DD0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84A76-A47E-14EB-F955-BD469B723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AABC-D95E-4838-8CE2-FC16B5FC7DC6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BAAB5-410B-28EB-3B9C-9DB3B36B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48186-8A91-CB0D-BC48-66AA980ED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55F-3C42-4CFA-923C-99DFF8B16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099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457200"/>
            <a:ext cx="11018520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20030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5F61E96A-1123-E346-A1F0-85896A0566F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0583" cy="10583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60" y="1591"/>
          <a:ext cx="155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60" y="1591"/>
                        <a:ext cx="155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62711" y="1508400"/>
            <a:ext cx="11068062" cy="1385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3648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cument blank slide with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EAD47323-4439-434B-BE81-49E2471F5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9128" y="6516660"/>
            <a:ext cx="158750" cy="1282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667" b="0" i="0" spc="0" baseline="0">
                <a:solidFill>
                  <a:srgbClr val="1B1B1B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marL="21164" defTabSz="761940"/>
            <a:fld id="{81D60167-4931-47E6-BA6A-407CBD079E47}" type="slidenum">
              <a:rPr lang="en-US" smtClean="0"/>
              <a:pPr marL="21164" defTabSz="761940"/>
              <a:t>‹#›</a:t>
            </a:fld>
            <a:endParaRPr lang="en-US"/>
          </a:p>
        </p:txBody>
      </p:sp>
      <p:sp>
        <p:nvSpPr>
          <p:cNvPr id="9" name="Footer note">
            <a:extLst>
              <a:ext uri="{FF2B5EF4-FFF2-40B4-BE49-F238E27FC236}">
                <a16:creationId xmlns:a16="http://schemas.microsoft.com/office/drawing/2014/main" id="{E6FA3CEB-A811-492F-8636-B2C5A8D47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6730" y="6516660"/>
            <a:ext cx="2707080" cy="1282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667" b="0" i="0" spc="0" baseline="0">
                <a:solidFill>
                  <a:srgbClr val="1B1B1B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marL="10583" defTabSz="761940"/>
            <a:r>
              <a:rPr lang="en-US"/>
              <a:t>Windows execution guidelines / Template / Section name</a:t>
            </a:r>
          </a:p>
        </p:txBody>
      </p:sp>
    </p:spTree>
    <p:extLst>
      <p:ext uri="{BB962C8B-B14F-4D97-AF65-F5344CB8AC3E}">
        <p14:creationId xmlns:p14="http://schemas.microsoft.com/office/powerpoint/2010/main" val="229060571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457200"/>
            <a:ext cx="11018520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1" y="1435101"/>
            <a:ext cx="11018838" cy="16124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42221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">
            <a:extLst>
              <a:ext uri="{FF2B5EF4-FFF2-40B4-BE49-F238E27FC236}">
                <a16:creationId xmlns:a16="http://schemas.microsoft.com/office/drawing/2014/main" id="{48C8B1F9-71DC-AE05-5027-304462D26356}"/>
              </a:ext>
            </a:extLst>
          </p:cNvPr>
          <p:cNvSpPr/>
          <p:nvPr userDrawn="1"/>
        </p:nvSpPr>
        <p:spPr>
          <a:xfrm>
            <a:off x="330028" y="6487247"/>
            <a:ext cx="11531947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23813" tIns="23813" rIns="23813" bIns="23813" anchor="ctr"/>
          <a:lstStyle/>
          <a:p>
            <a:endParaRPr sz="844"/>
          </a:p>
        </p:txBody>
      </p:sp>
      <p:sp>
        <p:nvSpPr>
          <p:cNvPr id="5" name="06 01 — 2020">
            <a:extLst>
              <a:ext uri="{FF2B5EF4-FFF2-40B4-BE49-F238E27FC236}">
                <a16:creationId xmlns:a16="http://schemas.microsoft.com/office/drawing/2014/main" id="{7909CA28-1794-538E-41D2-9AE53C4FF3C5}"/>
              </a:ext>
            </a:extLst>
          </p:cNvPr>
          <p:cNvSpPr txBox="1"/>
          <p:nvPr userDrawn="1"/>
        </p:nvSpPr>
        <p:spPr>
          <a:xfrm>
            <a:off x="11764575" y="6623380"/>
            <a:ext cx="97399" cy="8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825500">
              <a:lnSpc>
                <a:spcPct val="110000"/>
              </a:lnSpc>
              <a:spcBef>
                <a:spcPts val="0"/>
              </a:spcBef>
              <a:defRPr sz="1200" spc="24">
                <a:solidFill>
                  <a:srgbClr val="929292"/>
                </a:solidFill>
                <a:latin typeface="Segoe Pro"/>
                <a:ea typeface="Segoe Pro"/>
                <a:cs typeface="Segoe Pro"/>
                <a:sym typeface="Segoe Pro"/>
              </a:defRPr>
            </a:lvl1pPr>
          </a:lstStyle>
          <a:p>
            <a:pPr algn="r"/>
            <a:fld id="{86CB4B4D-7CA3-9044-876B-883B54F8677D}" type="slidenum">
              <a:rPr lang="en-US" sz="563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</a:rPr>
              <a:pPr algn="r"/>
              <a:t>‹#›</a:t>
            </a:fld>
            <a:endParaRPr sz="563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23BB-8A4D-9A19-8271-8455B0775882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330026" y="6625887"/>
            <a:chExt cx="93750" cy="93822"/>
          </a:xfrm>
          <a:solidFill>
            <a:schemeClr val="bg1">
              <a:lumMod val="65000"/>
            </a:scheme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5FE8E8-FD47-AFEA-3132-812BC9F8D768}"/>
                </a:ext>
              </a:extLst>
            </p:cNvPr>
            <p:cNvSpPr/>
            <p:nvPr userDrawn="1"/>
          </p:nvSpPr>
          <p:spPr>
            <a:xfrm>
              <a:off x="330026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EA2BD5-B3B4-100D-FD1D-349CC2B4EAE9}"/>
                </a:ext>
              </a:extLst>
            </p:cNvPr>
            <p:cNvSpPr/>
            <p:nvPr userDrawn="1"/>
          </p:nvSpPr>
          <p:spPr>
            <a:xfrm>
              <a:off x="380209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EF2B3E-6C91-EA48-6682-522B7A0C5AB3}"/>
                </a:ext>
              </a:extLst>
            </p:cNvPr>
            <p:cNvSpPr/>
            <p:nvPr userDrawn="1"/>
          </p:nvSpPr>
          <p:spPr>
            <a:xfrm>
              <a:off x="330026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52379F-B230-E92F-75B8-B0F758EAA036}"/>
                </a:ext>
              </a:extLst>
            </p:cNvPr>
            <p:cNvSpPr/>
            <p:nvPr userDrawn="1"/>
          </p:nvSpPr>
          <p:spPr>
            <a:xfrm>
              <a:off x="380209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oter Placeholder 15">
            <a:extLst>
              <a:ext uri="{FF2B5EF4-FFF2-40B4-BE49-F238E27FC236}">
                <a16:creationId xmlns:a16="http://schemas.microsoft.com/office/drawing/2014/main" id="{DE53E81C-FD33-5133-2684-DA3D38880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2390" y="6578648"/>
            <a:ext cx="1923881" cy="187367"/>
          </a:xfrm>
        </p:spPr>
        <p:txBody>
          <a:bodyPr/>
          <a:lstStyle>
            <a:lvl1pPr algn="l">
              <a:defRPr sz="6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>
              <a:defRPr/>
            </a:pPr>
            <a:endParaRPr lang="en-US"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010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887445"/>
            <a:ext cx="9144000" cy="646331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200" spc="-50" baseline="0">
                <a:solidFill>
                  <a:srgbClr val="505050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slide</a:t>
            </a:r>
          </a:p>
        </p:txBody>
      </p:sp>
    </p:spTree>
    <p:extLst>
      <p:ext uri="{BB962C8B-B14F-4D97-AF65-F5344CB8AC3E}">
        <p14:creationId xmlns:p14="http://schemas.microsoft.com/office/powerpoint/2010/main" val="3927543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c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A82E13-10B6-8B0D-8953-077B8B428F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2F366E-AFD1-6061-AC72-AFF9F5284921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1354B3-A979-9231-B5F9-18C933BF7AF8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1B73C9-99AE-31B5-A1F1-95A18C62B054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FB00D7-5F86-4623-15D0-7B97862AD699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7A6767B-21D8-E7B5-F43F-D525C12AB0EE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2B970936-3996-3A69-66C1-6FBCB6803AF6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91511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25">
          <p15:clr>
            <a:srgbClr val="FBAE40"/>
          </p15:clr>
        </p15:guide>
        <p15:guide id="2" orient="horz" pos="1863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c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53CEE5E-C970-062D-BEDD-94E053A00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2F366E-AFD1-6061-AC72-AFF9F5284921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1354B3-A979-9231-B5F9-18C933BF7AF8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1B73C9-99AE-31B5-A1F1-95A18C62B054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FB00D7-5F86-4623-15D0-7B97862AD699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7A6767B-21D8-E7B5-F43F-D525C12AB0EE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2B970936-3996-3A69-66C1-6FBCB6803AF6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04002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25">
          <p15:clr>
            <a:srgbClr val="FBAE40"/>
          </p15:clr>
        </p15:guide>
        <p15:guide id="2" orient="horz" pos="186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ark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C7A2C-A6E3-4B9D-4488-A32C450A76AA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CE4530A-178E-D523-F0BC-CBACFFB3753C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5CF682-737C-2F0F-BD88-063D5DAFDC06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4ABD447-D840-E898-9177-3F5F8574E65D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BF18CF-9755-3FF4-A286-3943670164FB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66AB3052-E412-C9D3-D10A-3A1C5653C4D1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5FBFF"/>
                </a:solidFill>
                <a:effectLst/>
                <a:uLnTx/>
                <a:uFillTx/>
                <a:latin typeface="Segoe Sans Display" pitchFamily="2" charset="0"/>
                <a:ea typeface="+mj-ea"/>
                <a:cs typeface="Segoe Sans Display" pitchFamily="2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588957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818133F-23B1-9DB9-FA4E-B63791561275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3E695D-D1D5-E97F-3848-9B075220DD31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6BB6E7-08F1-F3C7-A749-42E7CF89696C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3C12ED-BB00-5A1A-7751-4D4C9015F6A5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D2C6AC-5D59-0DEC-9268-52F1AC5BD4D6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CB300F4-23D5-483B-FDA9-F0C4507D4728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Sans Display" pitchFamily="2" charset="0"/>
                <a:ea typeface="+mj-ea"/>
                <a:cs typeface="Segoe Sans Display" pitchFamily="2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63076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9EB3D-D611-7E49-533C-61CB1C82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2145-4432-8C93-A5E1-32B944A46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8512C7-3269-9BE5-4B64-644052D5B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102E65-CD0E-3E15-C0C1-72062907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AABC-D95E-4838-8CE2-FC16B5FC7DC6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B8AC5-9FB4-BC20-B99B-E78995EE8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14FD7-08EB-780C-DB88-4FB68C88A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55F-3C42-4CFA-923C-99DFF8B16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81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ight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E9AA4-FAF3-DCAA-AEF7-D4647F77B0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18133F-23B1-9DB9-FA4E-B63791561275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3E695D-D1D5-E97F-3848-9B075220DD31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6BB6E7-08F1-F3C7-A749-42E7CF89696C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3C12ED-BB00-5A1A-7751-4D4C9015F6A5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D2C6AC-5D59-0DEC-9268-52F1AC5BD4D6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CB300F4-23D5-483B-FDA9-F0C4507D4728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Sans Display" pitchFamily="2" charset="0"/>
                <a:ea typeface="+mj-ea"/>
                <a:cs typeface="Segoe Sans Display" pitchFamily="2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20917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ight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9FE124-F09F-5054-025C-E20ED21511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18133F-23B1-9DB9-FA4E-B63791561275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3E695D-D1D5-E97F-3848-9B075220DD31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6BB6E7-08F1-F3C7-A749-42E7CF89696C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3C12ED-BB00-5A1A-7751-4D4C9015F6A5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D2C6AC-5D59-0DEC-9268-52F1AC5BD4D6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CB300F4-23D5-483B-FDA9-F0C4507D4728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Sans Display" pitchFamily="2" charset="0"/>
                <a:ea typeface="+mj-ea"/>
                <a:cs typeface="Segoe Sans Display" pitchFamily="2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08036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ky with white clouds&#10;&#10;Description automatically generated">
            <a:extLst>
              <a:ext uri="{FF2B5EF4-FFF2-40B4-BE49-F238E27FC236}">
                <a16:creationId xmlns:a16="http://schemas.microsoft.com/office/drawing/2014/main" id="{99461FB3-6B19-869A-E3CB-7271A37CC9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3" y="0"/>
            <a:ext cx="12191374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18133F-23B1-9DB9-FA4E-B63791561275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3E695D-D1D5-E97F-3848-9B075220DD31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6BB6E7-08F1-F3C7-A749-42E7CF89696C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3C12ED-BB00-5A1A-7751-4D4C9015F6A5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D2C6AC-5D59-0DEC-9268-52F1AC5BD4D6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CB300F4-23D5-483B-FDA9-F0C4507D4728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Sans Display" pitchFamily="2" charset="0"/>
                <a:ea typeface="+mj-ea"/>
                <a:cs typeface="Segoe Sans Display" pitchFamily="2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79445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c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A82E13-10B6-8B0D-8953-077B8B428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2F366E-AFD1-6061-AC72-AFF9F5284921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  <a:solidFill>
            <a:schemeClr val="bg1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31354B3-A979-9231-B5F9-18C933BF7AF8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1B73C9-99AE-31B5-A1F1-95A18C62B054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FB00D7-5F86-4623-15D0-7B97862AD699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7A6767B-21D8-E7B5-F43F-D525C12AB0EE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2B970936-3996-3A69-66C1-6FBCB6803AF6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242685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25">
          <p15:clr>
            <a:srgbClr val="FBAE40"/>
          </p15:clr>
        </p15:guide>
        <p15:guide id="2" orient="horz" pos="186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c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&#10;&#10;Description automatically generated">
            <a:extLst>
              <a:ext uri="{FF2B5EF4-FFF2-40B4-BE49-F238E27FC236}">
                <a16:creationId xmlns:a16="http://schemas.microsoft.com/office/drawing/2014/main" id="{3FD6613A-2DBD-36AD-57C9-799CC80EF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" y="0"/>
            <a:ext cx="12191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88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25">
          <p15:clr>
            <a:srgbClr val="FBAE40"/>
          </p15:clr>
        </p15:guide>
        <p15:guide id="2" orient="horz" pos="186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ark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23BB-8A4D-9A19-8271-8455B0775882}"/>
              </a:ext>
            </a:extLst>
          </p:cNvPr>
          <p:cNvGrpSpPr/>
          <p:nvPr userDrawn="1"/>
        </p:nvGrpSpPr>
        <p:grpSpPr>
          <a:xfrm>
            <a:off x="594360" y="6627741"/>
            <a:ext cx="93750" cy="93822"/>
            <a:chOff x="330026" y="6625887"/>
            <a:chExt cx="93750" cy="93822"/>
          </a:xfrm>
          <a:solidFill>
            <a:schemeClr val="bg1">
              <a:lumMod val="65000"/>
            </a:scheme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5FE8E8-FD47-AFEA-3132-812BC9F8D768}"/>
                </a:ext>
              </a:extLst>
            </p:cNvPr>
            <p:cNvSpPr/>
            <p:nvPr userDrawn="1"/>
          </p:nvSpPr>
          <p:spPr>
            <a:xfrm>
              <a:off x="330026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EA2BD5-B3B4-100D-FD1D-349CC2B4EAE9}"/>
                </a:ext>
              </a:extLst>
            </p:cNvPr>
            <p:cNvSpPr/>
            <p:nvPr userDrawn="1"/>
          </p:nvSpPr>
          <p:spPr>
            <a:xfrm>
              <a:off x="380209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EF2B3E-6C91-EA48-6682-522B7A0C5AB3}"/>
                </a:ext>
              </a:extLst>
            </p:cNvPr>
            <p:cNvSpPr/>
            <p:nvPr userDrawn="1"/>
          </p:nvSpPr>
          <p:spPr>
            <a:xfrm>
              <a:off x="330026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52379F-B230-E92F-75B8-B0F758EAA036}"/>
                </a:ext>
              </a:extLst>
            </p:cNvPr>
            <p:cNvSpPr/>
            <p:nvPr userDrawn="1"/>
          </p:nvSpPr>
          <p:spPr>
            <a:xfrm>
              <a:off x="380209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ADF8B88-BD91-8BC5-5A67-898537852118}"/>
              </a:ext>
            </a:extLst>
          </p:cNvPr>
          <p:cNvSpPr txBox="1">
            <a:spLocks/>
          </p:cNvSpPr>
          <p:nvPr userDrawn="1"/>
        </p:nvSpPr>
        <p:spPr>
          <a:xfrm>
            <a:off x="809625" y="6624654"/>
            <a:ext cx="16240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946570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E4DCF1A-29A4-2E3B-ED9B-3B325F865017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A9E4F80-6900-23A5-78B2-0B00C4EB9AA3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DC88A2-157A-DE0C-13D3-3EC59F7B8EDD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2FDED7-66DA-E874-330A-21C8DD912996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3C3B20-D0DE-DDA9-EC1B-84A39A731973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69ED91E-11E4-48D5-BDD4-AC7093F4FC4F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9910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with Hea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78271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E4DCF1A-29A4-2E3B-ED9B-3B325F865017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A9E4F80-6900-23A5-78B2-0B00C4EB9AA3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DC88A2-157A-DE0C-13D3-3EC59F7B8EDD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2FDED7-66DA-E874-330A-21C8DD912996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3C3B20-D0DE-DDA9-EC1B-84A39A731973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69ED91E-11E4-48D5-BDD4-AC7093F4FC4F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 Variable Text" pitchFamily="2" charset="0"/>
                <a:ea typeface="+mj-ea"/>
                <a:cs typeface="Segoe Sans Display" pitchFamily="2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88178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ark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C5B8E3-D812-8C13-6510-ED60E99D5FAF}"/>
              </a:ext>
            </a:extLst>
          </p:cNvPr>
          <p:cNvGrpSpPr/>
          <p:nvPr userDrawn="1"/>
        </p:nvGrpSpPr>
        <p:grpSpPr>
          <a:xfrm>
            <a:off x="594360" y="6627741"/>
            <a:ext cx="93750" cy="93822"/>
            <a:chOff x="330026" y="6625887"/>
            <a:chExt cx="93750" cy="93822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DB848C-00C4-187C-5A08-B11A5C19DA93}"/>
                </a:ext>
              </a:extLst>
            </p:cNvPr>
            <p:cNvSpPr/>
            <p:nvPr userDrawn="1"/>
          </p:nvSpPr>
          <p:spPr>
            <a:xfrm>
              <a:off x="330026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9D30EF-F69F-7653-5420-A392A0A2270A}"/>
                </a:ext>
              </a:extLst>
            </p:cNvPr>
            <p:cNvSpPr/>
            <p:nvPr userDrawn="1"/>
          </p:nvSpPr>
          <p:spPr>
            <a:xfrm>
              <a:off x="380209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456E453-91DC-9926-E7C1-8D838A0BDFC8}"/>
                </a:ext>
              </a:extLst>
            </p:cNvPr>
            <p:cNvSpPr/>
            <p:nvPr userDrawn="1"/>
          </p:nvSpPr>
          <p:spPr>
            <a:xfrm>
              <a:off x="330026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A95D22-3F2B-ED46-9A6F-89E2F92ED8A7}"/>
                </a:ext>
              </a:extLst>
            </p:cNvPr>
            <p:cNvSpPr/>
            <p:nvPr userDrawn="1"/>
          </p:nvSpPr>
          <p:spPr>
            <a:xfrm>
              <a:off x="380209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20DB4EE5-87D6-9300-C269-CD8D3E3D799D}"/>
              </a:ext>
            </a:extLst>
          </p:cNvPr>
          <p:cNvSpPr txBox="1">
            <a:spLocks/>
          </p:cNvSpPr>
          <p:nvPr userDrawn="1"/>
        </p:nvSpPr>
        <p:spPr>
          <a:xfrm>
            <a:off x="809625" y="6624654"/>
            <a:ext cx="16240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6255929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FBA4-915B-B829-B819-2E449FFA4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D3A5F-0027-117D-F9AF-2E9245B5D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3CC22E-75A4-8CD3-1843-F8B636BF7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E10E8-E600-8013-20C6-FFF1893DA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9D2501-50CA-02E6-1C8B-B388A4C1B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5EE9ED-A204-6402-C231-751B360CE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AABC-D95E-4838-8CE2-FC16B5FC7DC6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E10275-EC2B-AF03-96EA-47E2B7697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1C3D4B-4D7F-81DB-D513-CB808BAF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55F-3C42-4CFA-923C-99DFF8B16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7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5EDF71-8B1A-4853-B665-11AE65F3F4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7474391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-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472037"/>
            <a:ext cx="5365148" cy="726353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rgbClr val="505050"/>
                </a:solidFill>
              </a:defRPr>
            </a:lvl1pPr>
            <a:lvl2pPr marL="228600" indent="0">
              <a:buNone/>
              <a:defRPr>
                <a:solidFill>
                  <a:srgbClr val="505050"/>
                </a:solidFill>
              </a:defRPr>
            </a:lvl2pPr>
            <a:lvl3pPr marL="457200" indent="0">
              <a:buNone/>
              <a:defRPr>
                <a:solidFill>
                  <a:srgbClr val="505050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242050" y="1472037"/>
            <a:ext cx="5360670" cy="726353"/>
          </a:xfrm>
        </p:spPr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  <a:lvl2pPr>
              <a:defRPr>
                <a:solidFill>
                  <a:srgbClr val="505050"/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</a:lstStyle>
          <a:p>
            <a:pPr lvl="0"/>
            <a:r>
              <a:rPr lang="en-US"/>
              <a:t>First level (Segoe UI, size 16pt)</a:t>
            </a:r>
          </a:p>
          <a:p>
            <a:pPr lvl="1"/>
            <a:r>
              <a:rPr lang="en-US"/>
              <a:t>Second level (Segoe UI, size 14pt)</a:t>
            </a:r>
          </a:p>
          <a:p>
            <a:pPr lvl="2"/>
            <a:r>
              <a:rPr lang="en-US"/>
              <a:t>Third level (Segoe UI, size 12pt)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8BB4F3-12F0-4629-9B5B-943F33BA91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216"/>
            <a:ext cx="5363275" cy="246221"/>
          </a:xfrm>
        </p:spPr>
        <p:txBody>
          <a:bodyPr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Title (Segoe UI, size 16 </a:t>
            </a:r>
            <a:r>
              <a:rPr lang="en-US" err="1"/>
              <a:t>pt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4191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C35E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C35EA4"/>
          </p15:clr>
        </p15:guide>
        <p15:guide id="17" pos="3932">
          <p15:clr>
            <a:srgbClr val="C35E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C35EA4"/>
          </p15:clr>
        </p15:guide>
        <p15:guide id="21" pos="5120">
          <p15:clr>
            <a:srgbClr val="C35E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20">
          <p15:clr>
            <a:srgbClr val="5ACBF0"/>
          </p15:clr>
        </p15:guide>
        <p15:guide id="31" pos="2743">
          <p15:clr>
            <a:srgbClr val="C35EA4"/>
          </p15:clr>
        </p15:guide>
        <p15:guide id="32" orient="horz" pos="1439">
          <p15:clr>
            <a:srgbClr val="C35EA4"/>
          </p15:clr>
        </p15:guide>
        <p15:guide id="33" orient="horz" pos="1625">
          <p15:clr>
            <a:srgbClr val="C35EA4"/>
          </p15:clr>
        </p15:guide>
        <p15:guide id="35" orient="horz" pos="2250">
          <p15:clr>
            <a:srgbClr val="C35EA4"/>
          </p15:clr>
        </p15:guide>
        <p15:guide id="36" orient="horz" pos="2066">
          <p15:clr>
            <a:srgbClr val="C35EA4"/>
          </p15:clr>
        </p15:guide>
        <p15:guide id="37" orient="horz" pos="2697">
          <p15:clr>
            <a:srgbClr val="C35EA4"/>
          </p15:clr>
        </p15:guide>
        <p15:guide id="38" orient="horz" pos="2880">
          <p15:clr>
            <a:srgbClr val="C35E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44A55-E78C-4A8B-2013-2C13426A7553}"/>
              </a:ext>
            </a:extLst>
          </p:cNvPr>
          <p:cNvSpPr txBox="1"/>
          <p:nvPr userDrawn="1"/>
        </p:nvSpPr>
        <p:spPr>
          <a:xfrm>
            <a:off x="584200" y="6473666"/>
            <a:ext cx="1676741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20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MICROSOFT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08481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457200"/>
            <a:ext cx="11018520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58843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5F61E96A-1123-E346-A1F0-85896A0566F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0583" cy="10583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60" y="1591"/>
          <a:ext cx="155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60" y="1591"/>
                        <a:ext cx="155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62711" y="1508400"/>
            <a:ext cx="11068062" cy="1385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3190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cument blank slide with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EAD47323-4439-434B-BE81-49E2471F5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9128" y="6516660"/>
            <a:ext cx="158750" cy="1282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667" b="0" i="0" spc="0" baseline="0">
                <a:solidFill>
                  <a:srgbClr val="1B1B1B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marL="21164" defTabSz="761940"/>
            <a:fld id="{81D60167-4931-47E6-BA6A-407CBD079E47}" type="slidenum">
              <a:rPr lang="en-US" smtClean="0"/>
              <a:pPr marL="21164" defTabSz="761940"/>
              <a:t>‹#›</a:t>
            </a:fld>
            <a:endParaRPr lang="en-US"/>
          </a:p>
        </p:txBody>
      </p:sp>
      <p:sp>
        <p:nvSpPr>
          <p:cNvPr id="9" name="Footer note">
            <a:extLst>
              <a:ext uri="{FF2B5EF4-FFF2-40B4-BE49-F238E27FC236}">
                <a16:creationId xmlns:a16="http://schemas.microsoft.com/office/drawing/2014/main" id="{E6FA3CEB-A811-492F-8636-B2C5A8D47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6730" y="6516660"/>
            <a:ext cx="2707080" cy="12824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667" b="0" i="0" spc="0" baseline="0">
                <a:solidFill>
                  <a:srgbClr val="1B1B1B"/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pPr marL="10583" defTabSz="761940"/>
            <a:r>
              <a:rPr lang="en-US"/>
              <a:t>Windows execution guidelines / Template / Section name</a:t>
            </a:r>
          </a:p>
        </p:txBody>
      </p:sp>
    </p:spTree>
    <p:extLst>
      <p:ext uri="{BB962C8B-B14F-4D97-AF65-F5344CB8AC3E}">
        <p14:creationId xmlns:p14="http://schemas.microsoft.com/office/powerpoint/2010/main" val="25326631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457200"/>
            <a:ext cx="11018520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1" y="1435101"/>
            <a:ext cx="11018838" cy="16124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53148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Ac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rry image of a person&#10;&#10;Description automatically generated">
            <a:extLst>
              <a:ext uri="{FF2B5EF4-FFF2-40B4-BE49-F238E27FC236}">
                <a16:creationId xmlns:a16="http://schemas.microsoft.com/office/drawing/2014/main" id="{3FD6613A-2DBD-36AD-57C9-799CC80EF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" y="0"/>
            <a:ext cx="12191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63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725">
          <p15:clr>
            <a:srgbClr val="FBAE40"/>
          </p15:clr>
        </p15:guide>
        <p15:guide id="2" orient="horz" pos="1863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ark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">
            <a:extLst>
              <a:ext uri="{FF2B5EF4-FFF2-40B4-BE49-F238E27FC236}">
                <a16:creationId xmlns:a16="http://schemas.microsoft.com/office/drawing/2014/main" id="{48C8B1F9-71DC-AE05-5027-304462D26356}"/>
              </a:ext>
            </a:extLst>
          </p:cNvPr>
          <p:cNvSpPr/>
          <p:nvPr userDrawn="1"/>
        </p:nvSpPr>
        <p:spPr>
          <a:xfrm>
            <a:off x="330028" y="6487247"/>
            <a:ext cx="11531947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23813" tIns="23813" rIns="23813" bIns="23813" anchor="ctr"/>
          <a:lstStyle/>
          <a:p>
            <a:endParaRPr sz="844"/>
          </a:p>
        </p:txBody>
      </p:sp>
      <p:sp>
        <p:nvSpPr>
          <p:cNvPr id="5" name="06 01 — 2020">
            <a:extLst>
              <a:ext uri="{FF2B5EF4-FFF2-40B4-BE49-F238E27FC236}">
                <a16:creationId xmlns:a16="http://schemas.microsoft.com/office/drawing/2014/main" id="{7909CA28-1794-538E-41D2-9AE53C4FF3C5}"/>
              </a:ext>
            </a:extLst>
          </p:cNvPr>
          <p:cNvSpPr txBox="1"/>
          <p:nvPr userDrawn="1"/>
        </p:nvSpPr>
        <p:spPr>
          <a:xfrm>
            <a:off x="11764575" y="6623380"/>
            <a:ext cx="97399" cy="8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825500">
              <a:lnSpc>
                <a:spcPct val="110000"/>
              </a:lnSpc>
              <a:spcBef>
                <a:spcPts val="0"/>
              </a:spcBef>
              <a:defRPr sz="1200" spc="24">
                <a:solidFill>
                  <a:srgbClr val="929292"/>
                </a:solidFill>
                <a:latin typeface="Segoe Pro"/>
                <a:ea typeface="Segoe Pro"/>
                <a:cs typeface="Segoe Pro"/>
                <a:sym typeface="Segoe Pro"/>
              </a:defRPr>
            </a:lvl1pPr>
          </a:lstStyle>
          <a:p>
            <a:pPr algn="r"/>
            <a:fld id="{86CB4B4D-7CA3-9044-876B-883B54F8677D}" type="slidenum">
              <a:rPr lang="en-US" sz="563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</a:rPr>
              <a:pPr algn="r"/>
              <a:t>‹#›</a:t>
            </a:fld>
            <a:endParaRPr sz="563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23BB-8A4D-9A19-8271-8455B0775882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330026" y="6625887"/>
            <a:chExt cx="93750" cy="93822"/>
          </a:xfrm>
          <a:solidFill>
            <a:schemeClr val="bg1">
              <a:lumMod val="65000"/>
            </a:scheme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5FE8E8-FD47-AFEA-3132-812BC9F8D768}"/>
                </a:ext>
              </a:extLst>
            </p:cNvPr>
            <p:cNvSpPr/>
            <p:nvPr userDrawn="1"/>
          </p:nvSpPr>
          <p:spPr>
            <a:xfrm>
              <a:off x="330026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EA2BD5-B3B4-100D-FD1D-349CC2B4EAE9}"/>
                </a:ext>
              </a:extLst>
            </p:cNvPr>
            <p:cNvSpPr/>
            <p:nvPr userDrawn="1"/>
          </p:nvSpPr>
          <p:spPr>
            <a:xfrm>
              <a:off x="380209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EF2B3E-6C91-EA48-6682-522B7A0C5AB3}"/>
                </a:ext>
              </a:extLst>
            </p:cNvPr>
            <p:cNvSpPr/>
            <p:nvPr userDrawn="1"/>
          </p:nvSpPr>
          <p:spPr>
            <a:xfrm>
              <a:off x="330026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52379F-B230-E92F-75B8-B0F758EAA036}"/>
                </a:ext>
              </a:extLst>
            </p:cNvPr>
            <p:cNvSpPr/>
            <p:nvPr userDrawn="1"/>
          </p:nvSpPr>
          <p:spPr>
            <a:xfrm>
              <a:off x="380209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oter Placeholder 15">
            <a:extLst>
              <a:ext uri="{FF2B5EF4-FFF2-40B4-BE49-F238E27FC236}">
                <a16:creationId xmlns:a16="http://schemas.microsoft.com/office/drawing/2014/main" id="{DE53E81C-FD33-5133-2684-DA3D38880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2390" y="6578648"/>
            <a:ext cx="1923881" cy="187367"/>
          </a:xfrm>
        </p:spPr>
        <p:txBody>
          <a:bodyPr/>
          <a:lstStyle>
            <a:lvl1pPr algn="l">
              <a:defRPr sz="6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>
              <a:defRPr/>
            </a:pPr>
            <a:endParaRPr lang="en-US"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262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E4DCF1A-29A4-2E3B-ED9B-3B325F865017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A9E4F80-6900-23A5-78B2-0B00C4EB9AA3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DC88A2-157A-DE0C-13D3-3EC59F7B8EDD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2FDED7-66DA-E874-330A-21C8DD912996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3C3B20-D0DE-DDA9-EC1B-84A39A731973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69ED91E-11E4-48D5-BDD4-AC7093F4FC4F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764380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B6226-C0C1-A5A7-13AB-764039B7E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ACE6C6-A6A5-09C1-20DD-4E28AE50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AABC-D95E-4838-8CE2-FC16B5FC7DC6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559465-417F-E54C-C09A-4BDCFA687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D8E55-EC55-F8EA-2367-42E7F2B4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55F-3C42-4CFA-923C-99DFF8B16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09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with Hea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200314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E4DCF1A-29A4-2E3B-ED9B-3B325F865017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581025" y="6570663"/>
            <a:chExt cx="113437" cy="11352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A9E4F80-6900-23A5-78B2-0B00C4EB9AA3}"/>
                </a:ext>
              </a:extLst>
            </p:cNvPr>
            <p:cNvSpPr/>
            <p:nvPr userDrawn="1"/>
          </p:nvSpPr>
          <p:spPr>
            <a:xfrm>
              <a:off x="581025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2DC88A2-157A-DE0C-13D3-3EC59F7B8EDD}"/>
                </a:ext>
              </a:extLst>
            </p:cNvPr>
            <p:cNvSpPr/>
            <p:nvPr userDrawn="1"/>
          </p:nvSpPr>
          <p:spPr>
            <a:xfrm>
              <a:off x="641746" y="6570663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2FDED7-66DA-E874-330A-21C8DD912996}"/>
                </a:ext>
              </a:extLst>
            </p:cNvPr>
            <p:cNvSpPr/>
            <p:nvPr userDrawn="1"/>
          </p:nvSpPr>
          <p:spPr>
            <a:xfrm>
              <a:off x="581025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3C3B20-D0DE-DDA9-EC1B-84A39A731973}"/>
                </a:ext>
              </a:extLst>
            </p:cNvPr>
            <p:cNvSpPr/>
            <p:nvPr userDrawn="1"/>
          </p:nvSpPr>
          <p:spPr>
            <a:xfrm>
              <a:off x="641746" y="6631471"/>
              <a:ext cx="52716" cy="5271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469ED91E-11E4-48D5-BDD4-AC7093F4FC4F}"/>
              </a:ext>
            </a:extLst>
          </p:cNvPr>
          <p:cNvSpPr txBox="1">
            <a:spLocks/>
          </p:cNvSpPr>
          <p:nvPr userDrawn="1"/>
        </p:nvSpPr>
        <p:spPr>
          <a:xfrm>
            <a:off x="657225" y="6624654"/>
            <a:ext cx="17764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egoe UI Variable Text" pitchFamily="2" charset="0"/>
                <a:ea typeface="+mj-ea"/>
                <a:cs typeface="Segoe Sans Display" pitchFamily="2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6949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ark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23BB-8A4D-9A19-8271-8455B0775882}"/>
              </a:ext>
            </a:extLst>
          </p:cNvPr>
          <p:cNvGrpSpPr/>
          <p:nvPr userDrawn="1"/>
        </p:nvGrpSpPr>
        <p:grpSpPr>
          <a:xfrm>
            <a:off x="594360" y="6627741"/>
            <a:ext cx="93750" cy="93822"/>
            <a:chOff x="330026" y="6625887"/>
            <a:chExt cx="93750" cy="93822"/>
          </a:xfrm>
          <a:solidFill>
            <a:schemeClr val="bg1">
              <a:lumMod val="65000"/>
            </a:scheme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5FE8E8-FD47-AFEA-3132-812BC9F8D768}"/>
                </a:ext>
              </a:extLst>
            </p:cNvPr>
            <p:cNvSpPr/>
            <p:nvPr userDrawn="1"/>
          </p:nvSpPr>
          <p:spPr>
            <a:xfrm>
              <a:off x="330026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Sans Display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EA2BD5-B3B4-100D-FD1D-349CC2B4EAE9}"/>
                </a:ext>
              </a:extLst>
            </p:cNvPr>
            <p:cNvSpPr/>
            <p:nvPr userDrawn="1"/>
          </p:nvSpPr>
          <p:spPr>
            <a:xfrm>
              <a:off x="380209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Sans Display" pitchFamily="2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EF2B3E-6C91-EA48-6682-522B7A0C5AB3}"/>
                </a:ext>
              </a:extLst>
            </p:cNvPr>
            <p:cNvSpPr/>
            <p:nvPr userDrawn="1"/>
          </p:nvSpPr>
          <p:spPr>
            <a:xfrm>
              <a:off x="330026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Sans Display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52379F-B230-E92F-75B8-B0F758EAA036}"/>
                </a:ext>
              </a:extLst>
            </p:cNvPr>
            <p:cNvSpPr/>
            <p:nvPr userDrawn="1"/>
          </p:nvSpPr>
          <p:spPr>
            <a:xfrm>
              <a:off x="380209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egoe Sans Display" pitchFamily="2" charset="0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BADF8B88-BD91-8BC5-5A67-898537852118}"/>
              </a:ext>
            </a:extLst>
          </p:cNvPr>
          <p:cNvSpPr txBox="1">
            <a:spLocks/>
          </p:cNvSpPr>
          <p:nvPr userDrawn="1"/>
        </p:nvSpPr>
        <p:spPr>
          <a:xfrm>
            <a:off x="809625" y="6624654"/>
            <a:ext cx="1624013" cy="99996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Segoe Sans Display" pitchFamily="2" charset="0"/>
                <a:ea typeface="+mj-ea"/>
                <a:cs typeface="Segoe Sans Display" pitchFamily="2" charset="0"/>
              </a:rPr>
              <a:t>Microsoft Highly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733720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ark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">
            <a:extLst>
              <a:ext uri="{FF2B5EF4-FFF2-40B4-BE49-F238E27FC236}">
                <a16:creationId xmlns:a16="http://schemas.microsoft.com/office/drawing/2014/main" id="{48C8B1F9-71DC-AE05-5027-304462D26356}"/>
              </a:ext>
            </a:extLst>
          </p:cNvPr>
          <p:cNvSpPr/>
          <p:nvPr userDrawn="1"/>
        </p:nvSpPr>
        <p:spPr>
          <a:xfrm>
            <a:off x="330028" y="6487247"/>
            <a:ext cx="11531947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miter lim="400000"/>
          </a:ln>
        </p:spPr>
        <p:txBody>
          <a:bodyPr lIns="23813" tIns="23813" rIns="23813" bIns="23813" anchor="ctr"/>
          <a:lstStyle/>
          <a:p>
            <a:endParaRPr sz="844"/>
          </a:p>
        </p:txBody>
      </p:sp>
      <p:sp>
        <p:nvSpPr>
          <p:cNvPr id="5" name="06 01 — 2020">
            <a:extLst>
              <a:ext uri="{FF2B5EF4-FFF2-40B4-BE49-F238E27FC236}">
                <a16:creationId xmlns:a16="http://schemas.microsoft.com/office/drawing/2014/main" id="{7909CA28-1794-538E-41D2-9AE53C4FF3C5}"/>
              </a:ext>
            </a:extLst>
          </p:cNvPr>
          <p:cNvSpPr txBox="1"/>
          <p:nvPr userDrawn="1"/>
        </p:nvSpPr>
        <p:spPr>
          <a:xfrm>
            <a:off x="11764575" y="6623380"/>
            <a:ext cx="97399" cy="8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825500">
              <a:lnSpc>
                <a:spcPct val="110000"/>
              </a:lnSpc>
              <a:spcBef>
                <a:spcPts val="0"/>
              </a:spcBef>
              <a:defRPr sz="1200" spc="24">
                <a:solidFill>
                  <a:srgbClr val="929292"/>
                </a:solidFill>
                <a:latin typeface="Segoe Pro"/>
                <a:ea typeface="Segoe Pro"/>
                <a:cs typeface="Segoe Pro"/>
                <a:sym typeface="Segoe Pro"/>
              </a:defRPr>
            </a:lvl1pPr>
          </a:lstStyle>
          <a:p>
            <a:pPr algn="r"/>
            <a:fld id="{86CB4B4D-7CA3-9044-876B-883B54F8677D}" type="slidenum">
              <a:rPr lang="en-US" sz="563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</a:rPr>
              <a:pPr algn="r"/>
              <a:t>‹#›</a:t>
            </a:fld>
            <a:endParaRPr sz="563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23BB-8A4D-9A19-8271-8455B0775882}"/>
              </a:ext>
            </a:extLst>
          </p:cNvPr>
          <p:cNvGrpSpPr/>
          <p:nvPr userDrawn="1"/>
        </p:nvGrpSpPr>
        <p:grpSpPr>
          <a:xfrm>
            <a:off x="330026" y="6625887"/>
            <a:ext cx="93750" cy="93822"/>
            <a:chOff x="330026" y="6625887"/>
            <a:chExt cx="93750" cy="93822"/>
          </a:xfrm>
          <a:solidFill>
            <a:schemeClr val="bg1">
              <a:lumMod val="65000"/>
            </a:schemeClr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5FE8E8-FD47-AFEA-3132-812BC9F8D768}"/>
                </a:ext>
              </a:extLst>
            </p:cNvPr>
            <p:cNvSpPr/>
            <p:nvPr userDrawn="1"/>
          </p:nvSpPr>
          <p:spPr>
            <a:xfrm>
              <a:off x="330026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EA2BD5-B3B4-100D-FD1D-349CC2B4EAE9}"/>
                </a:ext>
              </a:extLst>
            </p:cNvPr>
            <p:cNvSpPr/>
            <p:nvPr userDrawn="1"/>
          </p:nvSpPr>
          <p:spPr>
            <a:xfrm>
              <a:off x="380209" y="6625887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EF2B3E-6C91-EA48-6682-522B7A0C5AB3}"/>
                </a:ext>
              </a:extLst>
            </p:cNvPr>
            <p:cNvSpPr/>
            <p:nvPr userDrawn="1"/>
          </p:nvSpPr>
          <p:spPr>
            <a:xfrm>
              <a:off x="330026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52379F-B230-E92F-75B8-B0F758EAA036}"/>
                </a:ext>
              </a:extLst>
            </p:cNvPr>
            <p:cNvSpPr/>
            <p:nvPr userDrawn="1"/>
          </p:nvSpPr>
          <p:spPr>
            <a:xfrm>
              <a:off x="380209" y="6676142"/>
              <a:ext cx="43567" cy="43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oter Placeholder 15">
            <a:extLst>
              <a:ext uri="{FF2B5EF4-FFF2-40B4-BE49-F238E27FC236}">
                <a16:creationId xmlns:a16="http://schemas.microsoft.com/office/drawing/2014/main" id="{DE53E81C-FD33-5133-2684-DA3D38880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2390" y="6578648"/>
            <a:ext cx="1923881" cy="187367"/>
          </a:xfrm>
        </p:spPr>
        <p:txBody>
          <a:bodyPr/>
          <a:lstStyle>
            <a:lvl1pPr algn="l">
              <a:defRPr sz="6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>
              <a:defRPr/>
            </a:pPr>
            <a:endParaRPr lang="en-US"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58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04">
          <p15:clr>
            <a:srgbClr val="FBAE40"/>
          </p15:clr>
        </p15:guide>
        <p15:guide id="2" pos="345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380572-07A4-2ADD-6FF1-3A1CEE8F5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AABC-D95E-4838-8CE2-FC16B5FC7DC6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EB0E9B-39B1-946A-1C6B-C5A38E4C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8C86E-B23B-7D6E-CD72-73DB8022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55F-3C42-4CFA-923C-99DFF8B16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8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E0C20-18CA-A818-5FCD-42CAD4BAF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71643-853B-111E-5527-9F7926AD1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A9087-6E51-22A7-F4F6-57ACF7939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31148-1640-2162-3476-9A59813D7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AABC-D95E-4838-8CE2-FC16B5FC7DC6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26F83-1083-1CC8-4A73-61978835C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27A60-ABCA-2F59-BFD3-B5E468A9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55F-3C42-4CFA-923C-99DFF8B16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73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4C68C-9E95-309E-F2BD-1AA974568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D7C62B-93FA-9B84-0C30-D4E248B7B0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D8AEB-0303-AA90-D8CA-5628ED54C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09258-2BA1-CA0F-226F-DFDD606AF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CAABC-D95E-4838-8CE2-FC16B5FC7DC6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F4F3D-2C60-3FA4-D248-67E436BE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2828D-28EE-6501-7670-9B9BC29A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F255F-3C42-4CFA-923C-99DFF8B16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3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4EBEDA-1A82-0D9E-AA42-D4E95C15A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658C5-CD8A-B105-ECD8-58716359E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3D215-263A-C228-2034-E56AF7568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fld id="{211CAABC-D95E-4838-8CE2-FC16B5FC7DC6}" type="datetimeFigureOut">
              <a:rPr lang="en-US" smtClean="0"/>
              <a:pPr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9C507-BF35-BC7C-7267-94DBDCF71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DFC18-BB84-5922-29CA-237A77BE1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egoe Sans Display" pitchFamily="2" charset="0"/>
                <a:cs typeface="Segoe Sans Display" pitchFamily="2" charset="0"/>
              </a:defRPr>
            </a:lvl1pPr>
          </a:lstStyle>
          <a:p>
            <a:fld id="{CE7F255F-3C42-4CFA-923C-99DFF8B163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7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Sans Display" pitchFamily="2" charset="0"/>
          <a:ea typeface="+mj-ea"/>
          <a:cs typeface="Segoe Sans Display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Sans Display" pitchFamily="2" charset="0"/>
          <a:ea typeface="+mn-ea"/>
          <a:cs typeface="Segoe Sans Display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197EF79-695D-EBC1-4381-E0A864392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654094"/>
              </p:ext>
            </p:extLst>
          </p:nvPr>
        </p:nvGraphicFramePr>
        <p:xfrm>
          <a:off x="528980" y="1226551"/>
          <a:ext cx="11134039" cy="5206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979">
                  <a:extLst>
                    <a:ext uri="{9D8B030D-6E8A-4147-A177-3AD203B41FA5}">
                      <a16:colId xmlns:a16="http://schemas.microsoft.com/office/drawing/2014/main" val="1854352519"/>
                    </a:ext>
                  </a:extLst>
                </a:gridCol>
                <a:gridCol w="2779124">
                  <a:extLst>
                    <a:ext uri="{9D8B030D-6E8A-4147-A177-3AD203B41FA5}">
                      <a16:colId xmlns:a16="http://schemas.microsoft.com/office/drawing/2014/main" val="2199216892"/>
                    </a:ext>
                  </a:extLst>
                </a:gridCol>
                <a:gridCol w="1170156">
                  <a:extLst>
                    <a:ext uri="{9D8B030D-6E8A-4147-A177-3AD203B41FA5}">
                      <a16:colId xmlns:a16="http://schemas.microsoft.com/office/drawing/2014/main" val="1255352130"/>
                    </a:ext>
                  </a:extLst>
                </a:gridCol>
                <a:gridCol w="1170156">
                  <a:extLst>
                    <a:ext uri="{9D8B030D-6E8A-4147-A177-3AD203B41FA5}">
                      <a16:colId xmlns:a16="http://schemas.microsoft.com/office/drawing/2014/main" val="4008831530"/>
                    </a:ext>
                  </a:extLst>
                </a:gridCol>
                <a:gridCol w="1170156">
                  <a:extLst>
                    <a:ext uri="{9D8B030D-6E8A-4147-A177-3AD203B41FA5}">
                      <a16:colId xmlns:a16="http://schemas.microsoft.com/office/drawing/2014/main" val="1942519429"/>
                    </a:ext>
                  </a:extLst>
                </a:gridCol>
                <a:gridCol w="1170156">
                  <a:extLst>
                    <a:ext uri="{9D8B030D-6E8A-4147-A177-3AD203B41FA5}">
                      <a16:colId xmlns:a16="http://schemas.microsoft.com/office/drawing/2014/main" val="917558040"/>
                    </a:ext>
                  </a:extLst>
                </a:gridCol>
                <a:gridCol w="1170156">
                  <a:extLst>
                    <a:ext uri="{9D8B030D-6E8A-4147-A177-3AD203B41FA5}">
                      <a16:colId xmlns:a16="http://schemas.microsoft.com/office/drawing/2014/main" val="2219955414"/>
                    </a:ext>
                  </a:extLst>
                </a:gridCol>
                <a:gridCol w="1170156">
                  <a:extLst>
                    <a:ext uri="{9D8B030D-6E8A-4147-A177-3AD203B41FA5}">
                      <a16:colId xmlns:a16="http://schemas.microsoft.com/office/drawing/2014/main" val="2382350682"/>
                    </a:ext>
                  </a:extLst>
                </a:gridCol>
              </a:tblGrid>
              <a:tr h="451610">
                <a:tc gridSpan="2"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1" kern="1200">
                        <a:solidFill>
                          <a:schemeClr val="tx1"/>
                        </a:solidFill>
                        <a:latin typeface="Segoe Sans Display Semibold"/>
                        <a:ea typeface="+mn-ea"/>
                        <a:cs typeface="Segoe Sans Display Semibold"/>
                      </a:endParaRPr>
                    </a:p>
                  </a:txBody>
                  <a:tcPr marL="0" marR="182880" marT="91440" marB="9144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32667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>
                        <a:ln>
                          <a:noFill/>
                        </a:ln>
                        <a:solidFill>
                          <a:srgbClr val="0A1E2C"/>
                        </a:solidFill>
                        <a:effectLst/>
                        <a:uLnTx/>
                        <a:uFillTx/>
                        <a:latin typeface="Segoe Sans Display Semibold"/>
                        <a:ea typeface="Segoe UI Black"/>
                        <a:cs typeface="Segoe Sans Display Semibold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Segoe UI Symbol"/>
                          <a:cs typeface="Segoe Sans Display Semibold"/>
                        </a:rPr>
                        <a:t>Surface Laptop </a:t>
                      </a:r>
                    </a:p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Segoe UI Symbol"/>
                          <a:cs typeface="Segoe Sans Display Semibold"/>
                        </a:rPr>
                        <a:t>for Business </a:t>
                      </a:r>
                    </a:p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Segoe UI Symbol"/>
                          <a:cs typeface="Segoe Sans Display Semibold"/>
                        </a:rPr>
                        <a:t>Intel Core Ultra (Series 2)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spc="-20" dirty="0">
                          <a:solidFill>
                            <a:schemeClr val="tx1"/>
                          </a:solidFill>
                          <a:latin typeface="Segoe Sans Display Semibold"/>
                          <a:cs typeface="Segoe Sans Display Semibold"/>
                        </a:rPr>
                        <a:t>Surface Pro </a:t>
                      </a:r>
                    </a:p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Segoe UI Symbol"/>
                          <a:cs typeface="Segoe Sans Display Semibold"/>
                        </a:rPr>
                        <a:t>for Business </a:t>
                      </a:r>
                    </a:p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Segoe UI Symbol"/>
                          <a:cs typeface="Segoe Sans Display Semibold"/>
                        </a:rPr>
                        <a:t>Intel Core Ultra (Series 2)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-2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Sans Display Semibold"/>
                          <a:cs typeface="Segoe Sans Display Semibold"/>
                        </a:rPr>
                        <a:t>Surface Laptop for Business Snapdragon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1000" spc="-20" dirty="0">
                          <a:solidFill>
                            <a:schemeClr val="tx1"/>
                          </a:solidFill>
                          <a:latin typeface="Segoe Sans Display Semibold"/>
                          <a:cs typeface="Segoe Sans Display Semibold"/>
                        </a:rPr>
                        <a:t>Surface Pro for Business Snapdragon 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-2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Segoe UI Symbol"/>
                          <a:cs typeface="Segoe Sans Display Semibold"/>
                        </a:rPr>
                        <a:t>Surface Laptop 6</a:t>
                      </a:r>
                    </a:p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-2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Segoe UI Symbol"/>
                          <a:cs typeface="Segoe Sans Display Semibold"/>
                        </a:rPr>
                        <a:t>for Business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-2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Sans Display Semibold"/>
                          <a:cs typeface="Segoe Sans Display Semibold"/>
                        </a:rPr>
                        <a:t>Surface Pro 10</a:t>
                      </a:r>
                    </a:p>
                    <a:p>
                      <a:pPr marL="0" marR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-2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Sans Display Semibold"/>
                          <a:cs typeface="Segoe Sans Display Semibold"/>
                        </a:rPr>
                        <a:t>for Business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9937088"/>
                  </a:ext>
                </a:extLst>
              </a:tr>
              <a:tr h="330757">
                <a:tc rowSpan="2">
                  <a:txBody>
                    <a:bodyPr/>
                    <a:lstStyle/>
                    <a:p>
                      <a:r>
                        <a:rPr lang="en-US" sz="1050" b="1" kern="1200">
                          <a:solidFill>
                            <a:schemeClr val="tx1"/>
                          </a:solidFill>
                          <a:latin typeface="Segoe Sans Display Semibold"/>
                          <a:ea typeface="+mn-ea"/>
                          <a:cs typeface="Segoe Sans Display Semibold"/>
                        </a:rPr>
                        <a:t>Power Supply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4F8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kern="1200">
                          <a:solidFill>
                            <a:schemeClr val="tx1"/>
                          </a:solidFill>
                          <a:latin typeface="Segoe Sans Display"/>
                          <a:ea typeface="+mn-ea"/>
                          <a:cs typeface="Segoe Sans Display"/>
                        </a:rPr>
                        <a:t>65W Power Supply (SL)</a:t>
                      </a:r>
                      <a:endParaRPr lang="en-US" sz="1600" b="0">
                        <a:latin typeface="Segoe Sans Display"/>
                        <a:cs typeface="Segoe Sans Display"/>
                      </a:endParaRPr>
                    </a:p>
                  </a:txBody>
                  <a:tcPr marL="0" marR="182880" marT="91440" marB="91440"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106433"/>
                  </a:ext>
                </a:extLst>
              </a:tr>
              <a:tr h="4325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3174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kern="1200">
                          <a:solidFill>
                            <a:schemeClr val="tx1"/>
                          </a:solidFill>
                          <a:latin typeface="Segoe Sans Display"/>
                          <a:ea typeface="+mn-ea"/>
                          <a:cs typeface="Segoe Sans Display"/>
                        </a:rPr>
                        <a:t>127W Power Supply (SL)</a:t>
                      </a:r>
                    </a:p>
                  </a:txBody>
                  <a:tcPr marL="0" marR="18288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820407"/>
                  </a:ext>
                </a:extLst>
              </a:tr>
              <a:tr h="330757">
                <a:tc rowSpan="2">
                  <a:txBody>
                    <a:bodyPr/>
                    <a:lstStyle/>
                    <a:p>
                      <a:pPr marL="0" marR="0" lvl="0" indent="0" algn="l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kern="1200">
                          <a:solidFill>
                            <a:schemeClr val="tx1"/>
                          </a:solidFill>
                          <a:latin typeface="Segoe Sans Display Semibold"/>
                          <a:ea typeface="+mn-ea"/>
                          <a:cs typeface="Segoe Sans Display Semibold"/>
                        </a:rPr>
                        <a:t>  Mice </a:t>
                      </a:r>
                    </a:p>
                  </a:txBody>
                  <a:tcPr marL="0" marR="182880" marT="91440" marB="9144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>
                          <a:solidFill>
                            <a:schemeClr val="tx1"/>
                          </a:solidFill>
                          <a:latin typeface="Segoe Sans Display"/>
                          <a:ea typeface="+mn-ea"/>
                          <a:cs typeface="Segoe Sans Display"/>
                        </a:rPr>
                        <a:t>Arc Mouse </a:t>
                      </a:r>
                    </a:p>
                  </a:txBody>
                  <a:tcPr marL="0" marR="182880" marT="91440" marB="9144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9540783"/>
                  </a:ext>
                </a:extLst>
              </a:tr>
              <a:tr h="3307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>
                          <a:solidFill>
                            <a:schemeClr val="tx1"/>
                          </a:solidFill>
                          <a:latin typeface="Segoe Sans Display"/>
                          <a:ea typeface="+mn-ea"/>
                          <a:cs typeface="Segoe Sans Display"/>
                        </a:rPr>
                        <a:t>Mouse </a:t>
                      </a:r>
                    </a:p>
                  </a:txBody>
                  <a:tcPr marL="0" marR="182880" marT="91440" marB="9144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9011522"/>
                  </a:ext>
                </a:extLst>
              </a:tr>
              <a:tr h="330757">
                <a:tc rowSpan="3">
                  <a:txBody>
                    <a:bodyPr/>
                    <a:lstStyle/>
                    <a:p>
                      <a:pPr marL="0" marR="0" lvl="0" indent="0" algn="l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kern="1200">
                          <a:solidFill>
                            <a:schemeClr val="tx1"/>
                          </a:solidFill>
                          <a:latin typeface="Segoe Sans Display Semibold"/>
                          <a:ea typeface="+mn-ea"/>
                          <a:cs typeface="Segoe Sans Display Semibold"/>
                        </a:rPr>
                        <a:t>  Keyboards</a:t>
                      </a:r>
                    </a:p>
                  </a:txBody>
                  <a:tcPr marL="0" marR="182880" marT="91440" marB="9144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>
                          <a:solidFill>
                            <a:schemeClr val="tx1"/>
                          </a:solidFill>
                          <a:latin typeface="Segoe Sans Display"/>
                          <a:ea typeface="+mn-ea"/>
                          <a:cs typeface="Segoe Sans Display"/>
                        </a:rPr>
                        <a:t>Keyboard (2</a:t>
                      </a:r>
                      <a:r>
                        <a:rPr lang="en-US" sz="900" b="0" kern="1200" baseline="30000">
                          <a:solidFill>
                            <a:schemeClr val="tx1"/>
                          </a:solidFill>
                          <a:latin typeface="Segoe Sans Display"/>
                          <a:ea typeface="+mn-ea"/>
                          <a:cs typeface="Segoe Sans Display"/>
                        </a:rPr>
                        <a:t>nd</a:t>
                      </a:r>
                      <a:r>
                        <a:rPr lang="en-US" sz="900" b="0" kern="1200">
                          <a:solidFill>
                            <a:schemeClr val="tx1"/>
                          </a:solidFill>
                          <a:latin typeface="Segoe Sans Display"/>
                          <a:ea typeface="+mn-ea"/>
                          <a:cs typeface="Segoe Sans Display"/>
                        </a:rPr>
                        <a:t> edition)</a:t>
                      </a:r>
                    </a:p>
                  </a:txBody>
                  <a:tcPr marL="0" marR="182880" marT="91440" marB="9144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5050307"/>
                  </a:ext>
                </a:extLst>
              </a:tr>
              <a:tr h="330757">
                <a:tc vMerge="1">
                  <a:txBody>
                    <a:bodyPr/>
                    <a:lstStyle/>
                    <a:p>
                      <a:pPr defTabSz="932667">
                        <a:tabLst/>
                        <a:defRPr/>
                      </a:pPr>
                      <a:endParaRPr lang="en-US"/>
                    </a:p>
                  </a:txBody>
                  <a:tcPr marL="0" marR="182880" marT="91440" marB="91440" anchor="ctr">
                    <a:lnL w="0">
                      <a:noFill/>
                    </a:lnL>
                    <a:lnR w="0">
                      <a:noFill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kern="1200">
                          <a:solidFill>
                            <a:schemeClr val="tx1"/>
                          </a:solidFill>
                          <a:latin typeface="Segoe Sans Display"/>
                          <a:ea typeface="+mn-ea"/>
                          <a:cs typeface="Segoe Sans Display"/>
                        </a:rPr>
                        <a:t>Surface Pro Keyboard</a:t>
                      </a:r>
                    </a:p>
                  </a:txBody>
                  <a:tcPr marL="0" marR="182880" marT="91440" marB="91440" anchor="ctr">
                    <a:lnL w="0">
                      <a:noFill/>
                    </a:lnL>
                    <a:lnR w="0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/>
                        <a:ea typeface="Segoe UI Symbol"/>
                        <a:cs typeface="Segoe UI"/>
                      </a:endParaRPr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</a:rPr>
                        <a:t>🌑</a:t>
                      </a:r>
                      <a:endParaRPr kumimoji="0" lang="en-US"/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/>
                        <a:ea typeface="Segoe UI Symbol"/>
                        <a:cs typeface="Segoe UI"/>
                      </a:endParaRPr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</a:rPr>
                        <a:t>🌑</a:t>
                      </a:r>
                      <a:endParaRPr kumimoji="0" lang="en-US"/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/>
                        <a:ea typeface="Segoe UI Symbol"/>
                        <a:cs typeface="Segoe UI"/>
                      </a:endParaRPr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</a:rPr>
                        <a:t>🌑</a:t>
                      </a:r>
                      <a:endParaRPr kumimoji="0" lang="en-US"/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8688653"/>
                  </a:ext>
                </a:extLst>
              </a:tr>
              <a:tr h="330757">
                <a:tc vMerge="1">
                  <a:txBody>
                    <a:bodyPr/>
                    <a:lstStyle/>
                    <a:p>
                      <a:pPr defTabSz="932667">
                        <a:tabLst/>
                        <a:defRPr/>
                      </a:pPr>
                      <a:endParaRPr lang="en-US"/>
                    </a:p>
                  </a:txBody>
                  <a:tcPr marL="0" marR="182880" marT="91440" marB="91440" anchor="ctr">
                    <a:lnL w="0">
                      <a:noFill/>
                    </a:lnL>
                    <a:lnR w="0">
                      <a:noFill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kern="1200">
                          <a:solidFill>
                            <a:schemeClr val="tx1"/>
                          </a:solidFill>
                          <a:latin typeface="Segoe Sans Display"/>
                          <a:ea typeface="+mn-ea"/>
                          <a:cs typeface="Segoe Sans Display"/>
                        </a:rPr>
                        <a:t>Surface Pro Flex Keyboard</a:t>
                      </a:r>
                    </a:p>
                  </a:txBody>
                  <a:tcPr marL="0" marR="182880" marT="91440" marB="91440" anchor="ctr">
                    <a:lnL w="0">
                      <a:noFill/>
                    </a:lnL>
                    <a:lnR w="0">
                      <a:noFill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/>
                        <a:ea typeface="Segoe UI Symbol"/>
                        <a:cs typeface="Segoe UI"/>
                      </a:endParaRPr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</a:rPr>
                        <a:t>🌑</a:t>
                      </a:r>
                      <a:endParaRPr kumimoji="0" lang="en-US"/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/>
                        <a:ea typeface="Segoe UI Symbol"/>
                        <a:cs typeface="Segoe UI"/>
                      </a:endParaRPr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</a:rPr>
                        <a:t>🌑</a:t>
                      </a:r>
                      <a:endParaRPr kumimoji="0" lang="en-US"/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/>
                        <a:ea typeface="Segoe UI Symbol"/>
                        <a:cs typeface="Segoe UI"/>
                      </a:endParaRPr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</a:rPr>
                        <a:t>🌑</a:t>
                      </a:r>
                      <a:endParaRPr kumimoji="0" lang="en-US"/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973554"/>
                  </a:ext>
                </a:extLst>
              </a:tr>
              <a:tr h="330757">
                <a:tc>
                  <a:txBody>
                    <a:bodyPr/>
                    <a:lstStyle/>
                    <a:p>
                      <a:pPr marL="0" lvl="0" indent="0" algn="l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1050" b="1" kern="1200">
                          <a:solidFill>
                            <a:schemeClr val="tx1"/>
                          </a:solidFill>
                          <a:latin typeface="Segoe Sans Display Semibold"/>
                          <a:ea typeface="+mn-ea"/>
                          <a:cs typeface="Segoe Sans Display Semibold"/>
                        </a:rPr>
                        <a:t>  Pen</a:t>
                      </a:r>
                    </a:p>
                  </a:txBody>
                  <a:tcPr marL="0" marR="182880" marT="91440" marB="91440" anchor="ctr">
                    <a:lnL w="0">
                      <a:noFill/>
                    </a:lnL>
                    <a:lnR w="0">
                      <a:noFill/>
                    </a:lnR>
                    <a:lnT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0" kern="1200">
                          <a:solidFill>
                            <a:schemeClr val="tx1"/>
                          </a:solidFill>
                          <a:latin typeface="Segoe Sans Display"/>
                          <a:ea typeface="+mn-ea"/>
                          <a:cs typeface="Segoe Sans Display"/>
                        </a:rPr>
                        <a:t>Surface Slim Pen (2nd Edition)</a:t>
                      </a:r>
                    </a:p>
                  </a:txBody>
                  <a:tcPr marL="0" marR="182880" marT="91440" marB="91440" anchor="ctr">
                    <a:lnL w="0">
                      <a:noFill/>
                    </a:lnL>
                    <a:lnR w="0">
                      <a:noFill/>
                    </a:lnR>
                    <a:lnT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/>
                        <a:ea typeface="Segoe UI Symbol"/>
                        <a:cs typeface="Segoe UI"/>
                      </a:endParaRPr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</a:rPr>
                        <a:t>🌑</a:t>
                      </a:r>
                      <a:endParaRPr kumimoji="0" lang="en-US"/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/>
                        <a:ea typeface="Segoe UI Symbol"/>
                        <a:cs typeface="Segoe UI"/>
                      </a:endParaRPr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</a:rPr>
                        <a:t>🌑</a:t>
                      </a:r>
                      <a:endParaRPr kumimoji="0" lang="en-US"/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kumimoji="0" lang="en-US" sz="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/>
                        <a:ea typeface="Segoe UI Symbol"/>
                        <a:cs typeface="Segoe UI"/>
                      </a:endParaRPr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defTabSz="932667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</a:rPr>
                        <a:t>🌑</a:t>
                      </a:r>
                      <a:endParaRPr kumimoji="0" lang="en-US"/>
                    </a:p>
                  </a:txBody>
                  <a:tcPr marL="0" marR="0" marT="91440" marB="91440" anchor="ctr">
                    <a:lnL w="0">
                      <a:noFill/>
                    </a:lnL>
                    <a:lnR w="0">
                      <a:noFill/>
                    </a:lnR>
                    <a:lnT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T>
                    <a:lnB w="3174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957380"/>
                  </a:ext>
                </a:extLst>
              </a:tr>
              <a:tr h="330757">
                <a:tc rowSpan="3">
                  <a:txBody>
                    <a:bodyPr/>
                    <a:lstStyle/>
                    <a:p>
                      <a:pPr marL="0" marR="0" lvl="0" indent="0" algn="l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kern="1200">
                          <a:solidFill>
                            <a:schemeClr val="tx1"/>
                          </a:solidFill>
                          <a:latin typeface="Segoe Sans Display Semibold"/>
                          <a:ea typeface="+mn-ea"/>
                          <a:cs typeface="Segoe Sans Display Semibold"/>
                        </a:rPr>
                        <a:t>  Docks</a:t>
                      </a:r>
                    </a:p>
                  </a:txBody>
                  <a:tcPr marL="0" marR="182880" marT="91440" marB="9144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>
                          <a:solidFill>
                            <a:schemeClr val="tx1"/>
                          </a:solidFill>
                          <a:latin typeface="Segoe Sans Display"/>
                          <a:ea typeface="+mn-ea"/>
                          <a:cs typeface="Segoe Sans Display"/>
                        </a:rPr>
                        <a:t>USB-C Travel Hub</a:t>
                      </a:r>
                    </a:p>
                  </a:txBody>
                  <a:tcPr marL="0" marR="182880" marT="91440" marB="9144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8837211"/>
                  </a:ext>
                </a:extLst>
              </a:tr>
              <a:tr h="3307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Segoe Sans Display Semibold"/>
                          <a:ea typeface="+mn-ea"/>
                          <a:cs typeface="Segoe Sans Display Semibold"/>
                        </a:rPr>
                        <a:t>NEW! 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Segoe Sans Display"/>
                          <a:ea typeface="+mn-ea"/>
                          <a:cs typeface="Segoe Sans Display"/>
                        </a:rPr>
                        <a:t>Surface USB4 </a:t>
                      </a:r>
                    </a:p>
                  </a:txBody>
                  <a:tcPr marL="0" marR="182880" marT="91440" marB="9144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  <a:endParaRPr kumimoji="0" lang="en-US" sz="6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/>
                        <a:ea typeface="Segoe UI Symbol"/>
                        <a:cs typeface="Segoe UI"/>
                      </a:endParaRP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  <a:endParaRPr kumimoji="0" lang="en-US" sz="6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/>
                        <a:ea typeface="Segoe UI Symbol"/>
                        <a:cs typeface="Segoe UI"/>
                      </a:endParaRP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116007"/>
                  </a:ext>
                </a:extLst>
              </a:tr>
              <a:tr h="3307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>
                          <a:solidFill>
                            <a:schemeClr val="tx1"/>
                          </a:solidFill>
                          <a:latin typeface="Segoe Sans Display"/>
                          <a:ea typeface="+mn-ea"/>
                          <a:cs typeface="Segoe Sans Display"/>
                        </a:rPr>
                        <a:t>Thunderbolt™ 4 Dock </a:t>
                      </a:r>
                    </a:p>
                  </a:txBody>
                  <a:tcPr marL="0" marR="182880" marT="91440" marB="9144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  <a:endParaRPr kumimoji="0" lang="en-US" sz="6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/>
                        <a:ea typeface="Segoe UI Symbol"/>
                        <a:cs typeface="Segoe UI"/>
                      </a:endParaRP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  <a:endParaRPr kumimoji="0" lang="en-US" sz="60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Segoe UI"/>
                        <a:ea typeface="Segoe UI Symbol"/>
                        <a:cs typeface="Segoe UI"/>
                      </a:endParaRP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968099"/>
                  </a:ext>
                </a:extLst>
              </a:tr>
              <a:tr h="330757">
                <a:tc rowSpan="2">
                  <a:txBody>
                    <a:bodyPr/>
                    <a:lstStyle/>
                    <a:p>
                      <a:pPr marL="0" marR="0" lvl="0" indent="0" algn="l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kern="1200">
                          <a:solidFill>
                            <a:schemeClr val="tx1"/>
                          </a:solidFill>
                          <a:latin typeface="Segoe Sans Display Semibold"/>
                          <a:ea typeface="+mn-ea"/>
                          <a:cs typeface="Segoe Sans Display Semibold"/>
                        </a:rPr>
                        <a:t>  Accessibility</a:t>
                      </a:r>
                    </a:p>
                  </a:txBody>
                  <a:tcPr marL="0" marR="182880" marT="91440" marB="9144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>
                          <a:solidFill>
                            <a:schemeClr val="tx1"/>
                          </a:solidFill>
                          <a:latin typeface="Segoe Sans Display"/>
                          <a:ea typeface="+mn-ea"/>
                          <a:cs typeface="Segoe Sans Display"/>
                        </a:rPr>
                        <a:t>Surface Adaptive Kit</a:t>
                      </a:r>
                    </a:p>
                  </a:txBody>
                  <a:tcPr marL="0" marR="182880" marT="91440" marB="9144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5273364"/>
                  </a:ext>
                </a:extLst>
              </a:tr>
              <a:tr h="3307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3174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>
                          <a:solidFill>
                            <a:schemeClr val="tx1"/>
                          </a:solidFill>
                          <a:latin typeface="Segoe Sans Display"/>
                          <a:ea typeface="+mn-ea"/>
                          <a:cs typeface="Segoe Sans Display"/>
                        </a:rPr>
                        <a:t>Microsoft Adaptive Accessories </a:t>
                      </a:r>
                    </a:p>
                  </a:txBody>
                  <a:tcPr marL="0" marR="182880" marT="91440" marB="9144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326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Segoe UI"/>
                          <a:ea typeface="Segoe UI Symbol"/>
                          <a:cs typeface="Segoe UI"/>
                        </a:rPr>
                        <a:t>🌑</a:t>
                      </a:r>
                    </a:p>
                  </a:txBody>
                  <a:tcPr marL="0" marR="0" marT="91440" marB="9144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157459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290DB265-3601-4142-2A32-6B9235A4B7FB}"/>
              </a:ext>
            </a:extLst>
          </p:cNvPr>
          <p:cNvSpPr txBox="1">
            <a:spLocks/>
          </p:cNvSpPr>
          <p:nvPr/>
        </p:nvSpPr>
        <p:spPr>
          <a:xfrm>
            <a:off x="528979" y="642489"/>
            <a:ext cx="4319680" cy="369332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-50" normalizeH="0" baseline="0">
                <a:ln>
                  <a:noFill/>
                </a:ln>
                <a:gradFill flip="none" rotWithShape="1">
                  <a:gsLst>
                    <a:gs pos="0">
                      <a:srgbClr val="B2C1CD">
                        <a:lumMod val="40000"/>
                      </a:srgbClr>
                    </a:gs>
                    <a:gs pos="100000">
                      <a:srgbClr val="97C4DB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uLnTx/>
                <a:uFillTx/>
                <a:latin typeface="Segoe Sans Display" pitchFamily="2" charset="0"/>
                <a:ea typeface="+mj-ea"/>
                <a:cs typeface="Segoe Sans Displa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j-ea"/>
                <a:cs typeface="Segoe Sans Display Semibold" pitchFamily="2" charset="0"/>
              </a:rPr>
              <a:t>Accessories Compatibility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j-ea"/>
                <a:cs typeface="Segoe Sans Display Semibold" pitchFamily="2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 Semibold" pitchFamily="2" charset="0"/>
              <a:ea typeface="+mj-ea"/>
              <a:cs typeface="Segoe Sans Display Semibold" pitchFamily="2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AB1F1C8C-B52E-46E1-8D82-0C795AE10A49}"/>
              </a:ext>
            </a:extLst>
          </p:cNvPr>
          <p:cNvSpPr txBox="1"/>
          <p:nvPr/>
        </p:nvSpPr>
        <p:spPr>
          <a:xfrm>
            <a:off x="528979" y="1228125"/>
            <a:ext cx="3657600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1B1B1B"/>
                </a:solidFill>
                <a:latin typeface="Segoe UI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1B1B1B"/>
                </a:solidFill>
                <a:latin typeface="Segoe UI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1B1B1B"/>
                </a:solidFill>
                <a:latin typeface="Segoe UI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1B1B1B"/>
                </a:solidFill>
                <a:latin typeface="Segoe UI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1B1B1B"/>
                </a:solidFill>
                <a:latin typeface="Segoe UI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1B1B1B"/>
                </a:solidFill>
                <a:latin typeface="Segoe UI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1B1B1B"/>
                </a:solidFill>
                <a:latin typeface="Segoe UI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1B1B1B"/>
                </a:solidFill>
                <a:latin typeface="Segoe UI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1B1B1B"/>
                </a:solidFill>
                <a:latin typeface="Segoe U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 w="31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Surface Accessories </a:t>
            </a:r>
          </a:p>
        </p:txBody>
      </p:sp>
    </p:spTree>
    <p:extLst>
      <p:ext uri="{BB962C8B-B14F-4D97-AF65-F5344CB8AC3E}">
        <p14:creationId xmlns:p14="http://schemas.microsoft.com/office/powerpoint/2010/main" val="352976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.05463 L 0 -2.96296E-6 " pathEditMode="relative" rAng="0" ptsTypes="AA">
                                      <p:cBhvr>
                                        <p:cTn id="9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5463 L 0 -2.96296E-6 " pathEditMode="relative" rAng="0" ptsTypes="AA">
                                      <p:cBhvr>
                                        <p:cTn id="14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5463 L 0 -2.96296E-6 " pathEditMode="relative" rAng="0" ptsTypes="AA">
                                      <p:cBhvr>
                                        <p:cTn id="19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3D5142BF05D44813E2DC99C686ABA" ma:contentTypeVersion="15" ma:contentTypeDescription="Create a new document." ma:contentTypeScope="" ma:versionID="bdeffd226dc5b7cf5fe35b14c7774d75">
  <xsd:schema xmlns:xsd="http://www.w3.org/2001/XMLSchema" xmlns:xs="http://www.w3.org/2001/XMLSchema" xmlns:p="http://schemas.microsoft.com/office/2006/metadata/properties" xmlns:ns1="http://schemas.microsoft.com/sharepoint/v3" xmlns:ns2="d6088ce7-3766-420d-82dd-652472fcd688" xmlns:ns3="230e9df3-be65-4c73-a93b-d1236ebd677e" targetNamespace="http://schemas.microsoft.com/office/2006/metadata/properties" ma:root="true" ma:fieldsID="c1839d37411716f1d1e54ae58fb0ce22" ns1:_="" ns2:_="" ns3:_="">
    <xsd:import namespace="http://schemas.microsoft.com/sharepoint/v3"/>
    <xsd:import namespace="d6088ce7-3766-420d-82dd-652472fcd688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088ce7-3766-420d-82dd-652472fcd6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bd3e80c6-30f0-4f46-97ff-8c3c7bafd514}" ma:internalName="TaxCatchAll" ma:showField="CatchAllData" ma:web="11e31a66-3d01-4b8f-b89a-1e61ecdea2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30e9df3-be65-4c73-a93b-d1236ebd677e" xsi:nil="true"/>
    <lcf76f155ced4ddcb4097134ff3c332f xmlns="d6088ce7-3766-420d-82dd-652472fcd68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2BE6F4-CCA1-4E07-9448-50AE432AF2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833CA0-2BFB-43A4-AEAD-63006F898C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6088ce7-3766-420d-82dd-652472fcd688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75BE4A0-5F7A-4498-8BC2-5801D6801DB2}">
  <ds:schemaRefs>
    <ds:schemaRef ds:uri="09aed9ac-427e-43c7-9657-e740b3bcdace"/>
    <ds:schemaRef ds:uri="230e9df3-be65-4c73-a93b-d1236ebd677e"/>
    <ds:schemaRef ds:uri="8f778cfc-b4c6-4128-817d-47aa835a29c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  <ds:schemaRef ds:uri="d6088ce7-3766-420d-82dd-652472fcd688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178</Words>
  <Application>Microsoft Office PowerPoint</Application>
  <PresentationFormat>Widescreen</PresentationFormat>
  <Paragraphs>102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Aptos</vt:lpstr>
      <vt:lpstr>Arial</vt:lpstr>
      <vt:lpstr>Segoe Sans Display</vt:lpstr>
      <vt:lpstr>Segoe Sans Display Semibold</vt:lpstr>
      <vt:lpstr>Segoe UI</vt:lpstr>
      <vt:lpstr>Segoe UI Variable Text</vt:lpstr>
      <vt:lpstr>1_Office Theme</vt:lpstr>
      <vt:lpstr>think-cell Slide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Quian</dc:creator>
  <cp:lastModifiedBy>Warner-Duncan, Zhane</cp:lastModifiedBy>
  <cp:revision>7</cp:revision>
  <dcterms:created xsi:type="dcterms:W3CDTF">2024-10-31T20:30:38Z</dcterms:created>
  <dcterms:modified xsi:type="dcterms:W3CDTF">2025-04-17T17:14:28Z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0x010100DEE3D5142BF05D44813E2DC99C686ABA</vt:lpwstr>
  </property>
  <property fmtid="{D5CDD505-2E9C-101B-9397-08002B2CF9AE}" pid="3" name="MediaServiceImageTags">
    <vt:lpwstr/>
  </property>
</Properties>
</file>