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4804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AA445-8971-48D1-A0C3-2A9E465870E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4CBA0-0C8F-45B3-944C-CA2674AF0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3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C4018-CF40-C758-6E65-67C74DB6B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5731B3-5BA7-7571-12EC-3FB91308E9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E15431-12BE-1937-25D3-721C5B96E3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2C4BE4-3CD3-E845-45D3-5A7A05A0BA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22A43A-6C30-4735-8355-1FF30F0B35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757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50E15-6EDA-75BA-204D-D55FEE022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FE5D4A-31A0-6DE9-A618-26B0F4456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FE589-E185-527C-ABAC-6914D421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3EE60-C6BD-0728-73BE-68BB3200B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F3885-B298-DB4E-1C65-3461585F9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9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0907-ADCE-CF21-D553-9223EDBDB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F22C96-7945-3E4D-329F-916548C61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FF8D0-D137-701E-EAB6-7A71E47BE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8A226-15CC-0CB4-E6E8-037BDB44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B683B-EB2B-B16B-DAA7-4EADF00A4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DCAAE8-CE4F-80D3-DB5E-6C1A061D3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4FEFBF-604F-00FD-A072-C391FF461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F5823-690C-5CAD-DD02-F858C25EA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62504-6AD4-DF3A-B965-2A0314E0F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77B49-A494-40AE-B2BC-C8CB3C5CC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817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H_Foot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1267884"/>
            <a:ext cx="12192000" cy="8125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03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57E80-56B0-DE8B-79ED-83F710004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54A44-2A98-A0DD-0F7E-027FD78F8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DF5C3-C015-121A-833A-38B2322A3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2DC06-FF6D-279E-511C-5E08B74A4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31FB7-2C02-3106-70AB-F4F8EBF18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9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B22E5-FDF4-82F0-5782-FF74B3D60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D39B0-1601-21C6-F640-B2481A5ED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B8FB2-B3B2-1EFD-F98F-299AC0792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E93E4-DACA-6897-88F7-9EA6C3A71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D9AD7-4065-21EB-99ED-CB20761FF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5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90376-24D6-924E-5DC7-28C7063A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323DF-F4D6-6D58-6ED5-5A89625897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D7F6E-361E-80C6-1472-76F84DA8D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1F9D6-AA6E-9CDE-2760-EAADA156F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DD9DA-4593-FE3D-0826-92AA9B62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986953-CB6B-746C-0D81-8B0816B0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A1E49-146B-7651-5659-E6DC95B1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E0DAE-7F37-B47A-077F-D5091C919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6474E-1B76-9E44-623E-7465A792A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240F5-9107-FC26-5E1B-F8F4CD8F8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FCFF72-9FFA-FA52-54F8-63D89BAE16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EDFE55-82CD-B2CF-6D9D-A8DE86CAB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C49F59-193E-0AE4-73DC-E95A909EB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8F2545-8E3A-EE46-DA32-0F18E17A7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0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02275-C063-1DFB-00BE-A427F9F9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BF6F2-AC4A-768A-08E4-6AA7F05B4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BB3C6-D1B2-EDBF-B437-D7B16A89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DC3147-EFF5-1998-6A04-D11B3EA95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6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78CD56-665C-A9B5-F5BB-006FFEA7F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56E3A9-D0F6-F4FE-625F-AC7EC902E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53CB7-7AAF-FE09-6E6C-F3747C951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6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7215E-EB60-00D1-6F9A-F2AAEA74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D5C78-D89F-E887-A3C7-C91203AD2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671BF-30B7-7E2C-8CF9-663CC17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3BFAE-AD02-03D2-0DA6-D4AC78E2C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A3123-8D2E-008B-E73C-132CD12E3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1D8BB-0CE5-1044-B70D-C8543BF44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4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BB0C2-9C98-40B0-02BE-0A7BB33E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61F629-5CDE-355E-C37F-FEF252392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BBE38-8A30-CC28-91B4-141A0D40D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2EA3D-B1CF-CC43-5546-4A5F3D003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9CE7A-37BC-AB78-7A72-C0998D74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A28A1-F388-CF07-8A32-270954F50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8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430138-9BDE-33E9-574C-418015AE5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37965-F583-9D61-8845-15E42BC91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5F208-247E-4A80-3A40-48E1E7005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355CA8-D57D-48D4-A2C0-4ABB7CE34024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8F922-0DA7-834B-E0D7-0143DB5F0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816E7-B808-34C8-9D1B-3DFAADAC8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ECF8B7-54FF-4A76-848B-6B86751D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6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9C520-292E-8577-ED82-1FA3BE513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921C5E1-628C-9041-AD2E-B1D7E7E606E0}"/>
              </a:ext>
            </a:extLst>
          </p:cNvPr>
          <p:cNvSpPr/>
          <p:nvPr/>
        </p:nvSpPr>
        <p:spPr>
          <a:xfrm rot="21427325">
            <a:off x="-120210" y="624452"/>
            <a:ext cx="5717438" cy="342928"/>
          </a:xfrm>
          <a:prstGeom prst="rect">
            <a:avLst/>
          </a:prstGeom>
          <a:solidFill>
            <a:schemeClr val="tx1">
              <a:lumMod val="65000"/>
              <a:lumOff val="3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26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96728D-F14F-E372-73B5-7729D3FF7209}"/>
              </a:ext>
            </a:extLst>
          </p:cNvPr>
          <p:cNvSpPr/>
          <p:nvPr/>
        </p:nvSpPr>
        <p:spPr>
          <a:xfrm>
            <a:off x="2205" y="264667"/>
            <a:ext cx="7064599" cy="57691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26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714FF2-3445-0069-5EB1-CEC00BE4E863}"/>
              </a:ext>
            </a:extLst>
          </p:cNvPr>
          <p:cNvSpPr txBox="1"/>
          <p:nvPr/>
        </p:nvSpPr>
        <p:spPr>
          <a:xfrm>
            <a:off x="300936" y="294308"/>
            <a:ext cx="7064598" cy="476919"/>
          </a:xfrm>
          <a:prstGeom prst="rect">
            <a:avLst/>
          </a:prstGeom>
          <a:noFill/>
        </p:spPr>
        <p:txBody>
          <a:bodyPr wrap="square" lIns="45712" tIns="22857" rIns="45712" bIns="22857" rtlCol="0">
            <a:spAutoFit/>
          </a:bodyPr>
          <a:lstStyle/>
          <a:p>
            <a:pPr marL="0" marR="0" lvl="0" indent="0" algn="l" defTabSz="11269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99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Lenovo ISG – Partner Program</a:t>
            </a: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8AECC8-2CBC-8C78-F1DA-E43E1DDDA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073" y="871219"/>
            <a:ext cx="8768784" cy="538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84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76111F68130641BAA76D2354D021AF" ma:contentTypeVersion="11" ma:contentTypeDescription="Create a new document." ma:contentTypeScope="" ma:versionID="196faf5cde1577c4c6b602fd579576a8">
  <xsd:schema xmlns:xsd="http://www.w3.org/2001/XMLSchema" xmlns:xs="http://www.w3.org/2001/XMLSchema" xmlns:p="http://schemas.microsoft.com/office/2006/metadata/properties" xmlns:ns2="47ee770f-434e-4d72-aa83-d7e9b127e507" xmlns:ns3="609a93a0-0bd0-4577-8351-8da691419a60" targetNamespace="http://schemas.microsoft.com/office/2006/metadata/properties" ma:root="true" ma:fieldsID="9b3edcc61907c102f126ade41a3c40c2" ns2:_="" ns3:_="">
    <xsd:import namespace="47ee770f-434e-4d72-aa83-d7e9b127e507"/>
    <xsd:import namespace="609a93a0-0bd0-4577-8351-8da691419a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ee770f-434e-4d72-aa83-d7e9b127e5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9a93a0-0bd0-4577-8351-8da691419a6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45E80E-4D36-4280-AD7C-2DB6DFD24D5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FB527A5-3B5C-4FB8-8C76-603D930625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FB4691-BAEE-46BA-8358-39EDAE4AFA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ee770f-434e-4d72-aa83-d7e9b127e507"/>
    <ds:schemaRef ds:uri="609a93a0-0bd0-4577-8351-8da691419a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D&amp;H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Lazzaro, Dawn</dc:creator>
  <cp:lastModifiedBy>Lazzaro, Dawn</cp:lastModifiedBy>
  <cp:revision>2</cp:revision>
  <dcterms:created xsi:type="dcterms:W3CDTF">2025-04-10T19:48:42Z</dcterms:created>
  <dcterms:modified xsi:type="dcterms:W3CDTF">2025-04-18T15:39:52Z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0x010100E776111F68130641BAA76D2354D021AF</vt:lpwstr>
  </property>
</Properties>
</file>