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3"/>
  </p:notesMasterIdLst>
  <p:handoutMasterIdLst>
    <p:handoutMasterId r:id="rId34"/>
  </p:handoutMasterIdLst>
  <p:sldIdLst>
    <p:sldId id="314" r:id="rId5"/>
    <p:sldId id="2147472185" r:id="rId6"/>
    <p:sldId id="2147472117" r:id="rId7"/>
    <p:sldId id="2147472168" r:id="rId8"/>
    <p:sldId id="2147472170" r:id="rId9"/>
    <p:sldId id="2147474713" r:id="rId10"/>
    <p:sldId id="2147474643" r:id="rId11"/>
    <p:sldId id="2147474714" r:id="rId12"/>
    <p:sldId id="2147474719" r:id="rId13"/>
    <p:sldId id="2147472171" r:id="rId14"/>
    <p:sldId id="2147474638" r:id="rId15"/>
    <p:sldId id="2147474674" r:id="rId16"/>
    <p:sldId id="2147474676" r:id="rId17"/>
    <p:sldId id="2147474716" r:id="rId18"/>
    <p:sldId id="2076136818" r:id="rId19"/>
    <p:sldId id="351" r:id="rId20"/>
    <p:sldId id="2147469809" r:id="rId21"/>
    <p:sldId id="2147469867" r:id="rId22"/>
    <p:sldId id="2147474692" r:id="rId23"/>
    <p:sldId id="2146848501" r:id="rId24"/>
    <p:sldId id="2146848505" r:id="rId25"/>
    <p:sldId id="2147470444" r:id="rId26"/>
    <p:sldId id="2147470445" r:id="rId27"/>
    <p:sldId id="2147474720" r:id="rId28"/>
    <p:sldId id="2147474721" r:id="rId29"/>
    <p:sldId id="2147474718" r:id="rId30"/>
    <p:sldId id="2147474639" r:id="rId31"/>
    <p:sldId id="2689" r:id="rId32"/>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360 Headings" id="{9972A59A-7D9D-0B45-AF24-8D95CFF601F7}">
          <p14:sldIdLst>
            <p14:sldId id="314"/>
            <p14:sldId id="2147472185"/>
            <p14:sldId id="2147472117"/>
            <p14:sldId id="2147472168"/>
            <p14:sldId id="2147472170"/>
            <p14:sldId id="2147474713"/>
            <p14:sldId id="2147474643"/>
            <p14:sldId id="2147474714"/>
            <p14:sldId id="2147474719"/>
            <p14:sldId id="2147472171"/>
            <p14:sldId id="2147474638"/>
            <p14:sldId id="2147474674"/>
            <p14:sldId id="2147474676"/>
            <p14:sldId id="2147474716"/>
            <p14:sldId id="2076136818"/>
            <p14:sldId id="351"/>
            <p14:sldId id="2147469809"/>
            <p14:sldId id="2147469867"/>
            <p14:sldId id="2147474692"/>
            <p14:sldId id="2146848501"/>
            <p14:sldId id="2146848505"/>
            <p14:sldId id="2147470444"/>
            <p14:sldId id="2147470445"/>
            <p14:sldId id="2147474720"/>
            <p14:sldId id="2147474721"/>
            <p14:sldId id="2147474718"/>
            <p14:sldId id="2147474639"/>
            <p14:sldId id="2689"/>
          </p14:sldIdLst>
        </p14:section>
      </p14:sectionLst>
    </p:ext>
    <p:ext uri="{EFAFB233-063F-42B5-8137-9DF3F51BA10A}">
      <p15:sldGuideLst xmlns:p15="http://schemas.microsoft.com/office/powerpoint/2012/main">
        <p15:guide id="1" orient="horz" pos="463">
          <p15:clr>
            <a:srgbClr val="A4A3A4"/>
          </p15:clr>
        </p15:guide>
        <p15:guide id="2" orient="horz" pos="4212">
          <p15:clr>
            <a:srgbClr val="A4A3A4"/>
          </p15:clr>
        </p15:guide>
        <p15:guide id="3" orient="horz" pos="3887">
          <p15:clr>
            <a:srgbClr val="A4A3A4"/>
          </p15:clr>
        </p15:guide>
        <p15:guide id="4" pos="369" userDrawn="1">
          <p15:clr>
            <a:srgbClr val="A4A3A4"/>
          </p15:clr>
        </p15:guide>
        <p15:guide id="5" pos="2279">
          <p15:clr>
            <a:srgbClr val="A4A3A4"/>
          </p15:clr>
        </p15:guide>
        <p15:guide id="6" pos="5452">
          <p15:clr>
            <a:srgbClr val="A4A3A4"/>
          </p15:clr>
        </p15:guide>
        <p15:guide id="7" pos="3839" userDrawn="1">
          <p15:clr>
            <a:srgbClr val="A4A3A4"/>
          </p15:clr>
        </p15:guide>
        <p15:guide id="8" pos="3939" userDrawn="1">
          <p15:clr>
            <a:srgbClr val="A4A3A4"/>
          </p15:clr>
        </p15:guide>
        <p15:guide id="9"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B8242E"/>
    <a:srgbClr val="3046AD"/>
    <a:srgbClr val="7F4E7D"/>
    <a:srgbClr val="AAB1ED"/>
    <a:srgbClr val="E6E6E6"/>
    <a:srgbClr val="1E0013"/>
    <a:srgbClr val="DDB8C6"/>
    <a:srgbClr val="E6BDC1"/>
    <a:srgbClr val="DCC5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610536-1D8B-4FB0-90F9-D1CB72A4F2C8}" v="7" dt="2025-01-22T19:24:17.173"/>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0799" autoAdjust="0"/>
  </p:normalViewPr>
  <p:slideViewPr>
    <p:cSldViewPr snapToGrid="0" snapToObjects="1">
      <p:cViewPr varScale="1">
        <p:scale>
          <a:sx n="58" d="100"/>
          <a:sy n="58" d="100"/>
        </p:scale>
        <p:origin x="595" y="96"/>
      </p:cViewPr>
      <p:guideLst>
        <p:guide orient="horz" pos="463"/>
        <p:guide orient="horz" pos="4212"/>
        <p:guide orient="horz" pos="3887"/>
        <p:guide pos="369"/>
        <p:guide pos="2279"/>
        <p:guide pos="5452"/>
        <p:guide pos="3839"/>
        <p:guide pos="3939"/>
        <p:guide orient="horz" pos="2160"/>
      </p:guideLst>
    </p:cSldViewPr>
  </p:slideViewPr>
  <p:outlineViewPr>
    <p:cViewPr>
      <p:scale>
        <a:sx n="33" d="100"/>
        <a:sy n="33" d="100"/>
      </p:scale>
      <p:origin x="0" y="-14374"/>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57" d="100"/>
          <a:sy n="57" d="100"/>
        </p:scale>
        <p:origin x="2405" y="6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sz="1000" dirty="0">
              <a:latin typeface="Arial" pitchFamily="34" charset="0"/>
              <a:cs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1C0EDC-3B04-4D43-AC98-A606493C474D}" type="datetimeFigureOut">
              <a:rPr lang="en-US" sz="1000" smtClean="0">
                <a:latin typeface="Arial" pitchFamily="34" charset="0"/>
                <a:cs typeface="Arial" pitchFamily="34" charset="0"/>
              </a:rPr>
              <a:pPr/>
              <a:t>2/4/2025</a:t>
            </a:fld>
            <a:endParaRPr lang="en-US" sz="1000" dirty="0">
              <a:latin typeface="Arial" pitchFamily="34" charset="0"/>
              <a:cs typeface="Arial"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lvl="0"/>
            <a:r>
              <a:rPr lang="en-US" sz="800" cap="all" dirty="0">
                <a:solidFill>
                  <a:srgbClr val="939598"/>
                </a:solidFill>
                <a:latin typeface="Arial" pitchFamily="34" charset="0"/>
                <a:cs typeface="Arial" pitchFamily="34" charset="0"/>
              </a:rPr>
              <a:t>2011 LENOVO CONFIDENTIAL. All rights reserved.</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27F3538-DD9D-4F25-8311-592750C50641}" type="slidenum">
              <a:rPr lang="en-US" sz="800" smtClean="0">
                <a:latin typeface="Arial" pitchFamily="34" charset="0"/>
                <a:cs typeface="Arial" pitchFamily="34" charset="0"/>
              </a:rPr>
              <a:pPr/>
              <a:t>‹#›</a:t>
            </a:fld>
            <a:endParaRPr lang="en-US" sz="800" dirty="0">
              <a:latin typeface="Arial" pitchFamily="34" charset="0"/>
              <a:cs typeface="Arial" pitchFamily="34" charset="0"/>
            </a:endParaRPr>
          </a:p>
        </p:txBody>
      </p:sp>
    </p:spTree>
    <p:extLst>
      <p:ext uri="{BB962C8B-B14F-4D97-AF65-F5344CB8AC3E}">
        <p14:creationId xmlns:p14="http://schemas.microsoft.com/office/powerpoint/2010/main" val="2529155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000">
                <a:latin typeface="Arial" pitchFamily="34" charset="0"/>
                <a:cs typeface="Arial"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000">
                <a:latin typeface="Arial" pitchFamily="34" charset="0"/>
                <a:cs typeface="Arial" pitchFamily="34" charset="0"/>
              </a:defRPr>
            </a:lvl1pPr>
          </a:lstStyle>
          <a:p>
            <a:fld id="{F23CF275-28B3-497F-9AED-85D5F023BA5C}" type="datetimeFigureOut">
              <a:rPr lang="en-US" smtClean="0"/>
              <a:pPr/>
              <a:t>2/4/2025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000">
                <a:latin typeface="Arial" pitchFamily="34" charset="0"/>
                <a:cs typeface="Arial" pitchFamily="34" charset="0"/>
              </a:defRPr>
            </a:lvl1pPr>
          </a:lstStyle>
          <a:p>
            <a:r>
              <a:rPr lang="en-US" sz="800" cap="all" dirty="0">
                <a:solidFill>
                  <a:srgbClr val="939598"/>
                </a:solidFill>
              </a:rPr>
              <a:t>2011 LENOVO CONFIDENTIAL. All rights reserved.</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atin typeface="Arial" pitchFamily="34" charset="0"/>
                <a:cs typeface="Arial" pitchFamily="34" charset="0"/>
              </a:defRPr>
            </a:lvl1pPr>
          </a:lstStyle>
          <a:p>
            <a:fld id="{4AED87EB-65D7-4500-873C-410831173A82}" type="slidenum">
              <a:rPr lang="en-US" smtClean="0"/>
              <a:pPr/>
              <a:t>‹#›</a:t>
            </a:fld>
            <a:endParaRPr lang="en-US" dirty="0"/>
          </a:p>
        </p:txBody>
      </p:sp>
    </p:spTree>
    <p:extLst>
      <p:ext uri="{BB962C8B-B14F-4D97-AF65-F5344CB8AC3E}">
        <p14:creationId xmlns:p14="http://schemas.microsoft.com/office/powerpoint/2010/main" val="369331368"/>
      </p:ext>
    </p:extLst>
  </p:cSld>
  <p:clrMap bg1="lt1" tx1="dk1" bg2="lt2" tx2="dk2" accent1="accent1" accent2="accent2" accent3="accent3" accent4="accent4" accent5="accent5" accent6="accent6" hlink="hlink" folHlink="folHlink"/>
  <p:hf hdr="0" ft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ED87EB-65D7-4500-873C-410831173A82}" type="slidenum">
              <a:rPr lang="en-US" smtClean="0"/>
              <a:pPr/>
              <a:t>1</a:t>
            </a:fld>
            <a:endParaRPr lang="en-US" dirty="0"/>
          </a:p>
        </p:txBody>
      </p:sp>
    </p:spTree>
    <p:extLst>
      <p:ext uri="{BB962C8B-B14F-4D97-AF65-F5344CB8AC3E}">
        <p14:creationId xmlns:p14="http://schemas.microsoft.com/office/powerpoint/2010/main" val="1849109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54A347F-4A56-475E-92BC-E1066ECCF446}" type="slidenum">
              <a:rPr lang="en-CA" smtClean="0"/>
              <a:t>23</a:t>
            </a:fld>
            <a:endParaRPr lang="en-CA"/>
          </a:p>
        </p:txBody>
      </p:sp>
    </p:spTree>
    <p:extLst>
      <p:ext uri="{BB962C8B-B14F-4D97-AF65-F5344CB8AC3E}">
        <p14:creationId xmlns:p14="http://schemas.microsoft.com/office/powerpoint/2010/main" val="4275057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87EB-65D7-4500-873C-410831173A82}" type="slidenum">
              <a:rPr lang="en-US" smtClean="0"/>
              <a:pPr/>
              <a:t>24</a:t>
            </a:fld>
            <a:endParaRPr lang="en-US" dirty="0"/>
          </a:p>
        </p:txBody>
      </p:sp>
    </p:spTree>
    <p:extLst>
      <p:ext uri="{BB962C8B-B14F-4D97-AF65-F5344CB8AC3E}">
        <p14:creationId xmlns:p14="http://schemas.microsoft.com/office/powerpoint/2010/main" val="726880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4A347F-4A56-475E-92BC-E1066ECCF446}" type="slidenum">
              <a:rPr lang="en-CA" smtClean="0"/>
              <a:t>11</a:t>
            </a:fld>
            <a:endParaRPr lang="en-CA"/>
          </a:p>
        </p:txBody>
      </p:sp>
    </p:spTree>
    <p:extLst>
      <p:ext uri="{BB962C8B-B14F-4D97-AF65-F5344CB8AC3E}">
        <p14:creationId xmlns:p14="http://schemas.microsoft.com/office/powerpoint/2010/main" val="3933601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15</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12285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54A347F-4A56-475E-92BC-E1066ECCF446}" type="slidenum">
              <a:rPr lang="en-CA" smtClean="0"/>
              <a:t>17</a:t>
            </a:fld>
            <a:endParaRPr lang="en-CA"/>
          </a:p>
        </p:txBody>
      </p:sp>
    </p:spTree>
    <p:extLst>
      <p:ext uri="{BB962C8B-B14F-4D97-AF65-F5344CB8AC3E}">
        <p14:creationId xmlns:p14="http://schemas.microsoft.com/office/powerpoint/2010/main" val="1130955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54A347F-4A56-475E-92BC-E1066ECCF446}" type="slidenum">
              <a:rPr lang="en-CA" smtClean="0"/>
              <a:t>18</a:t>
            </a:fld>
            <a:endParaRPr lang="en-CA"/>
          </a:p>
        </p:txBody>
      </p:sp>
    </p:spTree>
    <p:extLst>
      <p:ext uri="{BB962C8B-B14F-4D97-AF65-F5344CB8AC3E}">
        <p14:creationId xmlns:p14="http://schemas.microsoft.com/office/powerpoint/2010/main" val="1575050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54A347F-4A56-475E-92BC-E1066ECCF446}" type="slidenum">
              <a:rPr lang="en-CA" smtClean="0"/>
              <a:t>19</a:t>
            </a:fld>
            <a:endParaRPr lang="en-CA"/>
          </a:p>
        </p:txBody>
      </p:sp>
    </p:spTree>
    <p:extLst>
      <p:ext uri="{BB962C8B-B14F-4D97-AF65-F5344CB8AC3E}">
        <p14:creationId xmlns:p14="http://schemas.microsoft.com/office/powerpoint/2010/main" val="3053517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Investment Review – IDG April 20</a:t>
            </a:r>
          </a:p>
        </p:txBody>
      </p:sp>
    </p:spTree>
    <p:extLst>
      <p:ext uri="{BB962C8B-B14F-4D97-AF65-F5344CB8AC3E}">
        <p14:creationId xmlns:p14="http://schemas.microsoft.com/office/powerpoint/2010/main" val="1558728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54A347F-4A56-475E-92BC-E1066ECCF446}" type="slidenum">
              <a:rPr lang="en-CA" smtClean="0"/>
              <a:t>21</a:t>
            </a:fld>
            <a:endParaRPr lang="en-CA"/>
          </a:p>
        </p:txBody>
      </p:sp>
    </p:spTree>
    <p:extLst>
      <p:ext uri="{BB962C8B-B14F-4D97-AF65-F5344CB8AC3E}">
        <p14:creationId xmlns:p14="http://schemas.microsoft.com/office/powerpoint/2010/main" val="2595576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54A347F-4A56-475E-92BC-E1066ECCF446}" type="slidenum">
              <a:rPr lang="en-CA" smtClean="0"/>
              <a:t>22</a:t>
            </a:fld>
            <a:endParaRPr lang="en-CA"/>
          </a:p>
        </p:txBody>
      </p:sp>
    </p:spTree>
    <p:extLst>
      <p:ext uri="{BB962C8B-B14F-4D97-AF65-F5344CB8AC3E}">
        <p14:creationId xmlns:p14="http://schemas.microsoft.com/office/powerpoint/2010/main" val="34730526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2.png"/><Relationship Id="rId4" Type="http://schemas.openxmlformats.org/officeDocument/2006/relationships/image" Target="../media/image21.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27.jpeg"/><Relationship Id="rId4" Type="http://schemas.openxmlformats.org/officeDocument/2006/relationships/image" Target="../media/image21.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jpeg"/><Relationship Id="rId1" Type="http://schemas.openxmlformats.org/officeDocument/2006/relationships/slideMaster" Target="../slideMasters/slideMaster1.xml"/><Relationship Id="rId5" Type="http://schemas.openxmlformats.org/officeDocument/2006/relationships/image" Target="../media/image29.jpeg"/><Relationship Id="rId4" Type="http://schemas.openxmlformats.org/officeDocument/2006/relationships/image" Target="../media/image17.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jpeg"/><Relationship Id="rId1" Type="http://schemas.openxmlformats.org/officeDocument/2006/relationships/slideMaster" Target="../slideMasters/slideMaster1.xml"/><Relationship Id="rId5" Type="http://schemas.openxmlformats.org/officeDocument/2006/relationships/image" Target="../media/image22.png"/><Relationship Id="rId4" Type="http://schemas.openxmlformats.org/officeDocument/2006/relationships/image" Target="../media/image17.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e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jpeg"/><Relationship Id="rId1" Type="http://schemas.openxmlformats.org/officeDocument/2006/relationships/slideMaster" Target="../slideMasters/slideMaster1.xml"/><Relationship Id="rId5" Type="http://schemas.openxmlformats.org/officeDocument/2006/relationships/image" Target="../media/image35.jpeg"/><Relationship Id="rId4" Type="http://schemas.openxmlformats.org/officeDocument/2006/relationships/image" Target="../media/image21.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7.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8.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9.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0.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1.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4.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5.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7.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8.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9.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0.jpe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0.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2.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3.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3.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3.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3.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3.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3.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3.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3.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4.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5.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6.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3.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4.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3.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4.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3.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186C61-98C4-01FD-0233-459EF876EA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892"/>
            <a:ext cx="12188824" cy="6857108"/>
          </a:xfrm>
          <a:prstGeom prst="rect">
            <a:avLst/>
          </a:prstGeom>
        </p:spPr>
      </p:pic>
      <p:sp>
        <p:nvSpPr>
          <p:cNvPr id="56" name="Title 16"/>
          <p:cNvSpPr>
            <a:spLocks noGrp="1"/>
          </p:cNvSpPr>
          <p:nvPr userDrawn="1">
            <p:ph type="title" hasCustomPrompt="1"/>
          </p:nvPr>
        </p:nvSpPr>
        <p:spPr bwMode="gray">
          <a:xfrm>
            <a:off x="750334" y="1527659"/>
            <a:ext cx="9912096" cy="3269709"/>
          </a:xfrm>
          <a:prstGeom prst="rect">
            <a:avLst/>
          </a:prstGeom>
        </p:spPr>
        <p:txBody>
          <a:bodyPr wrap="square" lIns="0" tIns="0" rIns="121899" bIns="0" anchor="b" anchorCtr="0"/>
          <a:lstStyle>
            <a:lvl1pPr marL="0" algn="l" defTabSz="1218987" rtl="0" eaLnBrk="1" latinLnBrk="0" hangingPunct="1">
              <a:lnSpc>
                <a:spcPct val="75000"/>
              </a:lnSpc>
              <a:spcBef>
                <a:spcPct val="0"/>
              </a:spcBef>
              <a:buNone/>
              <a:defRPr lang="en-US" sz="8000" b="1" kern="1200" cap="none" spc="-150" baseline="0" dirty="0">
                <a:solidFill>
                  <a:schemeClr val="accent4"/>
                </a:solidFill>
                <a:latin typeface="Arial" pitchFamily="34" charset="0"/>
                <a:ea typeface="+mn-ea"/>
                <a:cs typeface="Arial" pitchFamily="34" charset="0"/>
              </a:defRPr>
            </a:lvl1pPr>
          </a:lstStyle>
          <a:p>
            <a:r>
              <a:rPr lang="en-US" dirty="0"/>
              <a:t>Presentation</a:t>
            </a:r>
            <a:br>
              <a:rPr lang="en-US" dirty="0"/>
            </a:br>
            <a:r>
              <a:rPr lang="en-US" dirty="0"/>
              <a:t>title here</a:t>
            </a:r>
          </a:p>
        </p:txBody>
      </p:sp>
      <p:sp>
        <p:nvSpPr>
          <p:cNvPr id="55" name="Subtitle 2"/>
          <p:cNvSpPr>
            <a:spLocks noGrp="1"/>
          </p:cNvSpPr>
          <p:nvPr userDrawn="1">
            <p:ph type="subTitle" idx="1" hasCustomPrompt="1"/>
          </p:nvPr>
        </p:nvSpPr>
        <p:spPr bwMode="gray">
          <a:xfrm>
            <a:off x="760414" y="5046115"/>
            <a:ext cx="9912096" cy="356616"/>
          </a:xfrm>
          <a:prstGeom prst="rect">
            <a:avLst/>
          </a:prstGeom>
        </p:spPr>
        <p:txBody>
          <a:bodyPr lIns="0" tIns="0" rIns="0" bIns="0" anchor="t" anchorCtr="0">
            <a:noAutofit/>
          </a:bodyPr>
          <a:lstStyle>
            <a:lvl1pPr marL="0" indent="0" algn="l" defTabSz="1218987" rtl="0" eaLnBrk="1" latinLnBrk="0" hangingPunct="1">
              <a:lnSpc>
                <a:spcPct val="90000"/>
              </a:lnSpc>
              <a:spcBef>
                <a:spcPct val="0"/>
              </a:spcBef>
              <a:buNone/>
              <a:defRPr lang="en-US" sz="2600" b="0" kern="1200" cap="none" spc="0" baseline="0" dirty="0">
                <a:solidFill>
                  <a:schemeClr val="accent4"/>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sp>
        <p:nvSpPr>
          <p:cNvPr id="49" name="TextBox 48"/>
          <p:cNvSpPr txBox="1"/>
          <p:nvPr userDrawn="1"/>
        </p:nvSpPr>
        <p:spPr>
          <a:xfrm>
            <a:off x="750334" y="6401580"/>
            <a:ext cx="4114800" cy="153888"/>
          </a:xfrm>
          <a:prstGeom prst="rect">
            <a:avLst/>
          </a:prstGeom>
          <a:noFill/>
        </p:spPr>
        <p:txBody>
          <a:bodyPr wrap="square" lIns="0" tIns="0" rIns="0" bIns="0" rtlCol="0">
            <a:spAutoFit/>
          </a:bodyPr>
          <a:lstStyle/>
          <a:p>
            <a:r>
              <a:rPr lang="en-US" sz="1000" dirty="0">
                <a:solidFill>
                  <a:schemeClr val="tx1"/>
                </a:solidFill>
                <a:latin typeface="Arial" pitchFamily="34" charset="0"/>
                <a:cs typeface="Arial" pitchFamily="34" charset="0"/>
              </a:rPr>
              <a:t>2024 Lenovo. All rights reserved.</a:t>
            </a:r>
          </a:p>
        </p:txBody>
      </p:sp>
      <p:grpSp>
        <p:nvGrpSpPr>
          <p:cNvPr id="14" name="Group 13">
            <a:extLst>
              <a:ext uri="{FF2B5EF4-FFF2-40B4-BE49-F238E27FC236}">
                <a16:creationId xmlns:a16="http://schemas.microsoft.com/office/drawing/2014/main" id="{DB6BD304-FAC7-4023-9B54-8984F7387559}"/>
              </a:ext>
            </a:extLst>
          </p:cNvPr>
          <p:cNvGrpSpPr>
            <a:grpSpLocks noChangeAspect="1"/>
          </p:cNvGrpSpPr>
          <p:nvPr userDrawn="1"/>
        </p:nvGrpSpPr>
        <p:grpSpPr>
          <a:xfrm rot="16200000">
            <a:off x="10149589" y="2542923"/>
            <a:ext cx="3058160" cy="1020314"/>
            <a:chOff x="547688" y="952500"/>
            <a:chExt cx="12190413" cy="4067175"/>
          </a:xfrm>
        </p:grpSpPr>
        <p:sp>
          <p:nvSpPr>
            <p:cNvPr id="15" name="Rectangle 14">
              <a:extLst>
                <a:ext uri="{FF2B5EF4-FFF2-40B4-BE49-F238E27FC236}">
                  <a16:creationId xmlns:a16="http://schemas.microsoft.com/office/drawing/2014/main" id="{1FBBDE3D-E4E2-42E5-9F26-00C1500EFD63}"/>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27C222CE-31C9-4AE2-A9DE-A34ECC37F01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id="{710DBB3B-7FB8-4ACB-8FA4-3F2A105B9B99}"/>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3E443DA7-CC51-4460-98C4-193A7375074F}"/>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E1BCDB13-2B5A-46EC-B1D6-C526DEAA84B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8EDDE8EA-BE8E-4066-AB4A-21CD2743549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EF442D16-F34F-4D4E-A65A-8C3BC17F2FC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2" name="Freeform 5">
            <a:extLst>
              <a:ext uri="{FF2B5EF4-FFF2-40B4-BE49-F238E27FC236}">
                <a16:creationId xmlns:a16="http://schemas.microsoft.com/office/drawing/2014/main" id="{B3FDD5DD-E6F7-480C-BC0C-F6AC555BF174}"/>
              </a:ext>
            </a:extLst>
          </p:cNvPr>
          <p:cNvSpPr>
            <a:spLocks noChangeAspect="1" noEditPoints="1"/>
          </p:cNvSpPr>
          <p:nvPr userDrawn="1"/>
        </p:nvSpPr>
        <p:spPr bwMode="auto">
          <a:xfrm>
            <a:off x="750334" y="762000"/>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4988760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Title Slide_Black">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01A992A3-6A72-DB44-C2CA-5C9BA7F60D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4" cy="6858000"/>
          </a:xfrm>
          <a:prstGeom prst="rect">
            <a:avLst/>
          </a:prstGeom>
        </p:spPr>
      </p:pic>
      <p:pic>
        <p:nvPicPr>
          <p:cNvPr id="5" name="Picture 4">
            <a:extLst>
              <a:ext uri="{FF2B5EF4-FFF2-40B4-BE49-F238E27FC236}">
                <a16:creationId xmlns:a16="http://schemas.microsoft.com/office/drawing/2014/main" id="{D9D61CB5-5CE9-BB2B-D023-D14975C4163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56413" y="0"/>
            <a:ext cx="5332412" cy="6858000"/>
          </a:xfrm>
          <a:prstGeom prst="rect">
            <a:avLst/>
          </a:prstGeom>
        </p:spPr>
      </p:pic>
      <p:sp>
        <p:nvSpPr>
          <p:cNvPr id="56" name="Title 16"/>
          <p:cNvSpPr>
            <a:spLocks noGrp="1"/>
          </p:cNvSpPr>
          <p:nvPr userDrawn="1">
            <p:ph type="title" hasCustomPrompt="1"/>
          </p:nvPr>
        </p:nvSpPr>
        <p:spPr bwMode="gray">
          <a:xfrm>
            <a:off x="750334" y="1524000"/>
            <a:ext cx="5957195" cy="3273368"/>
          </a:xfrm>
          <a:prstGeom prst="rect">
            <a:avLst/>
          </a:prstGeom>
        </p:spPr>
        <p:txBody>
          <a:bodyPr lIns="0" tIns="0" rIns="121899" bIns="0" anchor="b" anchorCtr="0"/>
          <a:lstStyle>
            <a:lvl1pPr marL="0" algn="l" defTabSz="1218987" rtl="0" eaLnBrk="1" latinLnBrk="0" hangingPunct="1">
              <a:lnSpc>
                <a:spcPct val="75000"/>
              </a:lnSpc>
              <a:spcBef>
                <a:spcPct val="0"/>
              </a:spcBef>
              <a:buNone/>
              <a:defRPr lang="en-US" sz="7000" b="1" kern="1200" cap="none" spc="-150" baseline="0" dirty="0">
                <a:solidFill>
                  <a:schemeClr val="bg1"/>
                </a:solidFill>
                <a:latin typeface="Arial" pitchFamily="34" charset="0"/>
                <a:ea typeface="+mn-ea"/>
                <a:cs typeface="Arial" pitchFamily="34" charset="0"/>
              </a:defRPr>
            </a:lvl1pPr>
          </a:lstStyle>
          <a:p>
            <a:r>
              <a:rPr lang="en-US" dirty="0"/>
              <a:t>Presentation</a:t>
            </a:r>
            <a:br>
              <a:rPr lang="en-US" dirty="0"/>
            </a:br>
            <a:r>
              <a:rPr lang="en-US" dirty="0"/>
              <a:t>title here</a:t>
            </a:r>
          </a:p>
        </p:txBody>
      </p:sp>
      <p:sp>
        <p:nvSpPr>
          <p:cNvPr id="55" name="Subtitle 2"/>
          <p:cNvSpPr>
            <a:spLocks noGrp="1"/>
          </p:cNvSpPr>
          <p:nvPr userDrawn="1">
            <p:ph type="subTitle" idx="1" hasCustomPrompt="1"/>
          </p:nvPr>
        </p:nvSpPr>
        <p:spPr bwMode="gray">
          <a:xfrm>
            <a:off x="760414" y="5046115"/>
            <a:ext cx="5957195" cy="356616"/>
          </a:xfrm>
          <a:prstGeom prst="rect">
            <a:avLst/>
          </a:prstGeom>
        </p:spPr>
        <p:txBody>
          <a:bodyPr lIns="0" tIns="0" rIns="0" bIns="0" anchor="t" anchorCtr="0"/>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grpSp>
        <p:nvGrpSpPr>
          <p:cNvPr id="68" name="Group 67">
            <a:extLst>
              <a:ext uri="{FF2B5EF4-FFF2-40B4-BE49-F238E27FC236}">
                <a16:creationId xmlns:a16="http://schemas.microsoft.com/office/drawing/2014/main" id="{C178D7C6-5801-6B30-A6A7-963788E95D85}"/>
              </a:ext>
            </a:extLst>
          </p:cNvPr>
          <p:cNvGrpSpPr>
            <a:grpSpLocks noChangeAspect="1"/>
          </p:cNvGrpSpPr>
          <p:nvPr userDrawn="1"/>
        </p:nvGrpSpPr>
        <p:grpSpPr>
          <a:xfrm rot="16200000">
            <a:off x="10149589" y="3293868"/>
            <a:ext cx="3058160" cy="1020314"/>
            <a:chOff x="547688" y="952500"/>
            <a:chExt cx="12190413" cy="4067175"/>
          </a:xfrm>
        </p:grpSpPr>
        <p:sp>
          <p:nvSpPr>
            <p:cNvPr id="69" name="Rectangle 68">
              <a:extLst>
                <a:ext uri="{FF2B5EF4-FFF2-40B4-BE49-F238E27FC236}">
                  <a16:creationId xmlns:a16="http://schemas.microsoft.com/office/drawing/2014/main" id="{69E9C34A-28EF-207E-149B-9EBED2862D6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7">
              <a:extLst>
                <a:ext uri="{FF2B5EF4-FFF2-40B4-BE49-F238E27FC236}">
                  <a16:creationId xmlns:a16="http://schemas.microsoft.com/office/drawing/2014/main" id="{158C3A6B-F5BB-E37E-DB3D-C1ABEA07F21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8">
              <a:extLst>
                <a:ext uri="{FF2B5EF4-FFF2-40B4-BE49-F238E27FC236}">
                  <a16:creationId xmlns:a16="http://schemas.microsoft.com/office/drawing/2014/main" id="{A56AE87F-217D-4207-F227-987A2E7FEBFA}"/>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9">
              <a:extLst>
                <a:ext uri="{FF2B5EF4-FFF2-40B4-BE49-F238E27FC236}">
                  <a16:creationId xmlns:a16="http://schemas.microsoft.com/office/drawing/2014/main" id="{D65BCC2D-74A9-8E37-6BBC-33B74966DAC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0">
              <a:extLst>
                <a:ext uri="{FF2B5EF4-FFF2-40B4-BE49-F238E27FC236}">
                  <a16:creationId xmlns:a16="http://schemas.microsoft.com/office/drawing/2014/main" id="{BA8558ED-E4BF-D888-EF3B-A311AFE8C47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0">
              <a:extLst>
                <a:ext uri="{FF2B5EF4-FFF2-40B4-BE49-F238E27FC236}">
                  <a16:creationId xmlns:a16="http://schemas.microsoft.com/office/drawing/2014/main" id="{AFF1776F-9DBA-D51E-8F71-E1FB30D76794}"/>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1">
              <a:extLst>
                <a:ext uri="{FF2B5EF4-FFF2-40B4-BE49-F238E27FC236}">
                  <a16:creationId xmlns:a16="http://schemas.microsoft.com/office/drawing/2014/main" id="{820D6E3B-9704-EBDF-9D0D-A571A36CBC7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2" name="TextBox 81">
            <a:extLst>
              <a:ext uri="{FF2B5EF4-FFF2-40B4-BE49-F238E27FC236}">
                <a16:creationId xmlns:a16="http://schemas.microsoft.com/office/drawing/2014/main" id="{D0375F64-E651-1A0A-ABF1-9C38BA663F9F}"/>
              </a:ext>
            </a:extLst>
          </p:cNvPr>
          <p:cNvSpPr txBox="1"/>
          <p:nvPr userDrawn="1"/>
        </p:nvSpPr>
        <p:spPr>
          <a:xfrm>
            <a:off x="75033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sp>
        <p:nvSpPr>
          <p:cNvPr id="7" name="TextBox 6">
            <a:extLst>
              <a:ext uri="{FF2B5EF4-FFF2-40B4-BE49-F238E27FC236}">
                <a16:creationId xmlns:a16="http://schemas.microsoft.com/office/drawing/2014/main" id="{5354D416-9042-86BE-D140-157A87E111EB}"/>
              </a:ext>
            </a:extLst>
          </p:cNvPr>
          <p:cNvSpPr txBox="1"/>
          <p:nvPr userDrawn="1"/>
        </p:nvSpPr>
        <p:spPr>
          <a:xfrm>
            <a:off x="0" y="-433413"/>
            <a:ext cx="1138335" cy="369332"/>
          </a:xfrm>
          <a:prstGeom prst="rect">
            <a:avLst/>
          </a:prstGeom>
          <a:noFill/>
        </p:spPr>
        <p:txBody>
          <a:bodyPr wrap="square" rtlCol="0">
            <a:spAutoFit/>
          </a:bodyPr>
          <a:lstStyle/>
          <a:p>
            <a:pPr algn="l"/>
            <a:r>
              <a:rPr lang="en-US" sz="1800" dirty="0">
                <a:latin typeface="Arial" pitchFamily="34" charset="0"/>
                <a:cs typeface="Arial" pitchFamily="34" charset="0"/>
              </a:rPr>
              <a:t>LEARN</a:t>
            </a:r>
          </a:p>
        </p:txBody>
      </p:sp>
      <p:pic>
        <p:nvPicPr>
          <p:cNvPr id="3" name="Picture 2">
            <a:extLst>
              <a:ext uri="{FF2B5EF4-FFF2-40B4-BE49-F238E27FC236}">
                <a16:creationId xmlns:a16="http://schemas.microsoft.com/office/drawing/2014/main" id="{B3F74266-4D00-8A70-EAA5-A5DE22B5880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04077" y="457518"/>
            <a:ext cx="1434423" cy="904994"/>
          </a:xfrm>
          <a:prstGeom prst="rect">
            <a:avLst/>
          </a:prstGeom>
        </p:spPr>
      </p:pic>
    </p:spTree>
    <p:extLst>
      <p:ext uri="{BB962C8B-B14F-4D97-AF65-F5344CB8AC3E}">
        <p14:creationId xmlns:p14="http://schemas.microsoft.com/office/powerpoint/2010/main" val="331861786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9_Title Slide_Black">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01A992A3-6A72-DB44-C2CA-5C9BA7F60D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4" cy="6858000"/>
          </a:xfrm>
          <a:prstGeom prst="rect">
            <a:avLst/>
          </a:prstGeom>
        </p:spPr>
      </p:pic>
      <p:pic>
        <p:nvPicPr>
          <p:cNvPr id="5" name="Picture 4">
            <a:extLst>
              <a:ext uri="{FF2B5EF4-FFF2-40B4-BE49-F238E27FC236}">
                <a16:creationId xmlns:a16="http://schemas.microsoft.com/office/drawing/2014/main" id="{D9D61CB5-5CE9-BB2B-D023-D14975C4163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56413" y="0"/>
            <a:ext cx="5332412" cy="6858000"/>
          </a:xfrm>
          <a:prstGeom prst="rect">
            <a:avLst/>
          </a:prstGeom>
        </p:spPr>
      </p:pic>
      <p:sp>
        <p:nvSpPr>
          <p:cNvPr id="56" name="Title 16"/>
          <p:cNvSpPr>
            <a:spLocks noGrp="1"/>
          </p:cNvSpPr>
          <p:nvPr userDrawn="1">
            <p:ph type="title" hasCustomPrompt="1"/>
          </p:nvPr>
        </p:nvSpPr>
        <p:spPr bwMode="gray">
          <a:xfrm>
            <a:off x="750334" y="1524000"/>
            <a:ext cx="5957195" cy="3273368"/>
          </a:xfrm>
          <a:prstGeom prst="rect">
            <a:avLst/>
          </a:prstGeom>
        </p:spPr>
        <p:txBody>
          <a:bodyPr lIns="0" tIns="0" rIns="121899" bIns="0" anchor="b" anchorCtr="0"/>
          <a:lstStyle>
            <a:lvl1pPr marL="0" algn="l" defTabSz="1218987" rtl="0" eaLnBrk="1" latinLnBrk="0" hangingPunct="1">
              <a:lnSpc>
                <a:spcPct val="75000"/>
              </a:lnSpc>
              <a:spcBef>
                <a:spcPct val="0"/>
              </a:spcBef>
              <a:buNone/>
              <a:defRPr lang="en-US" sz="7000" b="1" kern="1200" cap="none" spc="-150" baseline="0" dirty="0">
                <a:solidFill>
                  <a:schemeClr val="bg1"/>
                </a:solidFill>
                <a:latin typeface="Arial" pitchFamily="34" charset="0"/>
                <a:ea typeface="+mn-ea"/>
                <a:cs typeface="Arial" pitchFamily="34" charset="0"/>
              </a:defRPr>
            </a:lvl1pPr>
          </a:lstStyle>
          <a:p>
            <a:r>
              <a:rPr lang="en-US" dirty="0"/>
              <a:t>Presentation</a:t>
            </a:r>
            <a:br>
              <a:rPr lang="en-US" dirty="0"/>
            </a:br>
            <a:r>
              <a:rPr lang="en-US" dirty="0"/>
              <a:t>title here</a:t>
            </a:r>
          </a:p>
        </p:txBody>
      </p:sp>
      <p:sp>
        <p:nvSpPr>
          <p:cNvPr id="55" name="Subtitle 2"/>
          <p:cNvSpPr>
            <a:spLocks noGrp="1"/>
          </p:cNvSpPr>
          <p:nvPr userDrawn="1">
            <p:ph type="subTitle" idx="1" hasCustomPrompt="1"/>
          </p:nvPr>
        </p:nvSpPr>
        <p:spPr bwMode="gray">
          <a:xfrm>
            <a:off x="760414" y="5046115"/>
            <a:ext cx="5957195" cy="356616"/>
          </a:xfrm>
          <a:prstGeom prst="rect">
            <a:avLst/>
          </a:prstGeom>
        </p:spPr>
        <p:txBody>
          <a:bodyPr lIns="0" tIns="0" rIns="0" bIns="0" anchor="t" anchorCtr="0"/>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grpSp>
        <p:nvGrpSpPr>
          <p:cNvPr id="68" name="Group 67">
            <a:extLst>
              <a:ext uri="{FF2B5EF4-FFF2-40B4-BE49-F238E27FC236}">
                <a16:creationId xmlns:a16="http://schemas.microsoft.com/office/drawing/2014/main" id="{C178D7C6-5801-6B30-A6A7-963788E95D85}"/>
              </a:ext>
            </a:extLst>
          </p:cNvPr>
          <p:cNvGrpSpPr>
            <a:grpSpLocks noChangeAspect="1"/>
          </p:cNvGrpSpPr>
          <p:nvPr userDrawn="1"/>
        </p:nvGrpSpPr>
        <p:grpSpPr>
          <a:xfrm rot="16200000">
            <a:off x="10149589" y="3293868"/>
            <a:ext cx="3058160" cy="1020314"/>
            <a:chOff x="547688" y="952500"/>
            <a:chExt cx="12190413" cy="4067175"/>
          </a:xfrm>
        </p:grpSpPr>
        <p:sp>
          <p:nvSpPr>
            <p:cNvPr id="69" name="Rectangle 68">
              <a:extLst>
                <a:ext uri="{FF2B5EF4-FFF2-40B4-BE49-F238E27FC236}">
                  <a16:creationId xmlns:a16="http://schemas.microsoft.com/office/drawing/2014/main" id="{69E9C34A-28EF-207E-149B-9EBED2862D6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7">
              <a:extLst>
                <a:ext uri="{FF2B5EF4-FFF2-40B4-BE49-F238E27FC236}">
                  <a16:creationId xmlns:a16="http://schemas.microsoft.com/office/drawing/2014/main" id="{158C3A6B-F5BB-E37E-DB3D-C1ABEA07F21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8">
              <a:extLst>
                <a:ext uri="{FF2B5EF4-FFF2-40B4-BE49-F238E27FC236}">
                  <a16:creationId xmlns:a16="http://schemas.microsoft.com/office/drawing/2014/main" id="{A56AE87F-217D-4207-F227-987A2E7FEBFA}"/>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9">
              <a:extLst>
                <a:ext uri="{FF2B5EF4-FFF2-40B4-BE49-F238E27FC236}">
                  <a16:creationId xmlns:a16="http://schemas.microsoft.com/office/drawing/2014/main" id="{D65BCC2D-74A9-8E37-6BBC-33B74966DAC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0">
              <a:extLst>
                <a:ext uri="{FF2B5EF4-FFF2-40B4-BE49-F238E27FC236}">
                  <a16:creationId xmlns:a16="http://schemas.microsoft.com/office/drawing/2014/main" id="{BA8558ED-E4BF-D888-EF3B-A311AFE8C47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0">
              <a:extLst>
                <a:ext uri="{FF2B5EF4-FFF2-40B4-BE49-F238E27FC236}">
                  <a16:creationId xmlns:a16="http://schemas.microsoft.com/office/drawing/2014/main" id="{AFF1776F-9DBA-D51E-8F71-E1FB30D76794}"/>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1">
              <a:extLst>
                <a:ext uri="{FF2B5EF4-FFF2-40B4-BE49-F238E27FC236}">
                  <a16:creationId xmlns:a16="http://schemas.microsoft.com/office/drawing/2014/main" id="{820D6E3B-9704-EBDF-9D0D-A571A36CBC7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2" name="TextBox 81">
            <a:extLst>
              <a:ext uri="{FF2B5EF4-FFF2-40B4-BE49-F238E27FC236}">
                <a16:creationId xmlns:a16="http://schemas.microsoft.com/office/drawing/2014/main" id="{D0375F64-E651-1A0A-ABF1-9C38BA663F9F}"/>
              </a:ext>
            </a:extLst>
          </p:cNvPr>
          <p:cNvSpPr txBox="1"/>
          <p:nvPr userDrawn="1"/>
        </p:nvSpPr>
        <p:spPr>
          <a:xfrm>
            <a:off x="75033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sp>
        <p:nvSpPr>
          <p:cNvPr id="7" name="TextBox 6">
            <a:extLst>
              <a:ext uri="{FF2B5EF4-FFF2-40B4-BE49-F238E27FC236}">
                <a16:creationId xmlns:a16="http://schemas.microsoft.com/office/drawing/2014/main" id="{5354D416-9042-86BE-D140-157A87E111EB}"/>
              </a:ext>
            </a:extLst>
          </p:cNvPr>
          <p:cNvSpPr txBox="1"/>
          <p:nvPr userDrawn="1"/>
        </p:nvSpPr>
        <p:spPr>
          <a:xfrm>
            <a:off x="0" y="-433413"/>
            <a:ext cx="1138335" cy="369332"/>
          </a:xfrm>
          <a:prstGeom prst="rect">
            <a:avLst/>
          </a:prstGeom>
          <a:noFill/>
        </p:spPr>
        <p:txBody>
          <a:bodyPr wrap="square" rtlCol="0">
            <a:spAutoFit/>
          </a:bodyPr>
          <a:lstStyle/>
          <a:p>
            <a:pPr algn="l"/>
            <a:r>
              <a:rPr lang="en-US" sz="1800" dirty="0">
                <a:latin typeface="Arial" pitchFamily="34" charset="0"/>
                <a:cs typeface="Arial" pitchFamily="34" charset="0"/>
              </a:rPr>
              <a:t>EARN</a:t>
            </a:r>
          </a:p>
        </p:txBody>
      </p:sp>
      <p:pic>
        <p:nvPicPr>
          <p:cNvPr id="3" name="Picture 2">
            <a:extLst>
              <a:ext uri="{FF2B5EF4-FFF2-40B4-BE49-F238E27FC236}">
                <a16:creationId xmlns:a16="http://schemas.microsoft.com/office/drawing/2014/main" id="{AC5A787D-0B0A-1C0C-93A3-E40531C4C7B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04077" y="457518"/>
            <a:ext cx="1434423" cy="904994"/>
          </a:xfrm>
          <a:prstGeom prst="rect">
            <a:avLst/>
          </a:prstGeom>
        </p:spPr>
      </p:pic>
    </p:spTree>
    <p:extLst>
      <p:ext uri="{BB962C8B-B14F-4D97-AF65-F5344CB8AC3E}">
        <p14:creationId xmlns:p14="http://schemas.microsoft.com/office/powerpoint/2010/main" val="330994136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_Black_Alt">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8586855B-483A-2A63-F546-1FDEF18731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4" cy="6858000"/>
          </a:xfrm>
          <a:prstGeom prst="rect">
            <a:avLst/>
          </a:prstGeom>
        </p:spPr>
      </p:pic>
      <p:sp>
        <p:nvSpPr>
          <p:cNvPr id="56" name="Title 16"/>
          <p:cNvSpPr>
            <a:spLocks noGrp="1"/>
          </p:cNvSpPr>
          <p:nvPr userDrawn="1">
            <p:ph type="title" hasCustomPrompt="1"/>
          </p:nvPr>
        </p:nvSpPr>
        <p:spPr bwMode="gray">
          <a:xfrm>
            <a:off x="750334" y="1524000"/>
            <a:ext cx="9912096" cy="3273368"/>
          </a:xfrm>
          <a:prstGeom prst="rect">
            <a:avLst/>
          </a:prstGeom>
        </p:spPr>
        <p:txBody>
          <a:bodyPr lIns="0" tIns="0" rIns="121899" bIns="0" anchor="b" anchorCtr="0"/>
          <a:lstStyle>
            <a:lvl1pPr marL="0" algn="l" defTabSz="1218987" rtl="0" eaLnBrk="1" latinLnBrk="0" hangingPunct="1">
              <a:lnSpc>
                <a:spcPct val="75000"/>
              </a:lnSpc>
              <a:spcBef>
                <a:spcPct val="0"/>
              </a:spcBef>
              <a:buNone/>
              <a:defRPr lang="en-US" sz="8000" b="1" kern="1200" cap="none" spc="-150" baseline="0" dirty="0">
                <a:solidFill>
                  <a:schemeClr val="bg1"/>
                </a:solidFill>
                <a:latin typeface="Arial" pitchFamily="34" charset="0"/>
                <a:ea typeface="+mn-ea"/>
                <a:cs typeface="Arial" pitchFamily="34" charset="0"/>
              </a:defRPr>
            </a:lvl1pPr>
          </a:lstStyle>
          <a:p>
            <a:r>
              <a:rPr lang="en-US" dirty="0"/>
              <a:t>Presentation</a:t>
            </a:r>
            <a:br>
              <a:rPr lang="en-US" dirty="0"/>
            </a:br>
            <a:r>
              <a:rPr lang="en-US" dirty="0"/>
              <a:t>title here</a:t>
            </a:r>
          </a:p>
        </p:txBody>
      </p:sp>
      <p:sp>
        <p:nvSpPr>
          <p:cNvPr id="55" name="Subtitle 2"/>
          <p:cNvSpPr>
            <a:spLocks noGrp="1"/>
          </p:cNvSpPr>
          <p:nvPr userDrawn="1">
            <p:ph type="subTitle" idx="1" hasCustomPrompt="1"/>
          </p:nvPr>
        </p:nvSpPr>
        <p:spPr bwMode="gray">
          <a:xfrm>
            <a:off x="760414" y="5046115"/>
            <a:ext cx="9912096" cy="356616"/>
          </a:xfrm>
          <a:prstGeom prst="rect">
            <a:avLst/>
          </a:prstGeom>
        </p:spPr>
        <p:txBody>
          <a:bodyPr lIns="0" tIns="0" rIns="0" bIns="0" anchor="t" anchorCtr="0"/>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grpSp>
        <p:nvGrpSpPr>
          <p:cNvPr id="68" name="Group 67">
            <a:extLst>
              <a:ext uri="{FF2B5EF4-FFF2-40B4-BE49-F238E27FC236}">
                <a16:creationId xmlns:a16="http://schemas.microsoft.com/office/drawing/2014/main" id="{C178D7C6-5801-6B30-A6A7-963788E95D85}"/>
              </a:ext>
            </a:extLst>
          </p:cNvPr>
          <p:cNvGrpSpPr>
            <a:grpSpLocks noChangeAspect="1"/>
          </p:cNvGrpSpPr>
          <p:nvPr userDrawn="1"/>
        </p:nvGrpSpPr>
        <p:grpSpPr>
          <a:xfrm rot="16200000">
            <a:off x="10149589" y="2542923"/>
            <a:ext cx="3058160" cy="1020314"/>
            <a:chOff x="547688" y="952500"/>
            <a:chExt cx="12190413" cy="4067175"/>
          </a:xfrm>
        </p:grpSpPr>
        <p:sp>
          <p:nvSpPr>
            <p:cNvPr id="69" name="Rectangle 68">
              <a:extLst>
                <a:ext uri="{FF2B5EF4-FFF2-40B4-BE49-F238E27FC236}">
                  <a16:creationId xmlns:a16="http://schemas.microsoft.com/office/drawing/2014/main" id="{69E9C34A-28EF-207E-149B-9EBED2862D6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7">
              <a:extLst>
                <a:ext uri="{FF2B5EF4-FFF2-40B4-BE49-F238E27FC236}">
                  <a16:creationId xmlns:a16="http://schemas.microsoft.com/office/drawing/2014/main" id="{158C3A6B-F5BB-E37E-DB3D-C1ABEA07F21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8">
              <a:extLst>
                <a:ext uri="{FF2B5EF4-FFF2-40B4-BE49-F238E27FC236}">
                  <a16:creationId xmlns:a16="http://schemas.microsoft.com/office/drawing/2014/main" id="{A56AE87F-217D-4207-F227-987A2E7FEBFA}"/>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9">
              <a:extLst>
                <a:ext uri="{FF2B5EF4-FFF2-40B4-BE49-F238E27FC236}">
                  <a16:creationId xmlns:a16="http://schemas.microsoft.com/office/drawing/2014/main" id="{D65BCC2D-74A9-8E37-6BBC-33B74966DAC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0">
              <a:extLst>
                <a:ext uri="{FF2B5EF4-FFF2-40B4-BE49-F238E27FC236}">
                  <a16:creationId xmlns:a16="http://schemas.microsoft.com/office/drawing/2014/main" id="{BA8558ED-E4BF-D888-EF3B-A311AFE8C47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0">
              <a:extLst>
                <a:ext uri="{FF2B5EF4-FFF2-40B4-BE49-F238E27FC236}">
                  <a16:creationId xmlns:a16="http://schemas.microsoft.com/office/drawing/2014/main" id="{AFF1776F-9DBA-D51E-8F71-E1FB30D76794}"/>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1">
              <a:extLst>
                <a:ext uri="{FF2B5EF4-FFF2-40B4-BE49-F238E27FC236}">
                  <a16:creationId xmlns:a16="http://schemas.microsoft.com/office/drawing/2014/main" id="{820D6E3B-9704-EBDF-9D0D-A571A36CBC7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6" name="Freeform 5">
            <a:extLst>
              <a:ext uri="{FF2B5EF4-FFF2-40B4-BE49-F238E27FC236}">
                <a16:creationId xmlns:a16="http://schemas.microsoft.com/office/drawing/2014/main" id="{C002511A-253F-7F55-6C4F-3D51611D3CBF}"/>
              </a:ext>
            </a:extLst>
          </p:cNvPr>
          <p:cNvSpPr>
            <a:spLocks noChangeAspect="1" noEditPoints="1"/>
          </p:cNvSpPr>
          <p:nvPr userDrawn="1"/>
        </p:nvSpPr>
        <p:spPr bwMode="auto">
          <a:xfrm>
            <a:off x="750334" y="762000"/>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TextBox 81">
            <a:extLst>
              <a:ext uri="{FF2B5EF4-FFF2-40B4-BE49-F238E27FC236}">
                <a16:creationId xmlns:a16="http://schemas.microsoft.com/office/drawing/2014/main" id="{D0375F64-E651-1A0A-ABF1-9C38BA663F9F}"/>
              </a:ext>
            </a:extLst>
          </p:cNvPr>
          <p:cNvSpPr txBox="1"/>
          <p:nvPr userDrawn="1"/>
        </p:nvSpPr>
        <p:spPr>
          <a:xfrm>
            <a:off x="75033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spTree>
    <p:extLst>
      <p:ext uri="{BB962C8B-B14F-4D97-AF65-F5344CB8AC3E}">
        <p14:creationId xmlns:p14="http://schemas.microsoft.com/office/powerpoint/2010/main" val="270938018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ection Header_White_Al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F22D14-0226-3CFE-9197-D4695979176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892"/>
            <a:ext cx="12188825" cy="6857108"/>
          </a:xfrm>
          <a:prstGeom prst="rect">
            <a:avLst/>
          </a:prstGeom>
        </p:spPr>
      </p:pic>
      <p:pic>
        <p:nvPicPr>
          <p:cNvPr id="6" name="Picture 5">
            <a:extLst>
              <a:ext uri="{FF2B5EF4-FFF2-40B4-BE49-F238E27FC236}">
                <a16:creationId xmlns:a16="http://schemas.microsoft.com/office/drawing/2014/main" id="{341D5250-C19F-B0E7-4B5B-67EE873CCC4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7635246" y="-72"/>
            <a:ext cx="4572000" cy="6858000"/>
          </a:xfrm>
          <a:prstGeom prst="rect">
            <a:avLst/>
          </a:prstGeom>
        </p:spPr>
      </p:pic>
      <p:sp>
        <p:nvSpPr>
          <p:cNvPr id="16" name="TextBox 15">
            <a:extLst>
              <a:ext uri="{FF2B5EF4-FFF2-40B4-BE49-F238E27FC236}">
                <a16:creationId xmlns:a16="http://schemas.microsoft.com/office/drawing/2014/main" id="{89C3EB64-A851-71DD-8882-1FDB7C2E99CB}"/>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tx1"/>
                </a:solidFill>
                <a:latin typeface="Arial" pitchFamily="34" charset="0"/>
                <a:cs typeface="Arial" pitchFamily="34" charset="0"/>
              </a:rPr>
              <a:t>2024 Lenovo. All rights reserved.</a:t>
            </a:r>
          </a:p>
        </p:txBody>
      </p:sp>
      <p:grpSp>
        <p:nvGrpSpPr>
          <p:cNvPr id="17" name="Group 16">
            <a:extLst>
              <a:ext uri="{FF2B5EF4-FFF2-40B4-BE49-F238E27FC236}">
                <a16:creationId xmlns:a16="http://schemas.microsoft.com/office/drawing/2014/main" id="{76E4C2BE-620B-6B7D-1426-F9CB0B9DB688}"/>
              </a:ext>
            </a:extLst>
          </p:cNvPr>
          <p:cNvGrpSpPr>
            <a:grpSpLocks noChangeAspect="1"/>
          </p:cNvGrpSpPr>
          <p:nvPr userDrawn="1"/>
        </p:nvGrpSpPr>
        <p:grpSpPr>
          <a:xfrm>
            <a:off x="760413" y="6348283"/>
            <a:ext cx="777240" cy="259316"/>
            <a:chOff x="547688" y="952500"/>
            <a:chExt cx="12190413" cy="4067175"/>
          </a:xfrm>
        </p:grpSpPr>
        <p:sp>
          <p:nvSpPr>
            <p:cNvPr id="18" name="Rectangle 17">
              <a:extLst>
                <a:ext uri="{FF2B5EF4-FFF2-40B4-BE49-F238E27FC236}">
                  <a16:creationId xmlns:a16="http://schemas.microsoft.com/office/drawing/2014/main" id="{7C002FA1-87AB-10E7-DF14-BCD2904245D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AFC16D85-BEED-1820-DFF9-5D8B0AACAC2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1F2566FE-64C0-16F6-945D-2961668799E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9">
              <a:extLst>
                <a:ext uri="{FF2B5EF4-FFF2-40B4-BE49-F238E27FC236}">
                  <a16:creationId xmlns:a16="http://schemas.microsoft.com/office/drawing/2014/main" id="{D3B60C47-FE53-B519-B5B0-91907EAADB5E}"/>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0">
              <a:extLst>
                <a:ext uri="{FF2B5EF4-FFF2-40B4-BE49-F238E27FC236}">
                  <a16:creationId xmlns:a16="http://schemas.microsoft.com/office/drawing/2014/main" id="{51BD7309-4598-0B4D-F955-25A4778655B5}"/>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0">
              <a:extLst>
                <a:ext uri="{FF2B5EF4-FFF2-40B4-BE49-F238E27FC236}">
                  <a16:creationId xmlns:a16="http://schemas.microsoft.com/office/drawing/2014/main" id="{3AB317A1-606F-084E-CD32-A64A53D259C5}"/>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1">
              <a:extLst>
                <a:ext uri="{FF2B5EF4-FFF2-40B4-BE49-F238E27FC236}">
                  <a16:creationId xmlns:a16="http://schemas.microsoft.com/office/drawing/2014/main" id="{3ECEF077-D5E5-A906-C26A-748935BA5E8F}"/>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6" name="Title 16"/>
          <p:cNvSpPr>
            <a:spLocks noGrp="1"/>
          </p:cNvSpPr>
          <p:nvPr>
            <p:ph type="title" hasCustomPrompt="1"/>
          </p:nvPr>
        </p:nvSpPr>
        <p:spPr bwMode="gray">
          <a:xfrm>
            <a:off x="750333" y="1549491"/>
            <a:ext cx="6127987" cy="2405203"/>
          </a:xfrm>
          <a:prstGeom prst="rect">
            <a:avLst/>
          </a:prstGeom>
        </p:spPr>
        <p:txBody>
          <a:bodyPr lIns="0" tIns="0" rIns="0" bIns="0" anchor="b" anchorCtr="0"/>
          <a:lstStyle>
            <a:lvl1pPr marL="0" algn="l" defTabSz="1218987" rtl="0" eaLnBrk="1" latinLnBrk="0" hangingPunct="1">
              <a:lnSpc>
                <a:spcPct val="75000"/>
              </a:lnSpc>
              <a:spcBef>
                <a:spcPct val="0"/>
              </a:spcBef>
              <a:buNone/>
              <a:defRPr lang="en-US" sz="6000" b="1" kern="1200" cap="none" spc="-150" baseline="0" dirty="0">
                <a:solidFill>
                  <a:schemeClr val="accent4"/>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750333" y="4328649"/>
            <a:ext cx="6127987" cy="327013"/>
          </a:xfrm>
          <a:prstGeom prst="rect">
            <a:avLst/>
          </a:prstGeom>
        </p:spPr>
        <p:txBody>
          <a:bodyPr wrap="square" lIns="0" tIns="0" rIns="0" bIns="0" anchor="t" anchorCtr="0">
            <a:spAutoFit/>
          </a:bodyPr>
          <a:lstStyle>
            <a:lvl1pPr marL="0" indent="0">
              <a:lnSpc>
                <a:spcPct val="85000"/>
              </a:lnSpc>
              <a:spcBef>
                <a:spcPts val="0"/>
              </a:spcBef>
              <a:buNone/>
              <a:defRPr sz="2500" spc="0" baseline="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5" name="Slide Number Placeholder 4">
            <a:extLst>
              <a:ext uri="{FF2B5EF4-FFF2-40B4-BE49-F238E27FC236}">
                <a16:creationId xmlns:a16="http://schemas.microsoft.com/office/drawing/2014/main" id="{E7C22F89-ADF9-0A52-8877-914CA372E2DE}"/>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pic>
        <p:nvPicPr>
          <p:cNvPr id="2" name="Picture 1">
            <a:extLst>
              <a:ext uri="{FF2B5EF4-FFF2-40B4-BE49-F238E27FC236}">
                <a16:creationId xmlns:a16="http://schemas.microsoft.com/office/drawing/2014/main" id="{9C5C4512-CC1D-E079-4F91-46CC991C66B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04076" y="457620"/>
            <a:ext cx="1434425" cy="904791"/>
          </a:xfrm>
          <a:prstGeom prst="rect">
            <a:avLst/>
          </a:prstGeom>
        </p:spPr>
      </p:pic>
    </p:spTree>
    <p:extLst>
      <p:ext uri="{BB962C8B-B14F-4D97-AF65-F5344CB8AC3E}">
        <p14:creationId xmlns:p14="http://schemas.microsoft.com/office/powerpoint/2010/main" val="385259680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Section Header_Black_Alt">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E38D7A-8BDF-EAD1-30ED-96AABD0B317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892"/>
            <a:ext cx="12188824" cy="6856214"/>
          </a:xfrm>
          <a:prstGeom prst="rect">
            <a:avLst/>
          </a:prstGeom>
        </p:spPr>
      </p:pic>
      <p:sp>
        <p:nvSpPr>
          <p:cNvPr id="16" name="TextBox 15">
            <a:extLst>
              <a:ext uri="{FF2B5EF4-FFF2-40B4-BE49-F238E27FC236}">
                <a16:creationId xmlns:a16="http://schemas.microsoft.com/office/drawing/2014/main" id="{C50D814F-EE5B-C084-7424-D39C0DE54FF7}"/>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17" name="Group 16">
            <a:extLst>
              <a:ext uri="{FF2B5EF4-FFF2-40B4-BE49-F238E27FC236}">
                <a16:creationId xmlns:a16="http://schemas.microsoft.com/office/drawing/2014/main" id="{3C498D60-2F6C-6ADE-BB9A-D957660E0731}"/>
              </a:ext>
            </a:extLst>
          </p:cNvPr>
          <p:cNvGrpSpPr>
            <a:grpSpLocks noChangeAspect="1"/>
          </p:cNvGrpSpPr>
          <p:nvPr userDrawn="1"/>
        </p:nvGrpSpPr>
        <p:grpSpPr>
          <a:xfrm>
            <a:off x="760413" y="6348283"/>
            <a:ext cx="777240" cy="259316"/>
            <a:chOff x="547688" y="952500"/>
            <a:chExt cx="12190413" cy="4067175"/>
          </a:xfrm>
        </p:grpSpPr>
        <p:sp>
          <p:nvSpPr>
            <p:cNvPr id="18" name="Rectangle 17">
              <a:extLst>
                <a:ext uri="{FF2B5EF4-FFF2-40B4-BE49-F238E27FC236}">
                  <a16:creationId xmlns:a16="http://schemas.microsoft.com/office/drawing/2014/main" id="{C8414641-DA5A-BDF2-889C-1430A63E358C}"/>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6CAA72E6-FAE3-6740-34C0-7A08091254BD}"/>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0EE70422-5E10-8634-79CC-15428116CD0F}"/>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9">
              <a:extLst>
                <a:ext uri="{FF2B5EF4-FFF2-40B4-BE49-F238E27FC236}">
                  <a16:creationId xmlns:a16="http://schemas.microsoft.com/office/drawing/2014/main" id="{F9B9866C-878A-3BAE-D601-6317EEEB78A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0">
              <a:extLst>
                <a:ext uri="{FF2B5EF4-FFF2-40B4-BE49-F238E27FC236}">
                  <a16:creationId xmlns:a16="http://schemas.microsoft.com/office/drawing/2014/main" id="{20DD7C9B-A88C-7ECB-27AE-CB4579CDB90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0">
              <a:extLst>
                <a:ext uri="{FF2B5EF4-FFF2-40B4-BE49-F238E27FC236}">
                  <a16:creationId xmlns:a16="http://schemas.microsoft.com/office/drawing/2014/main" id="{084B2859-A58F-9171-5328-94CFD162F589}"/>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1">
              <a:extLst>
                <a:ext uri="{FF2B5EF4-FFF2-40B4-BE49-F238E27FC236}">
                  <a16:creationId xmlns:a16="http://schemas.microsoft.com/office/drawing/2014/main" id="{DC1829C2-6CD9-FE35-3F45-EEC10E2F169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6" name="Title 16"/>
          <p:cNvSpPr>
            <a:spLocks noGrp="1"/>
          </p:cNvSpPr>
          <p:nvPr>
            <p:ph type="title" hasCustomPrompt="1"/>
          </p:nvPr>
        </p:nvSpPr>
        <p:spPr bwMode="gray">
          <a:xfrm>
            <a:off x="750334" y="1549491"/>
            <a:ext cx="6097506" cy="2405203"/>
          </a:xfrm>
          <a:prstGeom prst="rect">
            <a:avLst/>
          </a:prstGeom>
        </p:spPr>
        <p:txBody>
          <a:bodyPr lIns="0" tIns="0" rIns="0" bIns="0" anchor="b" anchorCtr="0"/>
          <a:lstStyle>
            <a:lvl1pPr marL="0" algn="l" defTabSz="1218987" rtl="0" eaLnBrk="1" latinLnBrk="0" hangingPunct="1">
              <a:lnSpc>
                <a:spcPct val="8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750334" y="4328649"/>
            <a:ext cx="6097506" cy="327013"/>
          </a:xfrm>
          <a:prstGeom prst="rect">
            <a:avLst/>
          </a:prstGeom>
        </p:spPr>
        <p:txBody>
          <a:bodyPr wrap="square" lIns="0" tIns="0" rIns="0" bIns="0" anchor="t" anchorCtr="0">
            <a:spAutoFit/>
          </a:bodyPr>
          <a:lstStyle>
            <a:lvl1pPr marL="0" indent="0">
              <a:lnSpc>
                <a:spcPct val="850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pic>
        <p:nvPicPr>
          <p:cNvPr id="4" name="Picture 3">
            <a:extLst>
              <a:ext uri="{FF2B5EF4-FFF2-40B4-BE49-F238E27FC236}">
                <a16:creationId xmlns:a16="http://schemas.microsoft.com/office/drawing/2014/main" id="{E9449B8E-037B-B5BF-839B-AD7BD0A0843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598174" y="-824"/>
            <a:ext cx="4586430" cy="6858824"/>
          </a:xfrm>
          <a:prstGeom prst="rect">
            <a:avLst/>
          </a:prstGeom>
        </p:spPr>
      </p:pic>
      <p:sp>
        <p:nvSpPr>
          <p:cNvPr id="2" name="Slide Number Placeholder 1">
            <a:extLst>
              <a:ext uri="{FF2B5EF4-FFF2-40B4-BE49-F238E27FC236}">
                <a16:creationId xmlns:a16="http://schemas.microsoft.com/office/drawing/2014/main" id="{E01CC465-FDF1-C0A2-5A83-FB03B2F0F4B6}"/>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pic>
        <p:nvPicPr>
          <p:cNvPr id="3" name="Picture 2">
            <a:extLst>
              <a:ext uri="{FF2B5EF4-FFF2-40B4-BE49-F238E27FC236}">
                <a16:creationId xmlns:a16="http://schemas.microsoft.com/office/drawing/2014/main" id="{E9E2E28A-9408-562F-EBEA-3B20BC5D731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04076" y="457619"/>
            <a:ext cx="1434425" cy="904791"/>
          </a:xfrm>
          <a:prstGeom prst="rect">
            <a:avLst/>
          </a:prstGeom>
        </p:spPr>
      </p:pic>
    </p:spTree>
    <p:extLst>
      <p:ext uri="{BB962C8B-B14F-4D97-AF65-F5344CB8AC3E}">
        <p14:creationId xmlns:p14="http://schemas.microsoft.com/office/powerpoint/2010/main" val="192052735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Section Header_Black_Alt">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E38D7A-8BDF-EAD1-30ED-96AABD0B317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892"/>
            <a:ext cx="12188824" cy="6856214"/>
          </a:xfrm>
          <a:prstGeom prst="rect">
            <a:avLst/>
          </a:prstGeom>
        </p:spPr>
      </p:pic>
      <p:sp>
        <p:nvSpPr>
          <p:cNvPr id="16" name="TextBox 15">
            <a:extLst>
              <a:ext uri="{FF2B5EF4-FFF2-40B4-BE49-F238E27FC236}">
                <a16:creationId xmlns:a16="http://schemas.microsoft.com/office/drawing/2014/main" id="{C50D814F-EE5B-C084-7424-D39C0DE54FF7}"/>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17" name="Group 16">
            <a:extLst>
              <a:ext uri="{FF2B5EF4-FFF2-40B4-BE49-F238E27FC236}">
                <a16:creationId xmlns:a16="http://schemas.microsoft.com/office/drawing/2014/main" id="{3C498D60-2F6C-6ADE-BB9A-D957660E0731}"/>
              </a:ext>
            </a:extLst>
          </p:cNvPr>
          <p:cNvGrpSpPr>
            <a:grpSpLocks noChangeAspect="1"/>
          </p:cNvGrpSpPr>
          <p:nvPr userDrawn="1"/>
        </p:nvGrpSpPr>
        <p:grpSpPr>
          <a:xfrm>
            <a:off x="760413" y="6348283"/>
            <a:ext cx="777240" cy="259316"/>
            <a:chOff x="547688" y="952500"/>
            <a:chExt cx="12190413" cy="4067175"/>
          </a:xfrm>
        </p:grpSpPr>
        <p:sp>
          <p:nvSpPr>
            <p:cNvPr id="18" name="Rectangle 17">
              <a:extLst>
                <a:ext uri="{FF2B5EF4-FFF2-40B4-BE49-F238E27FC236}">
                  <a16:creationId xmlns:a16="http://schemas.microsoft.com/office/drawing/2014/main" id="{C8414641-DA5A-BDF2-889C-1430A63E358C}"/>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6CAA72E6-FAE3-6740-34C0-7A08091254BD}"/>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0EE70422-5E10-8634-79CC-15428116CD0F}"/>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9">
              <a:extLst>
                <a:ext uri="{FF2B5EF4-FFF2-40B4-BE49-F238E27FC236}">
                  <a16:creationId xmlns:a16="http://schemas.microsoft.com/office/drawing/2014/main" id="{F9B9866C-878A-3BAE-D601-6317EEEB78A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0">
              <a:extLst>
                <a:ext uri="{FF2B5EF4-FFF2-40B4-BE49-F238E27FC236}">
                  <a16:creationId xmlns:a16="http://schemas.microsoft.com/office/drawing/2014/main" id="{20DD7C9B-A88C-7ECB-27AE-CB4579CDB90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0">
              <a:extLst>
                <a:ext uri="{FF2B5EF4-FFF2-40B4-BE49-F238E27FC236}">
                  <a16:creationId xmlns:a16="http://schemas.microsoft.com/office/drawing/2014/main" id="{084B2859-A58F-9171-5328-94CFD162F589}"/>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1">
              <a:extLst>
                <a:ext uri="{FF2B5EF4-FFF2-40B4-BE49-F238E27FC236}">
                  <a16:creationId xmlns:a16="http://schemas.microsoft.com/office/drawing/2014/main" id="{DC1829C2-6CD9-FE35-3F45-EEC10E2F169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6" name="Title 16"/>
          <p:cNvSpPr>
            <a:spLocks noGrp="1"/>
          </p:cNvSpPr>
          <p:nvPr>
            <p:ph type="title" hasCustomPrompt="1"/>
          </p:nvPr>
        </p:nvSpPr>
        <p:spPr bwMode="gray">
          <a:xfrm>
            <a:off x="750334" y="1549491"/>
            <a:ext cx="6097506" cy="2405203"/>
          </a:xfrm>
          <a:prstGeom prst="rect">
            <a:avLst/>
          </a:prstGeom>
        </p:spPr>
        <p:txBody>
          <a:bodyPr lIns="0" tIns="0" rIns="0" bIns="0" anchor="b" anchorCtr="0"/>
          <a:lstStyle>
            <a:lvl1pPr marL="0" algn="l" defTabSz="1218987" rtl="0" eaLnBrk="1" latinLnBrk="0" hangingPunct="1">
              <a:lnSpc>
                <a:spcPct val="8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750334" y="4328649"/>
            <a:ext cx="6097506" cy="327013"/>
          </a:xfrm>
          <a:prstGeom prst="rect">
            <a:avLst/>
          </a:prstGeom>
        </p:spPr>
        <p:txBody>
          <a:bodyPr wrap="square" lIns="0" tIns="0" rIns="0" bIns="0" anchor="t" anchorCtr="0">
            <a:spAutoFit/>
          </a:bodyPr>
          <a:lstStyle>
            <a:lvl1pPr marL="0" indent="0">
              <a:lnSpc>
                <a:spcPct val="850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2" name="Slide Number Placeholder 1">
            <a:extLst>
              <a:ext uri="{FF2B5EF4-FFF2-40B4-BE49-F238E27FC236}">
                <a16:creationId xmlns:a16="http://schemas.microsoft.com/office/drawing/2014/main" id="{E01CC465-FDF1-C0A2-5A83-FB03B2F0F4B6}"/>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pic>
        <p:nvPicPr>
          <p:cNvPr id="3" name="Picture 2">
            <a:extLst>
              <a:ext uri="{FF2B5EF4-FFF2-40B4-BE49-F238E27FC236}">
                <a16:creationId xmlns:a16="http://schemas.microsoft.com/office/drawing/2014/main" id="{E9E2E28A-9408-562F-EBEA-3B20BC5D731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04076" y="457619"/>
            <a:ext cx="1434425" cy="904791"/>
          </a:xfrm>
          <a:prstGeom prst="rect">
            <a:avLst/>
          </a:prstGeom>
        </p:spPr>
      </p:pic>
      <p:pic>
        <p:nvPicPr>
          <p:cNvPr id="6" name="Picture 5" descr="A colorful swirly pattern&#10;&#10;Description automatically generated with medium confidence">
            <a:extLst>
              <a:ext uri="{FF2B5EF4-FFF2-40B4-BE49-F238E27FC236}">
                <a16:creationId xmlns:a16="http://schemas.microsoft.com/office/drawing/2014/main" id="{5F4DF074-1BDA-2AF2-A739-80C8216D85F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573112" y="-892"/>
            <a:ext cx="4615712" cy="6858000"/>
          </a:xfrm>
          <a:prstGeom prst="rect">
            <a:avLst/>
          </a:prstGeom>
        </p:spPr>
      </p:pic>
    </p:spTree>
    <p:extLst>
      <p:ext uri="{BB962C8B-B14F-4D97-AF65-F5344CB8AC3E}">
        <p14:creationId xmlns:p14="http://schemas.microsoft.com/office/powerpoint/2010/main" val="146089751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Section Header_Black_Alt">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2C7388-D66E-6F5B-23B0-D7B6BFD600A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892"/>
            <a:ext cx="12188824" cy="6857108"/>
          </a:xfrm>
          <a:prstGeom prst="rect">
            <a:avLst/>
          </a:prstGeom>
        </p:spPr>
      </p:pic>
      <p:pic>
        <p:nvPicPr>
          <p:cNvPr id="11" name="Picture 10" descr="A person holding a computer&#10;&#10;Description automatically generated with low confidence">
            <a:extLst>
              <a:ext uri="{FF2B5EF4-FFF2-40B4-BE49-F238E27FC236}">
                <a16:creationId xmlns:a16="http://schemas.microsoft.com/office/drawing/2014/main" id="{A883B0D3-2C7C-123C-D9D2-5592C1D248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5"/>
          <a:stretch/>
        </p:blipFill>
        <p:spPr>
          <a:xfrm>
            <a:off x="7638814" y="0"/>
            <a:ext cx="4550012" cy="6858000"/>
          </a:xfrm>
          <a:prstGeom prst="rect">
            <a:avLst/>
          </a:prstGeom>
        </p:spPr>
      </p:pic>
      <p:sp>
        <p:nvSpPr>
          <p:cNvPr id="16" name="TextBox 15">
            <a:extLst>
              <a:ext uri="{FF2B5EF4-FFF2-40B4-BE49-F238E27FC236}">
                <a16:creationId xmlns:a16="http://schemas.microsoft.com/office/drawing/2014/main" id="{C50D814F-EE5B-C084-7424-D39C0DE54FF7}"/>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tx1"/>
                </a:solidFill>
                <a:latin typeface="Arial" pitchFamily="34" charset="0"/>
                <a:cs typeface="Arial" pitchFamily="34" charset="0"/>
              </a:rPr>
              <a:t>2024 Lenovo. All rights reserved.</a:t>
            </a:r>
          </a:p>
        </p:txBody>
      </p:sp>
      <p:grpSp>
        <p:nvGrpSpPr>
          <p:cNvPr id="17" name="Group 16">
            <a:extLst>
              <a:ext uri="{FF2B5EF4-FFF2-40B4-BE49-F238E27FC236}">
                <a16:creationId xmlns:a16="http://schemas.microsoft.com/office/drawing/2014/main" id="{3C498D60-2F6C-6ADE-BB9A-D957660E0731}"/>
              </a:ext>
            </a:extLst>
          </p:cNvPr>
          <p:cNvGrpSpPr>
            <a:grpSpLocks noChangeAspect="1"/>
          </p:cNvGrpSpPr>
          <p:nvPr userDrawn="1"/>
        </p:nvGrpSpPr>
        <p:grpSpPr>
          <a:xfrm>
            <a:off x="760413" y="6348283"/>
            <a:ext cx="777240" cy="259316"/>
            <a:chOff x="547688" y="952500"/>
            <a:chExt cx="12190413" cy="4067175"/>
          </a:xfrm>
        </p:grpSpPr>
        <p:sp>
          <p:nvSpPr>
            <p:cNvPr id="18" name="Rectangle 17">
              <a:extLst>
                <a:ext uri="{FF2B5EF4-FFF2-40B4-BE49-F238E27FC236}">
                  <a16:creationId xmlns:a16="http://schemas.microsoft.com/office/drawing/2014/main" id="{C8414641-DA5A-BDF2-889C-1430A63E358C}"/>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6CAA72E6-FAE3-6740-34C0-7A08091254BD}"/>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0EE70422-5E10-8634-79CC-15428116CD0F}"/>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9">
              <a:extLst>
                <a:ext uri="{FF2B5EF4-FFF2-40B4-BE49-F238E27FC236}">
                  <a16:creationId xmlns:a16="http://schemas.microsoft.com/office/drawing/2014/main" id="{F9B9866C-878A-3BAE-D601-6317EEEB78A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0">
              <a:extLst>
                <a:ext uri="{FF2B5EF4-FFF2-40B4-BE49-F238E27FC236}">
                  <a16:creationId xmlns:a16="http://schemas.microsoft.com/office/drawing/2014/main" id="{20DD7C9B-A88C-7ECB-27AE-CB4579CDB90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0">
              <a:extLst>
                <a:ext uri="{FF2B5EF4-FFF2-40B4-BE49-F238E27FC236}">
                  <a16:creationId xmlns:a16="http://schemas.microsoft.com/office/drawing/2014/main" id="{084B2859-A58F-9171-5328-94CFD162F589}"/>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1">
              <a:extLst>
                <a:ext uri="{FF2B5EF4-FFF2-40B4-BE49-F238E27FC236}">
                  <a16:creationId xmlns:a16="http://schemas.microsoft.com/office/drawing/2014/main" id="{DC1829C2-6CD9-FE35-3F45-EEC10E2F169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E01CC465-FDF1-C0A2-5A83-FB03B2F0F4B6}"/>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8" name="Title 16">
            <a:extLst>
              <a:ext uri="{FF2B5EF4-FFF2-40B4-BE49-F238E27FC236}">
                <a16:creationId xmlns:a16="http://schemas.microsoft.com/office/drawing/2014/main" id="{6F624393-F9D4-6874-2356-43F75C33DEDD}"/>
              </a:ext>
            </a:extLst>
          </p:cNvPr>
          <p:cNvSpPr>
            <a:spLocks noGrp="1"/>
          </p:cNvSpPr>
          <p:nvPr>
            <p:ph type="title" hasCustomPrompt="1"/>
          </p:nvPr>
        </p:nvSpPr>
        <p:spPr bwMode="gray">
          <a:xfrm>
            <a:off x="750333" y="1549491"/>
            <a:ext cx="6138147" cy="2405203"/>
          </a:xfrm>
          <a:prstGeom prst="rect">
            <a:avLst/>
          </a:prstGeom>
        </p:spPr>
        <p:txBody>
          <a:bodyPr lIns="0" tIns="0" rIns="0" bIns="0" anchor="b" anchorCtr="0"/>
          <a:lstStyle>
            <a:lvl1pPr marL="0" algn="l" defTabSz="1218987" rtl="0" eaLnBrk="1" latinLnBrk="0" hangingPunct="1">
              <a:lnSpc>
                <a:spcPct val="75000"/>
              </a:lnSpc>
              <a:spcBef>
                <a:spcPct val="0"/>
              </a:spcBef>
              <a:buNone/>
              <a:defRPr lang="en-US" sz="6000" b="1" kern="1200" cap="none" spc="-150" baseline="0" dirty="0">
                <a:solidFill>
                  <a:schemeClr val="accent4"/>
                </a:solidFill>
                <a:latin typeface="Arial" pitchFamily="34" charset="0"/>
                <a:ea typeface="+mn-ea"/>
                <a:cs typeface="Arial" pitchFamily="34" charset="0"/>
              </a:defRPr>
            </a:lvl1pPr>
          </a:lstStyle>
          <a:p>
            <a:r>
              <a:rPr lang="en-US" dirty="0"/>
              <a:t>Section header</a:t>
            </a:r>
          </a:p>
        </p:txBody>
      </p:sp>
      <p:sp>
        <p:nvSpPr>
          <p:cNvPr id="9" name="Text Placeholder 2">
            <a:extLst>
              <a:ext uri="{FF2B5EF4-FFF2-40B4-BE49-F238E27FC236}">
                <a16:creationId xmlns:a16="http://schemas.microsoft.com/office/drawing/2014/main" id="{D0D6AEAE-5AD7-1FD9-2614-34B51F198AD0}"/>
              </a:ext>
            </a:extLst>
          </p:cNvPr>
          <p:cNvSpPr>
            <a:spLocks noGrp="1"/>
          </p:cNvSpPr>
          <p:nvPr>
            <p:ph type="body" idx="1" hasCustomPrompt="1"/>
          </p:nvPr>
        </p:nvSpPr>
        <p:spPr bwMode="white">
          <a:xfrm>
            <a:off x="750333" y="4328649"/>
            <a:ext cx="6138147" cy="327013"/>
          </a:xfrm>
          <a:prstGeom prst="rect">
            <a:avLst/>
          </a:prstGeom>
        </p:spPr>
        <p:txBody>
          <a:bodyPr wrap="square" lIns="0" tIns="0" rIns="0" bIns="0" anchor="t" anchorCtr="0">
            <a:spAutoFit/>
          </a:bodyPr>
          <a:lstStyle>
            <a:lvl1pPr marL="0" indent="0">
              <a:lnSpc>
                <a:spcPct val="85000"/>
              </a:lnSpc>
              <a:spcBef>
                <a:spcPts val="0"/>
              </a:spcBef>
              <a:buNone/>
              <a:defRPr sz="2500" spc="0" baseline="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pic>
        <p:nvPicPr>
          <p:cNvPr id="3" name="Picture 1">
            <a:extLst>
              <a:ext uri="{FF2B5EF4-FFF2-40B4-BE49-F238E27FC236}">
                <a16:creationId xmlns:a16="http://schemas.microsoft.com/office/drawing/2014/main" id="{01AD713B-F38E-6BEA-A183-B75056D32BE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04076" y="457620"/>
            <a:ext cx="1434425" cy="904791"/>
          </a:xfrm>
          <a:prstGeom prst="rect">
            <a:avLst/>
          </a:prstGeom>
        </p:spPr>
      </p:pic>
    </p:spTree>
    <p:extLst>
      <p:ext uri="{BB962C8B-B14F-4D97-AF65-F5344CB8AC3E}">
        <p14:creationId xmlns:p14="http://schemas.microsoft.com/office/powerpoint/2010/main" val="344867898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_White">
    <p:bg>
      <p:bgPr>
        <a:solidFill>
          <a:schemeClr val="bg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C08B439B-E84A-4380-B725-5C2E2A3578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891"/>
            <a:ext cx="12188824" cy="6889123"/>
          </a:xfrm>
          <a:prstGeom prst="rect">
            <a:avLst/>
          </a:prstGeom>
        </p:spPr>
      </p:pic>
      <p:pic>
        <p:nvPicPr>
          <p:cNvPr id="4" name="Picture 3">
            <a:extLst>
              <a:ext uri="{FF2B5EF4-FFF2-40B4-BE49-F238E27FC236}">
                <a16:creationId xmlns:a16="http://schemas.microsoft.com/office/drawing/2014/main" id="{C80A8823-EF08-72F6-1035-9EDFE0F901B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625618" y="0"/>
            <a:ext cx="4563208" cy="6890015"/>
          </a:xfrm>
          <a:prstGeom prst="rect">
            <a:avLst/>
          </a:prstGeom>
        </p:spPr>
      </p:pic>
      <p:sp>
        <p:nvSpPr>
          <p:cNvPr id="28" name="TextBox 27">
            <a:extLst>
              <a:ext uri="{FF2B5EF4-FFF2-40B4-BE49-F238E27FC236}">
                <a16:creationId xmlns:a16="http://schemas.microsoft.com/office/drawing/2014/main" id="{A8E2FC0D-591A-6E2D-7A38-E92FE583F2D6}"/>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29" name="Group 28">
            <a:extLst>
              <a:ext uri="{FF2B5EF4-FFF2-40B4-BE49-F238E27FC236}">
                <a16:creationId xmlns:a16="http://schemas.microsoft.com/office/drawing/2014/main" id="{8064357C-2507-B148-14BF-633153022AD7}"/>
              </a:ext>
            </a:extLst>
          </p:cNvPr>
          <p:cNvGrpSpPr>
            <a:grpSpLocks noChangeAspect="1"/>
          </p:cNvGrpSpPr>
          <p:nvPr userDrawn="1"/>
        </p:nvGrpSpPr>
        <p:grpSpPr>
          <a:xfrm>
            <a:off x="760413" y="6348283"/>
            <a:ext cx="777240" cy="259316"/>
            <a:chOff x="547688" y="952500"/>
            <a:chExt cx="12190413" cy="4067175"/>
          </a:xfrm>
        </p:grpSpPr>
        <p:sp>
          <p:nvSpPr>
            <p:cNvPr id="30" name="Rectangle 29">
              <a:extLst>
                <a:ext uri="{FF2B5EF4-FFF2-40B4-BE49-F238E27FC236}">
                  <a16:creationId xmlns:a16="http://schemas.microsoft.com/office/drawing/2014/main" id="{E8030A82-4681-8CF9-61CC-1FCF449F57E7}"/>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1" name="Freeform 7">
              <a:extLst>
                <a:ext uri="{FF2B5EF4-FFF2-40B4-BE49-F238E27FC236}">
                  <a16:creationId xmlns:a16="http://schemas.microsoft.com/office/drawing/2014/main" id="{226767FF-B60A-56E3-BBC1-D1FDC6880B08}"/>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 name="Freeform 8">
              <a:extLst>
                <a:ext uri="{FF2B5EF4-FFF2-40B4-BE49-F238E27FC236}">
                  <a16:creationId xmlns:a16="http://schemas.microsoft.com/office/drawing/2014/main" id="{E508BA6A-8F19-C865-2FE0-96A378BED7DC}"/>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3" name="Freeform 9">
              <a:extLst>
                <a:ext uri="{FF2B5EF4-FFF2-40B4-BE49-F238E27FC236}">
                  <a16:creationId xmlns:a16="http://schemas.microsoft.com/office/drawing/2014/main" id="{17C5D892-132E-1048-5207-EB3D30B3ACE4}"/>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4" name="Freeform 10">
              <a:extLst>
                <a:ext uri="{FF2B5EF4-FFF2-40B4-BE49-F238E27FC236}">
                  <a16:creationId xmlns:a16="http://schemas.microsoft.com/office/drawing/2014/main" id="{115A4AA7-0ABE-EDF6-B557-88A6481D0CE0}"/>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5" name="Freeform 10">
              <a:extLst>
                <a:ext uri="{FF2B5EF4-FFF2-40B4-BE49-F238E27FC236}">
                  <a16:creationId xmlns:a16="http://schemas.microsoft.com/office/drawing/2014/main" id="{0304C457-56F2-38D4-FE46-7702F73C331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6" name="Freeform 11">
              <a:extLst>
                <a:ext uri="{FF2B5EF4-FFF2-40B4-BE49-F238E27FC236}">
                  <a16:creationId xmlns:a16="http://schemas.microsoft.com/office/drawing/2014/main" id="{DD16CDF0-8E14-3B15-B597-AF9EB6A43F50}"/>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
        <p:nvSpPr>
          <p:cNvPr id="38" name="Slide Number Placeholder 5">
            <a:extLst>
              <a:ext uri="{FF2B5EF4-FFF2-40B4-BE49-F238E27FC236}">
                <a16:creationId xmlns:a16="http://schemas.microsoft.com/office/drawing/2014/main" id="{67F2CB3A-5399-321F-E03E-F07D016C2D07}"/>
              </a:ext>
            </a:extLst>
          </p:cNvPr>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3" name="Title 16">
            <a:extLst>
              <a:ext uri="{FF2B5EF4-FFF2-40B4-BE49-F238E27FC236}">
                <a16:creationId xmlns:a16="http://schemas.microsoft.com/office/drawing/2014/main" id="{AA5683B9-C87A-1297-C546-9D552EFE6A78}"/>
              </a:ext>
            </a:extLst>
          </p:cNvPr>
          <p:cNvSpPr>
            <a:spLocks noGrp="1"/>
          </p:cNvSpPr>
          <p:nvPr>
            <p:ph type="title" hasCustomPrompt="1"/>
          </p:nvPr>
        </p:nvSpPr>
        <p:spPr bwMode="gray">
          <a:xfrm>
            <a:off x="750334" y="1549491"/>
            <a:ext cx="6097506" cy="2405203"/>
          </a:xfrm>
          <a:prstGeom prst="rect">
            <a:avLst/>
          </a:prstGeom>
        </p:spPr>
        <p:txBody>
          <a:bodyPr lIns="0" tIns="0" rIns="0" bIns="0" anchor="b" anchorCtr="0"/>
          <a:lstStyle>
            <a:lvl1pPr marL="0" algn="l" defTabSz="1218987" rtl="0" eaLnBrk="1" latinLnBrk="0" hangingPunct="1">
              <a:lnSpc>
                <a:spcPct val="8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5" name="Text Placeholder 2">
            <a:extLst>
              <a:ext uri="{FF2B5EF4-FFF2-40B4-BE49-F238E27FC236}">
                <a16:creationId xmlns:a16="http://schemas.microsoft.com/office/drawing/2014/main" id="{564B0063-78EC-F97A-9ADB-6817B92A67BC}"/>
              </a:ext>
            </a:extLst>
          </p:cNvPr>
          <p:cNvSpPr>
            <a:spLocks noGrp="1"/>
          </p:cNvSpPr>
          <p:nvPr>
            <p:ph type="body" idx="1" hasCustomPrompt="1"/>
          </p:nvPr>
        </p:nvSpPr>
        <p:spPr bwMode="white">
          <a:xfrm>
            <a:off x="750334" y="4328649"/>
            <a:ext cx="6097506" cy="327013"/>
          </a:xfrm>
          <a:prstGeom prst="rect">
            <a:avLst/>
          </a:prstGeom>
        </p:spPr>
        <p:txBody>
          <a:bodyPr wrap="square" lIns="0" tIns="0" rIns="0" bIns="0" anchor="t" anchorCtr="0">
            <a:spAutoFit/>
          </a:bodyPr>
          <a:lstStyle>
            <a:lvl1pPr marL="0" indent="0">
              <a:lnSpc>
                <a:spcPct val="850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pic>
        <p:nvPicPr>
          <p:cNvPr id="2" name="Picture 2">
            <a:extLst>
              <a:ext uri="{FF2B5EF4-FFF2-40B4-BE49-F238E27FC236}">
                <a16:creationId xmlns:a16="http://schemas.microsoft.com/office/drawing/2014/main" id="{CBCEAEC7-E95D-4084-C7FC-938B1D5856B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04076" y="457619"/>
            <a:ext cx="1434425" cy="904791"/>
          </a:xfrm>
          <a:prstGeom prst="rect">
            <a:avLst/>
          </a:prstGeom>
        </p:spPr>
      </p:pic>
    </p:spTree>
    <p:extLst>
      <p:ext uri="{BB962C8B-B14F-4D97-AF65-F5344CB8AC3E}">
        <p14:creationId xmlns:p14="http://schemas.microsoft.com/office/powerpoint/2010/main" val="161866921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Section Header_White">
    <p:bg>
      <p:bgPr>
        <a:solidFill>
          <a:schemeClr val="bg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C08B439B-E84A-4380-B725-5C2E2A3578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891"/>
            <a:ext cx="12188824" cy="6889123"/>
          </a:xfrm>
          <a:prstGeom prst="rect">
            <a:avLst/>
          </a:prstGeom>
        </p:spPr>
      </p:pic>
      <p:sp>
        <p:nvSpPr>
          <p:cNvPr id="28" name="TextBox 27">
            <a:extLst>
              <a:ext uri="{FF2B5EF4-FFF2-40B4-BE49-F238E27FC236}">
                <a16:creationId xmlns:a16="http://schemas.microsoft.com/office/drawing/2014/main" id="{A8E2FC0D-591A-6E2D-7A38-E92FE583F2D6}"/>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29" name="Group 28">
            <a:extLst>
              <a:ext uri="{FF2B5EF4-FFF2-40B4-BE49-F238E27FC236}">
                <a16:creationId xmlns:a16="http://schemas.microsoft.com/office/drawing/2014/main" id="{8064357C-2507-B148-14BF-633153022AD7}"/>
              </a:ext>
            </a:extLst>
          </p:cNvPr>
          <p:cNvGrpSpPr>
            <a:grpSpLocks noChangeAspect="1"/>
          </p:cNvGrpSpPr>
          <p:nvPr userDrawn="1"/>
        </p:nvGrpSpPr>
        <p:grpSpPr>
          <a:xfrm>
            <a:off x="760413" y="6348283"/>
            <a:ext cx="777240" cy="259316"/>
            <a:chOff x="547688" y="952500"/>
            <a:chExt cx="12190413" cy="4067175"/>
          </a:xfrm>
        </p:grpSpPr>
        <p:sp>
          <p:nvSpPr>
            <p:cNvPr id="30" name="Rectangle 29">
              <a:extLst>
                <a:ext uri="{FF2B5EF4-FFF2-40B4-BE49-F238E27FC236}">
                  <a16:creationId xmlns:a16="http://schemas.microsoft.com/office/drawing/2014/main" id="{E8030A82-4681-8CF9-61CC-1FCF449F57E7}"/>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1" name="Freeform 7">
              <a:extLst>
                <a:ext uri="{FF2B5EF4-FFF2-40B4-BE49-F238E27FC236}">
                  <a16:creationId xmlns:a16="http://schemas.microsoft.com/office/drawing/2014/main" id="{226767FF-B60A-56E3-BBC1-D1FDC6880B08}"/>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 name="Freeform 8">
              <a:extLst>
                <a:ext uri="{FF2B5EF4-FFF2-40B4-BE49-F238E27FC236}">
                  <a16:creationId xmlns:a16="http://schemas.microsoft.com/office/drawing/2014/main" id="{E508BA6A-8F19-C865-2FE0-96A378BED7DC}"/>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3" name="Freeform 9">
              <a:extLst>
                <a:ext uri="{FF2B5EF4-FFF2-40B4-BE49-F238E27FC236}">
                  <a16:creationId xmlns:a16="http://schemas.microsoft.com/office/drawing/2014/main" id="{17C5D892-132E-1048-5207-EB3D30B3ACE4}"/>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4" name="Freeform 10">
              <a:extLst>
                <a:ext uri="{FF2B5EF4-FFF2-40B4-BE49-F238E27FC236}">
                  <a16:creationId xmlns:a16="http://schemas.microsoft.com/office/drawing/2014/main" id="{115A4AA7-0ABE-EDF6-B557-88A6481D0CE0}"/>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5" name="Freeform 10">
              <a:extLst>
                <a:ext uri="{FF2B5EF4-FFF2-40B4-BE49-F238E27FC236}">
                  <a16:creationId xmlns:a16="http://schemas.microsoft.com/office/drawing/2014/main" id="{0304C457-56F2-38D4-FE46-7702F73C331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6" name="Freeform 11">
              <a:extLst>
                <a:ext uri="{FF2B5EF4-FFF2-40B4-BE49-F238E27FC236}">
                  <a16:creationId xmlns:a16="http://schemas.microsoft.com/office/drawing/2014/main" id="{DD16CDF0-8E14-3B15-B597-AF9EB6A43F50}"/>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
        <p:nvSpPr>
          <p:cNvPr id="38" name="Slide Number Placeholder 5">
            <a:extLst>
              <a:ext uri="{FF2B5EF4-FFF2-40B4-BE49-F238E27FC236}">
                <a16:creationId xmlns:a16="http://schemas.microsoft.com/office/drawing/2014/main" id="{67F2CB3A-5399-321F-E03E-F07D016C2D07}"/>
              </a:ext>
            </a:extLst>
          </p:cNvPr>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3" name="Title 16">
            <a:extLst>
              <a:ext uri="{FF2B5EF4-FFF2-40B4-BE49-F238E27FC236}">
                <a16:creationId xmlns:a16="http://schemas.microsoft.com/office/drawing/2014/main" id="{AA5683B9-C87A-1297-C546-9D552EFE6A78}"/>
              </a:ext>
            </a:extLst>
          </p:cNvPr>
          <p:cNvSpPr>
            <a:spLocks noGrp="1"/>
          </p:cNvSpPr>
          <p:nvPr>
            <p:ph type="title" hasCustomPrompt="1"/>
          </p:nvPr>
        </p:nvSpPr>
        <p:spPr bwMode="gray">
          <a:xfrm>
            <a:off x="750334" y="1549491"/>
            <a:ext cx="6097506" cy="2405203"/>
          </a:xfrm>
          <a:prstGeom prst="rect">
            <a:avLst/>
          </a:prstGeom>
        </p:spPr>
        <p:txBody>
          <a:bodyPr lIns="0" tIns="0" rIns="0" bIns="0" anchor="b" anchorCtr="0"/>
          <a:lstStyle>
            <a:lvl1pPr marL="0" algn="l" defTabSz="1218987" rtl="0" eaLnBrk="1" latinLnBrk="0" hangingPunct="1">
              <a:lnSpc>
                <a:spcPct val="8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5" name="Text Placeholder 2">
            <a:extLst>
              <a:ext uri="{FF2B5EF4-FFF2-40B4-BE49-F238E27FC236}">
                <a16:creationId xmlns:a16="http://schemas.microsoft.com/office/drawing/2014/main" id="{564B0063-78EC-F97A-9ADB-6817B92A67BC}"/>
              </a:ext>
            </a:extLst>
          </p:cNvPr>
          <p:cNvSpPr>
            <a:spLocks noGrp="1"/>
          </p:cNvSpPr>
          <p:nvPr>
            <p:ph type="body" idx="1" hasCustomPrompt="1"/>
          </p:nvPr>
        </p:nvSpPr>
        <p:spPr bwMode="white">
          <a:xfrm>
            <a:off x="750334" y="4328649"/>
            <a:ext cx="6097506" cy="327013"/>
          </a:xfrm>
          <a:prstGeom prst="rect">
            <a:avLst/>
          </a:prstGeom>
        </p:spPr>
        <p:txBody>
          <a:bodyPr wrap="square" lIns="0" tIns="0" rIns="0" bIns="0" anchor="t" anchorCtr="0">
            <a:spAutoFit/>
          </a:bodyPr>
          <a:lstStyle>
            <a:lvl1pPr marL="0" indent="0">
              <a:lnSpc>
                <a:spcPct val="850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pic>
        <p:nvPicPr>
          <p:cNvPr id="2" name="Picture 2">
            <a:extLst>
              <a:ext uri="{FF2B5EF4-FFF2-40B4-BE49-F238E27FC236}">
                <a16:creationId xmlns:a16="http://schemas.microsoft.com/office/drawing/2014/main" id="{CBCEAEC7-E95D-4084-C7FC-938B1D5856B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04076" y="457619"/>
            <a:ext cx="1434425" cy="904791"/>
          </a:xfrm>
          <a:prstGeom prst="rect">
            <a:avLst/>
          </a:prstGeom>
        </p:spPr>
      </p:pic>
      <p:pic>
        <p:nvPicPr>
          <p:cNvPr id="9" name="Picture 8" descr="A person looking at a tablet&#10;&#10;Description automatically generated">
            <a:extLst>
              <a:ext uri="{FF2B5EF4-FFF2-40B4-BE49-F238E27FC236}">
                <a16:creationId xmlns:a16="http://schemas.microsoft.com/office/drawing/2014/main" id="{D122A645-04AE-B6F5-2895-5222AC06D6E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614495" y="-5317"/>
            <a:ext cx="4584147" cy="6889123"/>
          </a:xfrm>
          <a:prstGeom prst="rect">
            <a:avLst/>
          </a:prstGeom>
        </p:spPr>
      </p:pic>
    </p:spTree>
    <p:extLst>
      <p:ext uri="{BB962C8B-B14F-4D97-AF65-F5344CB8AC3E}">
        <p14:creationId xmlns:p14="http://schemas.microsoft.com/office/powerpoint/2010/main" val="231382793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5_Section Header_White_Al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A69B00-D966-49BD-F6D0-A39DC0BB090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892"/>
            <a:ext cx="12188824" cy="6875138"/>
          </a:xfrm>
          <a:prstGeom prst="rect">
            <a:avLst/>
          </a:prstGeom>
        </p:spPr>
      </p:pic>
      <p:sp>
        <p:nvSpPr>
          <p:cNvPr id="16" name="TextBox 15">
            <a:extLst>
              <a:ext uri="{FF2B5EF4-FFF2-40B4-BE49-F238E27FC236}">
                <a16:creationId xmlns:a16="http://schemas.microsoft.com/office/drawing/2014/main" id="{89C3EB64-A851-71DD-8882-1FDB7C2E99CB}"/>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tx1"/>
                </a:solidFill>
                <a:latin typeface="Arial" pitchFamily="34" charset="0"/>
                <a:cs typeface="Arial" pitchFamily="34" charset="0"/>
              </a:rPr>
              <a:t>2024 Lenovo. All rights reserved.</a:t>
            </a:r>
          </a:p>
        </p:txBody>
      </p:sp>
      <p:grpSp>
        <p:nvGrpSpPr>
          <p:cNvPr id="17" name="Group 16">
            <a:extLst>
              <a:ext uri="{FF2B5EF4-FFF2-40B4-BE49-F238E27FC236}">
                <a16:creationId xmlns:a16="http://schemas.microsoft.com/office/drawing/2014/main" id="{76E4C2BE-620B-6B7D-1426-F9CB0B9DB688}"/>
              </a:ext>
            </a:extLst>
          </p:cNvPr>
          <p:cNvGrpSpPr>
            <a:grpSpLocks noChangeAspect="1"/>
          </p:cNvGrpSpPr>
          <p:nvPr userDrawn="1"/>
        </p:nvGrpSpPr>
        <p:grpSpPr>
          <a:xfrm>
            <a:off x="760413" y="6348283"/>
            <a:ext cx="777240" cy="259316"/>
            <a:chOff x="547688" y="952500"/>
            <a:chExt cx="12190413" cy="4067175"/>
          </a:xfrm>
        </p:grpSpPr>
        <p:sp>
          <p:nvSpPr>
            <p:cNvPr id="18" name="Rectangle 17">
              <a:extLst>
                <a:ext uri="{FF2B5EF4-FFF2-40B4-BE49-F238E27FC236}">
                  <a16:creationId xmlns:a16="http://schemas.microsoft.com/office/drawing/2014/main" id="{7C002FA1-87AB-10E7-DF14-BCD2904245D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AFC16D85-BEED-1820-DFF9-5D8B0AACAC2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1F2566FE-64C0-16F6-945D-2961668799E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9">
              <a:extLst>
                <a:ext uri="{FF2B5EF4-FFF2-40B4-BE49-F238E27FC236}">
                  <a16:creationId xmlns:a16="http://schemas.microsoft.com/office/drawing/2014/main" id="{D3B60C47-FE53-B519-B5B0-91907EAADB5E}"/>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0">
              <a:extLst>
                <a:ext uri="{FF2B5EF4-FFF2-40B4-BE49-F238E27FC236}">
                  <a16:creationId xmlns:a16="http://schemas.microsoft.com/office/drawing/2014/main" id="{51BD7309-4598-0B4D-F955-25A4778655B5}"/>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0">
              <a:extLst>
                <a:ext uri="{FF2B5EF4-FFF2-40B4-BE49-F238E27FC236}">
                  <a16:creationId xmlns:a16="http://schemas.microsoft.com/office/drawing/2014/main" id="{3AB317A1-606F-084E-CD32-A64A53D259C5}"/>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1">
              <a:extLst>
                <a:ext uri="{FF2B5EF4-FFF2-40B4-BE49-F238E27FC236}">
                  <a16:creationId xmlns:a16="http://schemas.microsoft.com/office/drawing/2014/main" id="{3ECEF077-D5E5-A906-C26A-748935BA5E8F}"/>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Slide Number Placeholder 4">
            <a:extLst>
              <a:ext uri="{FF2B5EF4-FFF2-40B4-BE49-F238E27FC236}">
                <a16:creationId xmlns:a16="http://schemas.microsoft.com/office/drawing/2014/main" id="{E7C22F89-ADF9-0A52-8877-914CA372E2DE}"/>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14" name="Title 16">
            <a:extLst>
              <a:ext uri="{FF2B5EF4-FFF2-40B4-BE49-F238E27FC236}">
                <a16:creationId xmlns:a16="http://schemas.microsoft.com/office/drawing/2014/main" id="{24486F57-9017-4CA8-AC26-02BC38050D4A}"/>
              </a:ext>
            </a:extLst>
          </p:cNvPr>
          <p:cNvSpPr>
            <a:spLocks noGrp="1"/>
          </p:cNvSpPr>
          <p:nvPr>
            <p:ph type="title" hasCustomPrompt="1"/>
          </p:nvPr>
        </p:nvSpPr>
        <p:spPr bwMode="gray">
          <a:xfrm>
            <a:off x="750333" y="1549491"/>
            <a:ext cx="6138147" cy="2405203"/>
          </a:xfrm>
          <a:prstGeom prst="rect">
            <a:avLst/>
          </a:prstGeom>
        </p:spPr>
        <p:txBody>
          <a:bodyPr lIns="0" tIns="0" rIns="0" bIns="0" anchor="b" anchorCtr="0"/>
          <a:lstStyle>
            <a:lvl1pPr marL="0" algn="l" defTabSz="1218987" rtl="0" eaLnBrk="1" latinLnBrk="0" hangingPunct="1">
              <a:lnSpc>
                <a:spcPct val="75000"/>
              </a:lnSpc>
              <a:spcBef>
                <a:spcPct val="0"/>
              </a:spcBef>
              <a:buNone/>
              <a:defRPr lang="en-US" sz="6000" b="1" kern="1200" cap="none" spc="-150" baseline="0" dirty="0">
                <a:solidFill>
                  <a:schemeClr val="accent4"/>
                </a:solidFill>
                <a:latin typeface="Arial" pitchFamily="34" charset="0"/>
                <a:ea typeface="+mn-ea"/>
                <a:cs typeface="Arial" pitchFamily="34" charset="0"/>
              </a:defRPr>
            </a:lvl1pPr>
          </a:lstStyle>
          <a:p>
            <a:r>
              <a:rPr lang="en-US" dirty="0"/>
              <a:t>Section header</a:t>
            </a:r>
          </a:p>
        </p:txBody>
      </p:sp>
      <p:sp>
        <p:nvSpPr>
          <p:cNvPr id="15" name="Text Placeholder 2">
            <a:extLst>
              <a:ext uri="{FF2B5EF4-FFF2-40B4-BE49-F238E27FC236}">
                <a16:creationId xmlns:a16="http://schemas.microsoft.com/office/drawing/2014/main" id="{7EBC16ED-0A08-C508-EBA0-C64FCA6BDDDA}"/>
              </a:ext>
            </a:extLst>
          </p:cNvPr>
          <p:cNvSpPr>
            <a:spLocks noGrp="1"/>
          </p:cNvSpPr>
          <p:nvPr>
            <p:ph type="body" idx="1" hasCustomPrompt="1"/>
          </p:nvPr>
        </p:nvSpPr>
        <p:spPr bwMode="white">
          <a:xfrm>
            <a:off x="750333" y="4328649"/>
            <a:ext cx="6138147" cy="327013"/>
          </a:xfrm>
          <a:prstGeom prst="rect">
            <a:avLst/>
          </a:prstGeom>
        </p:spPr>
        <p:txBody>
          <a:bodyPr wrap="square" lIns="0" tIns="0" rIns="0" bIns="0" anchor="t" anchorCtr="0">
            <a:spAutoFit/>
          </a:bodyPr>
          <a:lstStyle>
            <a:lvl1pPr marL="0" indent="0">
              <a:lnSpc>
                <a:spcPct val="85000"/>
              </a:lnSpc>
              <a:spcBef>
                <a:spcPts val="0"/>
              </a:spcBef>
              <a:buNone/>
              <a:defRPr sz="2500" spc="0" baseline="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pic>
        <p:nvPicPr>
          <p:cNvPr id="2" name="Picture 1">
            <a:extLst>
              <a:ext uri="{FF2B5EF4-FFF2-40B4-BE49-F238E27FC236}">
                <a16:creationId xmlns:a16="http://schemas.microsoft.com/office/drawing/2014/main" id="{3D39DFC2-BE57-1A30-9EA0-BF283112B92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04076" y="457620"/>
            <a:ext cx="1434425" cy="904791"/>
          </a:xfrm>
          <a:prstGeom prst="rect">
            <a:avLst/>
          </a:prstGeom>
        </p:spPr>
      </p:pic>
      <p:pic>
        <p:nvPicPr>
          <p:cNvPr id="3" name="Picture 2" descr="A sphere with a colorful background&#10;&#10;Description automatically generated with medium confidence">
            <a:extLst>
              <a:ext uri="{FF2B5EF4-FFF2-40B4-BE49-F238E27FC236}">
                <a16:creationId xmlns:a16="http://schemas.microsoft.com/office/drawing/2014/main" id="{BC38DFC8-4F4F-0D1D-5313-1A215C4663C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7"/>
          <a:stretch/>
        </p:blipFill>
        <p:spPr>
          <a:xfrm>
            <a:off x="7612322" y="-5503"/>
            <a:ext cx="4576502" cy="6876030"/>
          </a:xfrm>
          <a:prstGeom prst="rect">
            <a:avLst/>
          </a:prstGeom>
        </p:spPr>
      </p:pic>
    </p:spTree>
    <p:extLst>
      <p:ext uri="{BB962C8B-B14F-4D97-AF65-F5344CB8AC3E}">
        <p14:creationId xmlns:p14="http://schemas.microsoft.com/office/powerpoint/2010/main" val="288908242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White_Al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7F76CB-D2E7-8544-D572-030FE3EE6A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892"/>
            <a:ext cx="12188823" cy="6857108"/>
          </a:xfrm>
          <a:prstGeom prst="rect">
            <a:avLst/>
          </a:prstGeom>
        </p:spPr>
      </p:pic>
      <p:sp>
        <p:nvSpPr>
          <p:cNvPr id="56" name="Title 16"/>
          <p:cNvSpPr>
            <a:spLocks noGrp="1"/>
          </p:cNvSpPr>
          <p:nvPr userDrawn="1">
            <p:ph type="title" hasCustomPrompt="1"/>
          </p:nvPr>
        </p:nvSpPr>
        <p:spPr bwMode="gray">
          <a:xfrm>
            <a:off x="750334" y="1527659"/>
            <a:ext cx="9912096" cy="3269709"/>
          </a:xfrm>
          <a:prstGeom prst="rect">
            <a:avLst/>
          </a:prstGeom>
        </p:spPr>
        <p:txBody>
          <a:bodyPr wrap="square" lIns="0" tIns="0" rIns="121899" bIns="0" anchor="b" anchorCtr="0"/>
          <a:lstStyle>
            <a:lvl1pPr marL="0" algn="l" defTabSz="1218987" rtl="0" eaLnBrk="1" latinLnBrk="0" hangingPunct="1">
              <a:lnSpc>
                <a:spcPct val="75000"/>
              </a:lnSpc>
              <a:spcBef>
                <a:spcPct val="0"/>
              </a:spcBef>
              <a:buNone/>
              <a:defRPr lang="en-US" sz="8000" b="1" kern="1200" cap="none" spc="-150" baseline="0" dirty="0">
                <a:solidFill>
                  <a:schemeClr val="bg1"/>
                </a:solidFill>
                <a:latin typeface="Arial" pitchFamily="34" charset="0"/>
                <a:ea typeface="+mn-ea"/>
                <a:cs typeface="Arial" pitchFamily="34" charset="0"/>
              </a:defRPr>
            </a:lvl1pPr>
          </a:lstStyle>
          <a:p>
            <a:r>
              <a:rPr lang="en-US" dirty="0"/>
              <a:t>Presentation</a:t>
            </a:r>
            <a:br>
              <a:rPr lang="en-US" dirty="0"/>
            </a:br>
            <a:r>
              <a:rPr lang="en-US" dirty="0"/>
              <a:t>title here</a:t>
            </a:r>
          </a:p>
        </p:txBody>
      </p:sp>
      <p:sp>
        <p:nvSpPr>
          <p:cNvPr id="55" name="Subtitle 2"/>
          <p:cNvSpPr>
            <a:spLocks noGrp="1"/>
          </p:cNvSpPr>
          <p:nvPr userDrawn="1">
            <p:ph type="subTitle" idx="1" hasCustomPrompt="1"/>
          </p:nvPr>
        </p:nvSpPr>
        <p:spPr bwMode="gray">
          <a:xfrm>
            <a:off x="760414" y="5046115"/>
            <a:ext cx="9912096" cy="356616"/>
          </a:xfrm>
          <a:prstGeom prst="rect">
            <a:avLst/>
          </a:prstGeom>
        </p:spPr>
        <p:txBody>
          <a:bodyPr lIns="0" tIns="0" rIns="0" bIns="0" anchor="t" anchorCtr="0">
            <a:noAutofit/>
          </a:bodyPr>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sp>
        <p:nvSpPr>
          <p:cNvPr id="49" name="TextBox 48"/>
          <p:cNvSpPr txBox="1"/>
          <p:nvPr userDrawn="1"/>
        </p:nvSpPr>
        <p:spPr>
          <a:xfrm>
            <a:off x="75033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14" name="Group 13">
            <a:extLst>
              <a:ext uri="{FF2B5EF4-FFF2-40B4-BE49-F238E27FC236}">
                <a16:creationId xmlns:a16="http://schemas.microsoft.com/office/drawing/2014/main" id="{DB6BD304-FAC7-4023-9B54-8984F7387559}"/>
              </a:ext>
            </a:extLst>
          </p:cNvPr>
          <p:cNvGrpSpPr>
            <a:grpSpLocks noChangeAspect="1"/>
          </p:cNvGrpSpPr>
          <p:nvPr userDrawn="1"/>
        </p:nvGrpSpPr>
        <p:grpSpPr>
          <a:xfrm rot="16200000">
            <a:off x="10149589" y="2542923"/>
            <a:ext cx="3058160" cy="1020314"/>
            <a:chOff x="547688" y="952500"/>
            <a:chExt cx="12190413" cy="4067175"/>
          </a:xfrm>
        </p:grpSpPr>
        <p:sp>
          <p:nvSpPr>
            <p:cNvPr id="15" name="Rectangle 14">
              <a:extLst>
                <a:ext uri="{FF2B5EF4-FFF2-40B4-BE49-F238E27FC236}">
                  <a16:creationId xmlns:a16="http://schemas.microsoft.com/office/drawing/2014/main" id="{1FBBDE3D-E4E2-42E5-9F26-00C1500EFD63}"/>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27C222CE-31C9-4AE2-A9DE-A34ECC37F01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id="{710DBB3B-7FB8-4ACB-8FA4-3F2A105B9B99}"/>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3E443DA7-CC51-4460-98C4-193A7375074F}"/>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E1BCDB13-2B5A-46EC-B1D6-C526DEAA84B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8EDDE8EA-BE8E-4066-AB4A-21CD2743549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EF442D16-F34F-4D4E-A65A-8C3BC17F2FC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2" name="Freeform 5">
            <a:extLst>
              <a:ext uri="{FF2B5EF4-FFF2-40B4-BE49-F238E27FC236}">
                <a16:creationId xmlns:a16="http://schemas.microsoft.com/office/drawing/2014/main" id="{B3FDD5DD-E6F7-480C-BC0C-F6AC555BF174}"/>
              </a:ext>
            </a:extLst>
          </p:cNvPr>
          <p:cNvSpPr>
            <a:spLocks noChangeAspect="1" noEditPoints="1"/>
          </p:cNvSpPr>
          <p:nvPr userDrawn="1"/>
        </p:nvSpPr>
        <p:spPr bwMode="auto">
          <a:xfrm>
            <a:off x="750334" y="762000"/>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3145767"/>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Section Header_White_Al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A69B00-D966-49BD-F6D0-A39DC0BB090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892"/>
            <a:ext cx="12188824" cy="6875138"/>
          </a:xfrm>
          <a:prstGeom prst="rect">
            <a:avLst/>
          </a:prstGeom>
        </p:spPr>
      </p:pic>
      <p:sp>
        <p:nvSpPr>
          <p:cNvPr id="16" name="TextBox 15">
            <a:extLst>
              <a:ext uri="{FF2B5EF4-FFF2-40B4-BE49-F238E27FC236}">
                <a16:creationId xmlns:a16="http://schemas.microsoft.com/office/drawing/2014/main" id="{89C3EB64-A851-71DD-8882-1FDB7C2E99CB}"/>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tx1"/>
                </a:solidFill>
                <a:latin typeface="Arial" pitchFamily="34" charset="0"/>
                <a:cs typeface="Arial" pitchFamily="34" charset="0"/>
              </a:rPr>
              <a:t>2024 Lenovo. All rights reserved.</a:t>
            </a:r>
          </a:p>
        </p:txBody>
      </p:sp>
      <p:grpSp>
        <p:nvGrpSpPr>
          <p:cNvPr id="17" name="Group 16">
            <a:extLst>
              <a:ext uri="{FF2B5EF4-FFF2-40B4-BE49-F238E27FC236}">
                <a16:creationId xmlns:a16="http://schemas.microsoft.com/office/drawing/2014/main" id="{76E4C2BE-620B-6B7D-1426-F9CB0B9DB688}"/>
              </a:ext>
            </a:extLst>
          </p:cNvPr>
          <p:cNvGrpSpPr>
            <a:grpSpLocks noChangeAspect="1"/>
          </p:cNvGrpSpPr>
          <p:nvPr userDrawn="1"/>
        </p:nvGrpSpPr>
        <p:grpSpPr>
          <a:xfrm>
            <a:off x="760413" y="6348283"/>
            <a:ext cx="777240" cy="259316"/>
            <a:chOff x="547688" y="952500"/>
            <a:chExt cx="12190413" cy="4067175"/>
          </a:xfrm>
        </p:grpSpPr>
        <p:sp>
          <p:nvSpPr>
            <p:cNvPr id="18" name="Rectangle 17">
              <a:extLst>
                <a:ext uri="{FF2B5EF4-FFF2-40B4-BE49-F238E27FC236}">
                  <a16:creationId xmlns:a16="http://schemas.microsoft.com/office/drawing/2014/main" id="{7C002FA1-87AB-10E7-DF14-BCD2904245D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AFC16D85-BEED-1820-DFF9-5D8B0AACAC2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1F2566FE-64C0-16F6-945D-2961668799E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9">
              <a:extLst>
                <a:ext uri="{FF2B5EF4-FFF2-40B4-BE49-F238E27FC236}">
                  <a16:creationId xmlns:a16="http://schemas.microsoft.com/office/drawing/2014/main" id="{D3B60C47-FE53-B519-B5B0-91907EAADB5E}"/>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0">
              <a:extLst>
                <a:ext uri="{FF2B5EF4-FFF2-40B4-BE49-F238E27FC236}">
                  <a16:creationId xmlns:a16="http://schemas.microsoft.com/office/drawing/2014/main" id="{51BD7309-4598-0B4D-F955-25A4778655B5}"/>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0">
              <a:extLst>
                <a:ext uri="{FF2B5EF4-FFF2-40B4-BE49-F238E27FC236}">
                  <a16:creationId xmlns:a16="http://schemas.microsoft.com/office/drawing/2014/main" id="{3AB317A1-606F-084E-CD32-A64A53D259C5}"/>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1">
              <a:extLst>
                <a:ext uri="{FF2B5EF4-FFF2-40B4-BE49-F238E27FC236}">
                  <a16:creationId xmlns:a16="http://schemas.microsoft.com/office/drawing/2014/main" id="{3ECEF077-D5E5-A906-C26A-748935BA5E8F}"/>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Slide Number Placeholder 4">
            <a:extLst>
              <a:ext uri="{FF2B5EF4-FFF2-40B4-BE49-F238E27FC236}">
                <a16:creationId xmlns:a16="http://schemas.microsoft.com/office/drawing/2014/main" id="{E7C22F89-ADF9-0A52-8877-914CA372E2DE}"/>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14" name="Title 16">
            <a:extLst>
              <a:ext uri="{FF2B5EF4-FFF2-40B4-BE49-F238E27FC236}">
                <a16:creationId xmlns:a16="http://schemas.microsoft.com/office/drawing/2014/main" id="{24486F57-9017-4CA8-AC26-02BC38050D4A}"/>
              </a:ext>
            </a:extLst>
          </p:cNvPr>
          <p:cNvSpPr>
            <a:spLocks noGrp="1"/>
          </p:cNvSpPr>
          <p:nvPr>
            <p:ph type="title" hasCustomPrompt="1"/>
          </p:nvPr>
        </p:nvSpPr>
        <p:spPr bwMode="gray">
          <a:xfrm>
            <a:off x="750333" y="1549491"/>
            <a:ext cx="6138147" cy="2405203"/>
          </a:xfrm>
          <a:prstGeom prst="rect">
            <a:avLst/>
          </a:prstGeom>
        </p:spPr>
        <p:txBody>
          <a:bodyPr lIns="0" tIns="0" rIns="0" bIns="0" anchor="b" anchorCtr="0"/>
          <a:lstStyle>
            <a:lvl1pPr marL="0" algn="l" defTabSz="1218987" rtl="0" eaLnBrk="1" latinLnBrk="0" hangingPunct="1">
              <a:lnSpc>
                <a:spcPct val="75000"/>
              </a:lnSpc>
              <a:spcBef>
                <a:spcPct val="0"/>
              </a:spcBef>
              <a:buNone/>
              <a:defRPr lang="en-US" sz="6000" b="1" kern="1200" cap="none" spc="-150" baseline="0" dirty="0">
                <a:solidFill>
                  <a:schemeClr val="accent4"/>
                </a:solidFill>
                <a:latin typeface="Arial" pitchFamily="34" charset="0"/>
                <a:ea typeface="+mn-ea"/>
                <a:cs typeface="Arial" pitchFamily="34" charset="0"/>
              </a:defRPr>
            </a:lvl1pPr>
          </a:lstStyle>
          <a:p>
            <a:r>
              <a:rPr lang="en-US" dirty="0"/>
              <a:t>Section header</a:t>
            </a:r>
          </a:p>
        </p:txBody>
      </p:sp>
      <p:sp>
        <p:nvSpPr>
          <p:cNvPr id="15" name="Text Placeholder 2">
            <a:extLst>
              <a:ext uri="{FF2B5EF4-FFF2-40B4-BE49-F238E27FC236}">
                <a16:creationId xmlns:a16="http://schemas.microsoft.com/office/drawing/2014/main" id="{7EBC16ED-0A08-C508-EBA0-C64FCA6BDDDA}"/>
              </a:ext>
            </a:extLst>
          </p:cNvPr>
          <p:cNvSpPr>
            <a:spLocks noGrp="1"/>
          </p:cNvSpPr>
          <p:nvPr>
            <p:ph type="body" idx="1" hasCustomPrompt="1"/>
          </p:nvPr>
        </p:nvSpPr>
        <p:spPr bwMode="white">
          <a:xfrm>
            <a:off x="750333" y="4328649"/>
            <a:ext cx="6138147" cy="327013"/>
          </a:xfrm>
          <a:prstGeom prst="rect">
            <a:avLst/>
          </a:prstGeom>
        </p:spPr>
        <p:txBody>
          <a:bodyPr wrap="square" lIns="0" tIns="0" rIns="0" bIns="0" anchor="t" anchorCtr="0">
            <a:spAutoFit/>
          </a:bodyPr>
          <a:lstStyle>
            <a:lvl1pPr marL="0" indent="0">
              <a:lnSpc>
                <a:spcPct val="85000"/>
              </a:lnSpc>
              <a:spcBef>
                <a:spcPts val="0"/>
              </a:spcBef>
              <a:buNone/>
              <a:defRPr sz="2500" spc="0" baseline="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pic>
        <p:nvPicPr>
          <p:cNvPr id="2" name="Picture 1">
            <a:extLst>
              <a:ext uri="{FF2B5EF4-FFF2-40B4-BE49-F238E27FC236}">
                <a16:creationId xmlns:a16="http://schemas.microsoft.com/office/drawing/2014/main" id="{3D39DFC2-BE57-1A30-9EA0-BF283112B92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04076" y="457620"/>
            <a:ext cx="1434425" cy="904791"/>
          </a:xfrm>
          <a:prstGeom prst="rect">
            <a:avLst/>
          </a:prstGeom>
        </p:spPr>
      </p:pic>
      <p:pic>
        <p:nvPicPr>
          <p:cNvPr id="3" name="Picture 2" descr="A colorful swirly pattern&#10;&#10;Description automatically generated with medium confidence">
            <a:extLst>
              <a:ext uri="{FF2B5EF4-FFF2-40B4-BE49-F238E27FC236}">
                <a16:creationId xmlns:a16="http://schemas.microsoft.com/office/drawing/2014/main" id="{7E9E7362-099F-CED6-53A0-8BE90FF0E72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573112" y="-892"/>
            <a:ext cx="4615712" cy="6858000"/>
          </a:xfrm>
          <a:prstGeom prst="rect">
            <a:avLst/>
          </a:prstGeom>
        </p:spPr>
      </p:pic>
    </p:spTree>
    <p:extLst>
      <p:ext uri="{BB962C8B-B14F-4D97-AF65-F5344CB8AC3E}">
        <p14:creationId xmlns:p14="http://schemas.microsoft.com/office/powerpoint/2010/main" val="155910427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Section Header_White_Al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0F91BF-44D8-C220-B025-B1A42C03180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892"/>
            <a:ext cx="12188823" cy="6857108"/>
          </a:xfrm>
          <a:prstGeom prst="rect">
            <a:avLst/>
          </a:prstGeom>
        </p:spPr>
      </p:pic>
      <p:pic>
        <p:nvPicPr>
          <p:cNvPr id="6" name="Picture 5">
            <a:extLst>
              <a:ext uri="{FF2B5EF4-FFF2-40B4-BE49-F238E27FC236}">
                <a16:creationId xmlns:a16="http://schemas.microsoft.com/office/drawing/2014/main" id="{341D5250-C19F-B0E7-4B5B-67EE873CCC4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635246" y="-72"/>
            <a:ext cx="4572000" cy="6858072"/>
          </a:xfrm>
          <a:prstGeom prst="rect">
            <a:avLst/>
          </a:prstGeom>
        </p:spPr>
      </p:pic>
      <p:sp>
        <p:nvSpPr>
          <p:cNvPr id="16" name="TextBox 15">
            <a:extLst>
              <a:ext uri="{FF2B5EF4-FFF2-40B4-BE49-F238E27FC236}">
                <a16:creationId xmlns:a16="http://schemas.microsoft.com/office/drawing/2014/main" id="{89C3EB64-A851-71DD-8882-1FDB7C2E99CB}"/>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17" name="Group 16">
            <a:extLst>
              <a:ext uri="{FF2B5EF4-FFF2-40B4-BE49-F238E27FC236}">
                <a16:creationId xmlns:a16="http://schemas.microsoft.com/office/drawing/2014/main" id="{76E4C2BE-620B-6B7D-1426-F9CB0B9DB688}"/>
              </a:ext>
            </a:extLst>
          </p:cNvPr>
          <p:cNvGrpSpPr>
            <a:grpSpLocks noChangeAspect="1"/>
          </p:cNvGrpSpPr>
          <p:nvPr userDrawn="1"/>
        </p:nvGrpSpPr>
        <p:grpSpPr>
          <a:xfrm>
            <a:off x="760413" y="6348283"/>
            <a:ext cx="777240" cy="259316"/>
            <a:chOff x="547688" y="952500"/>
            <a:chExt cx="12190413" cy="4067175"/>
          </a:xfrm>
        </p:grpSpPr>
        <p:sp>
          <p:nvSpPr>
            <p:cNvPr id="18" name="Rectangle 17">
              <a:extLst>
                <a:ext uri="{FF2B5EF4-FFF2-40B4-BE49-F238E27FC236}">
                  <a16:creationId xmlns:a16="http://schemas.microsoft.com/office/drawing/2014/main" id="{7C002FA1-87AB-10E7-DF14-BCD2904245D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AFC16D85-BEED-1820-DFF9-5D8B0AACAC2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1F2566FE-64C0-16F6-945D-2961668799E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9">
              <a:extLst>
                <a:ext uri="{FF2B5EF4-FFF2-40B4-BE49-F238E27FC236}">
                  <a16:creationId xmlns:a16="http://schemas.microsoft.com/office/drawing/2014/main" id="{D3B60C47-FE53-B519-B5B0-91907EAADB5E}"/>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0">
              <a:extLst>
                <a:ext uri="{FF2B5EF4-FFF2-40B4-BE49-F238E27FC236}">
                  <a16:creationId xmlns:a16="http://schemas.microsoft.com/office/drawing/2014/main" id="{51BD7309-4598-0B4D-F955-25A4778655B5}"/>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0">
              <a:extLst>
                <a:ext uri="{FF2B5EF4-FFF2-40B4-BE49-F238E27FC236}">
                  <a16:creationId xmlns:a16="http://schemas.microsoft.com/office/drawing/2014/main" id="{3AB317A1-606F-084E-CD32-A64A53D259C5}"/>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1">
              <a:extLst>
                <a:ext uri="{FF2B5EF4-FFF2-40B4-BE49-F238E27FC236}">
                  <a16:creationId xmlns:a16="http://schemas.microsoft.com/office/drawing/2014/main" id="{3ECEF077-D5E5-A906-C26A-748935BA5E8F}"/>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Slide Number Placeholder 4">
            <a:extLst>
              <a:ext uri="{FF2B5EF4-FFF2-40B4-BE49-F238E27FC236}">
                <a16:creationId xmlns:a16="http://schemas.microsoft.com/office/drawing/2014/main" id="{E7C22F89-ADF9-0A52-8877-914CA372E2DE}"/>
              </a:ext>
            </a:extLst>
          </p:cNvPr>
          <p:cNvSpPr>
            <a:spLocks noGrp="1"/>
          </p:cNvSpPr>
          <p:nvPr>
            <p:ph type="sldNum" sz="quarter" idx="10"/>
          </p:nvPr>
        </p:nvSpPr>
        <p:spPr/>
        <p:txBody>
          <a:bodyPr/>
          <a:lstStyle>
            <a:lvl1pPr>
              <a:defRPr>
                <a:solidFill>
                  <a:schemeClr val="tx1"/>
                </a:solidFill>
              </a:defRPr>
            </a:lvl1pPr>
          </a:lstStyle>
          <a:p>
            <a:fld id="{6D22F896-40B5-4ADD-8801-0D06FADFA095}" type="slidenum">
              <a:rPr lang="en-US" smtClean="0"/>
              <a:pPr/>
              <a:t>‹#›</a:t>
            </a:fld>
            <a:endParaRPr lang="en-US" dirty="0"/>
          </a:p>
        </p:txBody>
      </p:sp>
      <p:sp>
        <p:nvSpPr>
          <p:cNvPr id="7" name="Title 16">
            <a:extLst>
              <a:ext uri="{FF2B5EF4-FFF2-40B4-BE49-F238E27FC236}">
                <a16:creationId xmlns:a16="http://schemas.microsoft.com/office/drawing/2014/main" id="{7D105C16-2BA4-69FD-B7CC-0807EE69B6E1}"/>
              </a:ext>
            </a:extLst>
          </p:cNvPr>
          <p:cNvSpPr>
            <a:spLocks noGrp="1"/>
          </p:cNvSpPr>
          <p:nvPr>
            <p:ph type="title" hasCustomPrompt="1"/>
          </p:nvPr>
        </p:nvSpPr>
        <p:spPr bwMode="gray">
          <a:xfrm>
            <a:off x="750334" y="1549491"/>
            <a:ext cx="6107666" cy="2405203"/>
          </a:xfrm>
          <a:prstGeom prst="rect">
            <a:avLst/>
          </a:prstGeom>
        </p:spPr>
        <p:txBody>
          <a:bodyPr lIns="0" tIns="0" rIns="0" bIns="0" anchor="b" anchorCtr="0"/>
          <a:lstStyle>
            <a:lvl1pPr marL="0" algn="l" defTabSz="1218987" rtl="0" eaLnBrk="1" latinLnBrk="0" hangingPunct="1">
              <a:lnSpc>
                <a:spcPct val="8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a:extLst>
              <a:ext uri="{FF2B5EF4-FFF2-40B4-BE49-F238E27FC236}">
                <a16:creationId xmlns:a16="http://schemas.microsoft.com/office/drawing/2014/main" id="{F16038C5-0B0C-52BE-00BA-ADA25B702479}"/>
              </a:ext>
            </a:extLst>
          </p:cNvPr>
          <p:cNvSpPr>
            <a:spLocks noGrp="1"/>
          </p:cNvSpPr>
          <p:nvPr>
            <p:ph type="body" idx="1" hasCustomPrompt="1"/>
          </p:nvPr>
        </p:nvSpPr>
        <p:spPr bwMode="white">
          <a:xfrm>
            <a:off x="750334" y="4328649"/>
            <a:ext cx="6107666" cy="327013"/>
          </a:xfrm>
          <a:prstGeom prst="rect">
            <a:avLst/>
          </a:prstGeom>
        </p:spPr>
        <p:txBody>
          <a:bodyPr wrap="square" lIns="0" tIns="0" rIns="0" bIns="0" anchor="t" anchorCtr="0">
            <a:spAutoFit/>
          </a:bodyPr>
          <a:lstStyle>
            <a:lvl1pPr marL="0" indent="0">
              <a:lnSpc>
                <a:spcPct val="850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pic>
        <p:nvPicPr>
          <p:cNvPr id="2" name="Picture 2">
            <a:extLst>
              <a:ext uri="{FF2B5EF4-FFF2-40B4-BE49-F238E27FC236}">
                <a16:creationId xmlns:a16="http://schemas.microsoft.com/office/drawing/2014/main" id="{E4E35EE9-9A2A-E984-7038-B3165421179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04076" y="457619"/>
            <a:ext cx="1434425" cy="904791"/>
          </a:xfrm>
          <a:prstGeom prst="rect">
            <a:avLst/>
          </a:prstGeom>
        </p:spPr>
      </p:pic>
    </p:spTree>
    <p:extLst>
      <p:ext uri="{BB962C8B-B14F-4D97-AF65-F5344CB8AC3E}">
        <p14:creationId xmlns:p14="http://schemas.microsoft.com/office/powerpoint/2010/main" val="406098894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Section Header_White_Al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0F91BF-44D8-C220-B025-B1A42C03180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817" y="892"/>
            <a:ext cx="12188823" cy="6857108"/>
          </a:xfrm>
          <a:prstGeom prst="rect">
            <a:avLst/>
          </a:prstGeom>
        </p:spPr>
      </p:pic>
      <p:pic>
        <p:nvPicPr>
          <p:cNvPr id="6" name="Picture 5">
            <a:extLst>
              <a:ext uri="{FF2B5EF4-FFF2-40B4-BE49-F238E27FC236}">
                <a16:creationId xmlns:a16="http://schemas.microsoft.com/office/drawing/2014/main" id="{341D5250-C19F-B0E7-4B5B-67EE873CCC4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689912" y="-10704"/>
            <a:ext cx="4572000" cy="6858072"/>
          </a:xfrm>
          <a:prstGeom prst="rect">
            <a:avLst/>
          </a:prstGeom>
        </p:spPr>
      </p:pic>
      <p:sp>
        <p:nvSpPr>
          <p:cNvPr id="16" name="TextBox 15">
            <a:extLst>
              <a:ext uri="{FF2B5EF4-FFF2-40B4-BE49-F238E27FC236}">
                <a16:creationId xmlns:a16="http://schemas.microsoft.com/office/drawing/2014/main" id="{89C3EB64-A851-71DD-8882-1FDB7C2E99CB}"/>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17" name="Group 16">
            <a:extLst>
              <a:ext uri="{FF2B5EF4-FFF2-40B4-BE49-F238E27FC236}">
                <a16:creationId xmlns:a16="http://schemas.microsoft.com/office/drawing/2014/main" id="{76E4C2BE-620B-6B7D-1426-F9CB0B9DB688}"/>
              </a:ext>
            </a:extLst>
          </p:cNvPr>
          <p:cNvGrpSpPr>
            <a:grpSpLocks noChangeAspect="1"/>
          </p:cNvGrpSpPr>
          <p:nvPr userDrawn="1"/>
        </p:nvGrpSpPr>
        <p:grpSpPr>
          <a:xfrm>
            <a:off x="760413" y="6348283"/>
            <a:ext cx="777240" cy="259316"/>
            <a:chOff x="547688" y="952500"/>
            <a:chExt cx="12190413" cy="4067175"/>
          </a:xfrm>
        </p:grpSpPr>
        <p:sp>
          <p:nvSpPr>
            <p:cNvPr id="18" name="Rectangle 17">
              <a:extLst>
                <a:ext uri="{FF2B5EF4-FFF2-40B4-BE49-F238E27FC236}">
                  <a16:creationId xmlns:a16="http://schemas.microsoft.com/office/drawing/2014/main" id="{7C002FA1-87AB-10E7-DF14-BCD2904245D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AFC16D85-BEED-1820-DFF9-5D8B0AACAC2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1F2566FE-64C0-16F6-945D-2961668799E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9">
              <a:extLst>
                <a:ext uri="{FF2B5EF4-FFF2-40B4-BE49-F238E27FC236}">
                  <a16:creationId xmlns:a16="http://schemas.microsoft.com/office/drawing/2014/main" id="{D3B60C47-FE53-B519-B5B0-91907EAADB5E}"/>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0">
              <a:extLst>
                <a:ext uri="{FF2B5EF4-FFF2-40B4-BE49-F238E27FC236}">
                  <a16:creationId xmlns:a16="http://schemas.microsoft.com/office/drawing/2014/main" id="{51BD7309-4598-0B4D-F955-25A4778655B5}"/>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0">
              <a:extLst>
                <a:ext uri="{FF2B5EF4-FFF2-40B4-BE49-F238E27FC236}">
                  <a16:creationId xmlns:a16="http://schemas.microsoft.com/office/drawing/2014/main" id="{3AB317A1-606F-084E-CD32-A64A53D259C5}"/>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1">
              <a:extLst>
                <a:ext uri="{FF2B5EF4-FFF2-40B4-BE49-F238E27FC236}">
                  <a16:creationId xmlns:a16="http://schemas.microsoft.com/office/drawing/2014/main" id="{3ECEF077-D5E5-A906-C26A-748935BA5E8F}"/>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Slide Number Placeholder 4">
            <a:extLst>
              <a:ext uri="{FF2B5EF4-FFF2-40B4-BE49-F238E27FC236}">
                <a16:creationId xmlns:a16="http://schemas.microsoft.com/office/drawing/2014/main" id="{E7C22F89-ADF9-0A52-8877-914CA372E2DE}"/>
              </a:ext>
            </a:extLst>
          </p:cNvPr>
          <p:cNvSpPr>
            <a:spLocks noGrp="1"/>
          </p:cNvSpPr>
          <p:nvPr>
            <p:ph type="sldNum" sz="quarter" idx="10"/>
          </p:nvPr>
        </p:nvSpPr>
        <p:spPr/>
        <p:txBody>
          <a:bodyPr/>
          <a:lstStyle>
            <a:lvl1pPr>
              <a:defRPr>
                <a:solidFill>
                  <a:schemeClr val="tx1"/>
                </a:solidFill>
              </a:defRPr>
            </a:lvl1pPr>
          </a:lstStyle>
          <a:p>
            <a:fld id="{6D22F896-40B5-4ADD-8801-0D06FADFA095}" type="slidenum">
              <a:rPr lang="en-US" smtClean="0"/>
              <a:pPr/>
              <a:t>‹#›</a:t>
            </a:fld>
            <a:endParaRPr lang="en-US" dirty="0"/>
          </a:p>
        </p:txBody>
      </p:sp>
      <p:sp>
        <p:nvSpPr>
          <p:cNvPr id="7" name="Title 16">
            <a:extLst>
              <a:ext uri="{FF2B5EF4-FFF2-40B4-BE49-F238E27FC236}">
                <a16:creationId xmlns:a16="http://schemas.microsoft.com/office/drawing/2014/main" id="{7D105C16-2BA4-69FD-B7CC-0807EE69B6E1}"/>
              </a:ext>
            </a:extLst>
          </p:cNvPr>
          <p:cNvSpPr>
            <a:spLocks noGrp="1"/>
          </p:cNvSpPr>
          <p:nvPr>
            <p:ph type="title" hasCustomPrompt="1"/>
          </p:nvPr>
        </p:nvSpPr>
        <p:spPr bwMode="gray">
          <a:xfrm>
            <a:off x="750334" y="1549491"/>
            <a:ext cx="6107666" cy="2405203"/>
          </a:xfrm>
          <a:prstGeom prst="rect">
            <a:avLst/>
          </a:prstGeom>
        </p:spPr>
        <p:txBody>
          <a:bodyPr lIns="0" tIns="0" rIns="0" bIns="0" anchor="b" anchorCtr="0"/>
          <a:lstStyle>
            <a:lvl1pPr marL="0" algn="l" defTabSz="1218987" rtl="0" eaLnBrk="1" latinLnBrk="0" hangingPunct="1">
              <a:lnSpc>
                <a:spcPct val="8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a:extLst>
              <a:ext uri="{FF2B5EF4-FFF2-40B4-BE49-F238E27FC236}">
                <a16:creationId xmlns:a16="http://schemas.microsoft.com/office/drawing/2014/main" id="{F16038C5-0B0C-52BE-00BA-ADA25B702479}"/>
              </a:ext>
            </a:extLst>
          </p:cNvPr>
          <p:cNvSpPr>
            <a:spLocks noGrp="1"/>
          </p:cNvSpPr>
          <p:nvPr>
            <p:ph type="body" idx="1" hasCustomPrompt="1"/>
          </p:nvPr>
        </p:nvSpPr>
        <p:spPr bwMode="white">
          <a:xfrm>
            <a:off x="750334" y="4328649"/>
            <a:ext cx="6107666" cy="327013"/>
          </a:xfrm>
          <a:prstGeom prst="rect">
            <a:avLst/>
          </a:prstGeom>
        </p:spPr>
        <p:txBody>
          <a:bodyPr wrap="square" lIns="0" tIns="0" rIns="0" bIns="0" anchor="t" anchorCtr="0">
            <a:spAutoFit/>
          </a:bodyPr>
          <a:lstStyle>
            <a:lvl1pPr marL="0" indent="0">
              <a:lnSpc>
                <a:spcPct val="850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pic>
        <p:nvPicPr>
          <p:cNvPr id="2" name="Picture 2">
            <a:extLst>
              <a:ext uri="{FF2B5EF4-FFF2-40B4-BE49-F238E27FC236}">
                <a16:creationId xmlns:a16="http://schemas.microsoft.com/office/drawing/2014/main" id="{E4E35EE9-9A2A-E984-7038-B3165421179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04076" y="457619"/>
            <a:ext cx="1434425" cy="904791"/>
          </a:xfrm>
          <a:prstGeom prst="rect">
            <a:avLst/>
          </a:prstGeom>
        </p:spPr>
      </p:pic>
    </p:spTree>
    <p:extLst>
      <p:ext uri="{BB962C8B-B14F-4D97-AF65-F5344CB8AC3E}">
        <p14:creationId xmlns:p14="http://schemas.microsoft.com/office/powerpoint/2010/main" val="58000092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_Section Header_Black_Alt">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403993-B4D1-44CC-9058-BF8F067ED0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892"/>
            <a:ext cx="12188823" cy="6856213"/>
          </a:xfrm>
          <a:prstGeom prst="rect">
            <a:avLst/>
          </a:prstGeom>
        </p:spPr>
      </p:pic>
      <p:pic>
        <p:nvPicPr>
          <p:cNvPr id="4" name="Picture 3">
            <a:extLst>
              <a:ext uri="{FF2B5EF4-FFF2-40B4-BE49-F238E27FC236}">
                <a16:creationId xmlns:a16="http://schemas.microsoft.com/office/drawing/2014/main" id="{B875C805-FF82-049D-5736-5B422A611F0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625618" y="-1"/>
            <a:ext cx="4572000" cy="6857929"/>
          </a:xfrm>
          <a:prstGeom prst="rect">
            <a:avLst/>
          </a:prstGeom>
        </p:spPr>
      </p:pic>
      <p:sp>
        <p:nvSpPr>
          <p:cNvPr id="16" name="TextBox 15">
            <a:extLst>
              <a:ext uri="{FF2B5EF4-FFF2-40B4-BE49-F238E27FC236}">
                <a16:creationId xmlns:a16="http://schemas.microsoft.com/office/drawing/2014/main" id="{C50D814F-EE5B-C084-7424-D39C0DE54FF7}"/>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17" name="Group 16">
            <a:extLst>
              <a:ext uri="{FF2B5EF4-FFF2-40B4-BE49-F238E27FC236}">
                <a16:creationId xmlns:a16="http://schemas.microsoft.com/office/drawing/2014/main" id="{3C498D60-2F6C-6ADE-BB9A-D957660E0731}"/>
              </a:ext>
            </a:extLst>
          </p:cNvPr>
          <p:cNvGrpSpPr>
            <a:grpSpLocks noChangeAspect="1"/>
          </p:cNvGrpSpPr>
          <p:nvPr userDrawn="1"/>
        </p:nvGrpSpPr>
        <p:grpSpPr>
          <a:xfrm>
            <a:off x="760413" y="6348283"/>
            <a:ext cx="777240" cy="259316"/>
            <a:chOff x="547688" y="952500"/>
            <a:chExt cx="12190413" cy="4067175"/>
          </a:xfrm>
        </p:grpSpPr>
        <p:sp>
          <p:nvSpPr>
            <p:cNvPr id="18" name="Rectangle 17">
              <a:extLst>
                <a:ext uri="{FF2B5EF4-FFF2-40B4-BE49-F238E27FC236}">
                  <a16:creationId xmlns:a16="http://schemas.microsoft.com/office/drawing/2014/main" id="{C8414641-DA5A-BDF2-889C-1430A63E358C}"/>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6CAA72E6-FAE3-6740-34C0-7A08091254BD}"/>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0EE70422-5E10-8634-79CC-15428116CD0F}"/>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9">
              <a:extLst>
                <a:ext uri="{FF2B5EF4-FFF2-40B4-BE49-F238E27FC236}">
                  <a16:creationId xmlns:a16="http://schemas.microsoft.com/office/drawing/2014/main" id="{F9B9866C-878A-3BAE-D601-6317EEEB78A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0">
              <a:extLst>
                <a:ext uri="{FF2B5EF4-FFF2-40B4-BE49-F238E27FC236}">
                  <a16:creationId xmlns:a16="http://schemas.microsoft.com/office/drawing/2014/main" id="{20DD7C9B-A88C-7ECB-27AE-CB4579CDB90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0">
              <a:extLst>
                <a:ext uri="{FF2B5EF4-FFF2-40B4-BE49-F238E27FC236}">
                  <a16:creationId xmlns:a16="http://schemas.microsoft.com/office/drawing/2014/main" id="{084B2859-A58F-9171-5328-94CFD162F589}"/>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1">
              <a:extLst>
                <a:ext uri="{FF2B5EF4-FFF2-40B4-BE49-F238E27FC236}">
                  <a16:creationId xmlns:a16="http://schemas.microsoft.com/office/drawing/2014/main" id="{DC1829C2-6CD9-FE35-3F45-EEC10E2F169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E01CC465-FDF1-C0A2-5A83-FB03B2F0F4B6}"/>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8" name="Title 16">
            <a:extLst>
              <a:ext uri="{FF2B5EF4-FFF2-40B4-BE49-F238E27FC236}">
                <a16:creationId xmlns:a16="http://schemas.microsoft.com/office/drawing/2014/main" id="{DA86255F-4BFF-DD62-5149-FDD587F625C7}"/>
              </a:ext>
            </a:extLst>
          </p:cNvPr>
          <p:cNvSpPr>
            <a:spLocks noGrp="1"/>
          </p:cNvSpPr>
          <p:nvPr>
            <p:ph type="title" hasCustomPrompt="1"/>
          </p:nvPr>
        </p:nvSpPr>
        <p:spPr bwMode="gray">
          <a:xfrm>
            <a:off x="750334" y="1549491"/>
            <a:ext cx="6107666" cy="2405203"/>
          </a:xfrm>
          <a:prstGeom prst="rect">
            <a:avLst/>
          </a:prstGeom>
        </p:spPr>
        <p:txBody>
          <a:bodyPr lIns="0" tIns="0" rIns="0" bIns="0" anchor="b" anchorCtr="0"/>
          <a:lstStyle>
            <a:lvl1pPr marL="0" algn="l" defTabSz="1218987" rtl="0" eaLnBrk="1" latinLnBrk="0" hangingPunct="1">
              <a:lnSpc>
                <a:spcPct val="8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9" name="Text Placeholder 2">
            <a:extLst>
              <a:ext uri="{FF2B5EF4-FFF2-40B4-BE49-F238E27FC236}">
                <a16:creationId xmlns:a16="http://schemas.microsoft.com/office/drawing/2014/main" id="{AD41D0AC-E26F-A01A-F556-C4B4B0BF0339}"/>
              </a:ext>
            </a:extLst>
          </p:cNvPr>
          <p:cNvSpPr>
            <a:spLocks noGrp="1"/>
          </p:cNvSpPr>
          <p:nvPr>
            <p:ph type="body" idx="1" hasCustomPrompt="1"/>
          </p:nvPr>
        </p:nvSpPr>
        <p:spPr bwMode="white">
          <a:xfrm>
            <a:off x="750334" y="4328649"/>
            <a:ext cx="6107666" cy="327013"/>
          </a:xfrm>
          <a:prstGeom prst="rect">
            <a:avLst/>
          </a:prstGeom>
        </p:spPr>
        <p:txBody>
          <a:bodyPr wrap="square" lIns="0" tIns="0" rIns="0" bIns="0" anchor="t" anchorCtr="0">
            <a:spAutoFit/>
          </a:bodyPr>
          <a:lstStyle>
            <a:lvl1pPr marL="0" indent="0">
              <a:lnSpc>
                <a:spcPct val="850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pic>
        <p:nvPicPr>
          <p:cNvPr id="5" name="Picture 2">
            <a:extLst>
              <a:ext uri="{FF2B5EF4-FFF2-40B4-BE49-F238E27FC236}">
                <a16:creationId xmlns:a16="http://schemas.microsoft.com/office/drawing/2014/main" id="{645702B1-2C0B-C8CB-6192-1168E54BC48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04076" y="457619"/>
            <a:ext cx="1434425" cy="904791"/>
          </a:xfrm>
          <a:prstGeom prst="rect">
            <a:avLst/>
          </a:prstGeom>
        </p:spPr>
      </p:pic>
    </p:spTree>
    <p:extLst>
      <p:ext uri="{BB962C8B-B14F-4D97-AF65-F5344CB8AC3E}">
        <p14:creationId xmlns:p14="http://schemas.microsoft.com/office/powerpoint/2010/main" val="339399896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Section Header_Black_Alt">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505960-0309-39E4-A05F-291BFD06D51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892"/>
            <a:ext cx="12188823" cy="6856212"/>
          </a:xfrm>
          <a:prstGeom prst="rect">
            <a:avLst/>
          </a:prstGeom>
        </p:spPr>
      </p:pic>
      <p:sp>
        <p:nvSpPr>
          <p:cNvPr id="16" name="TextBox 15">
            <a:extLst>
              <a:ext uri="{FF2B5EF4-FFF2-40B4-BE49-F238E27FC236}">
                <a16:creationId xmlns:a16="http://schemas.microsoft.com/office/drawing/2014/main" id="{C50D814F-EE5B-C084-7424-D39C0DE54FF7}"/>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17" name="Group 16">
            <a:extLst>
              <a:ext uri="{FF2B5EF4-FFF2-40B4-BE49-F238E27FC236}">
                <a16:creationId xmlns:a16="http://schemas.microsoft.com/office/drawing/2014/main" id="{3C498D60-2F6C-6ADE-BB9A-D957660E0731}"/>
              </a:ext>
            </a:extLst>
          </p:cNvPr>
          <p:cNvGrpSpPr>
            <a:grpSpLocks noChangeAspect="1"/>
          </p:cNvGrpSpPr>
          <p:nvPr userDrawn="1"/>
        </p:nvGrpSpPr>
        <p:grpSpPr>
          <a:xfrm>
            <a:off x="760413" y="6348283"/>
            <a:ext cx="777240" cy="259316"/>
            <a:chOff x="547688" y="952500"/>
            <a:chExt cx="12190413" cy="4067175"/>
          </a:xfrm>
        </p:grpSpPr>
        <p:sp>
          <p:nvSpPr>
            <p:cNvPr id="18" name="Rectangle 17">
              <a:extLst>
                <a:ext uri="{FF2B5EF4-FFF2-40B4-BE49-F238E27FC236}">
                  <a16:creationId xmlns:a16="http://schemas.microsoft.com/office/drawing/2014/main" id="{C8414641-DA5A-BDF2-889C-1430A63E358C}"/>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6CAA72E6-FAE3-6740-34C0-7A08091254BD}"/>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0EE70422-5E10-8634-79CC-15428116CD0F}"/>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9">
              <a:extLst>
                <a:ext uri="{FF2B5EF4-FFF2-40B4-BE49-F238E27FC236}">
                  <a16:creationId xmlns:a16="http://schemas.microsoft.com/office/drawing/2014/main" id="{F9B9866C-878A-3BAE-D601-6317EEEB78A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0">
              <a:extLst>
                <a:ext uri="{FF2B5EF4-FFF2-40B4-BE49-F238E27FC236}">
                  <a16:creationId xmlns:a16="http://schemas.microsoft.com/office/drawing/2014/main" id="{20DD7C9B-A88C-7ECB-27AE-CB4579CDB90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0">
              <a:extLst>
                <a:ext uri="{FF2B5EF4-FFF2-40B4-BE49-F238E27FC236}">
                  <a16:creationId xmlns:a16="http://schemas.microsoft.com/office/drawing/2014/main" id="{084B2859-A58F-9171-5328-94CFD162F589}"/>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1">
              <a:extLst>
                <a:ext uri="{FF2B5EF4-FFF2-40B4-BE49-F238E27FC236}">
                  <a16:creationId xmlns:a16="http://schemas.microsoft.com/office/drawing/2014/main" id="{DC1829C2-6CD9-FE35-3F45-EEC10E2F169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6" name="Title 16"/>
          <p:cNvSpPr>
            <a:spLocks noGrp="1"/>
          </p:cNvSpPr>
          <p:nvPr>
            <p:ph type="title" hasCustomPrompt="1"/>
          </p:nvPr>
        </p:nvSpPr>
        <p:spPr bwMode="gray">
          <a:xfrm>
            <a:off x="750334" y="1549491"/>
            <a:ext cx="6107666" cy="2405203"/>
          </a:xfrm>
          <a:prstGeom prst="rect">
            <a:avLst/>
          </a:prstGeom>
        </p:spPr>
        <p:txBody>
          <a:bodyPr lIns="0" tIns="0" rIns="0" bIns="0" anchor="b" anchorCtr="0"/>
          <a:lstStyle>
            <a:lvl1pPr marL="0" algn="l" defTabSz="1218987" rtl="0" eaLnBrk="1" latinLnBrk="0" hangingPunct="1">
              <a:lnSpc>
                <a:spcPct val="8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750334" y="4328649"/>
            <a:ext cx="6107666" cy="327013"/>
          </a:xfrm>
          <a:prstGeom prst="rect">
            <a:avLst/>
          </a:prstGeom>
        </p:spPr>
        <p:txBody>
          <a:bodyPr wrap="square" lIns="0" tIns="0" rIns="0" bIns="0" anchor="t" anchorCtr="0">
            <a:spAutoFit/>
          </a:bodyPr>
          <a:lstStyle>
            <a:lvl1pPr marL="0" indent="0">
              <a:lnSpc>
                <a:spcPct val="850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2" name="Slide Number Placeholder 1">
            <a:extLst>
              <a:ext uri="{FF2B5EF4-FFF2-40B4-BE49-F238E27FC236}">
                <a16:creationId xmlns:a16="http://schemas.microsoft.com/office/drawing/2014/main" id="{E01CC465-FDF1-C0A2-5A83-FB03B2F0F4B6}"/>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pic>
        <p:nvPicPr>
          <p:cNvPr id="4" name="Picture 2">
            <a:extLst>
              <a:ext uri="{FF2B5EF4-FFF2-40B4-BE49-F238E27FC236}">
                <a16:creationId xmlns:a16="http://schemas.microsoft.com/office/drawing/2014/main" id="{17F93269-FCD6-6DAE-507B-349ADBD09A4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04076" y="457619"/>
            <a:ext cx="1434425" cy="904791"/>
          </a:xfrm>
          <a:prstGeom prst="rect">
            <a:avLst/>
          </a:prstGeom>
        </p:spPr>
      </p:pic>
      <p:pic>
        <p:nvPicPr>
          <p:cNvPr id="3" name="Picture 2" descr="A red and blue spiral with white dots&#10;&#10;Description automatically generated with medium confidence">
            <a:extLst>
              <a:ext uri="{FF2B5EF4-FFF2-40B4-BE49-F238E27FC236}">
                <a16:creationId xmlns:a16="http://schemas.microsoft.com/office/drawing/2014/main" id="{7CC5F82D-4B97-6D0E-36FA-1E58A62B0EB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585302" y="892"/>
            <a:ext cx="4613339" cy="6858000"/>
          </a:xfrm>
          <a:prstGeom prst="rect">
            <a:avLst/>
          </a:prstGeom>
        </p:spPr>
      </p:pic>
    </p:spTree>
    <p:extLst>
      <p:ext uri="{BB962C8B-B14F-4D97-AF65-F5344CB8AC3E}">
        <p14:creationId xmlns:p14="http://schemas.microsoft.com/office/powerpoint/2010/main" val="228590200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Divider 1 whit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B3D962-BB2A-BFA3-EC69-65D75A4F319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88825" cy="6858000"/>
          </a:xfrm>
          <a:prstGeom prst="rect">
            <a:avLst/>
          </a:prstGeom>
        </p:spPr>
      </p:pic>
      <p:sp>
        <p:nvSpPr>
          <p:cNvPr id="22" name="Rectangle 21">
            <a:extLst>
              <a:ext uri="{FF2B5EF4-FFF2-40B4-BE49-F238E27FC236}">
                <a16:creationId xmlns:a16="http://schemas.microsoft.com/office/drawing/2014/main" id="{21DE2637-5F85-4D96-5F73-4931EB5EF4E2}"/>
              </a:ext>
            </a:extLst>
          </p:cNvPr>
          <p:cNvSpPr/>
          <p:nvPr userDrawn="1"/>
        </p:nvSpPr>
        <p:spPr>
          <a:xfrm>
            <a:off x="-1" y="0"/>
            <a:ext cx="12188825" cy="6857999"/>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dirty="0" err="1">
              <a:solidFill>
                <a:prstClr val="white"/>
              </a:solidFill>
            </a:endParaRPr>
          </a:p>
        </p:txBody>
      </p:sp>
      <p:sp>
        <p:nvSpPr>
          <p:cNvPr id="3" name="Slide Number Placeholder 5">
            <a:extLst>
              <a:ext uri="{FF2B5EF4-FFF2-40B4-BE49-F238E27FC236}">
                <a16:creationId xmlns:a16="http://schemas.microsoft.com/office/drawing/2014/main" id="{8596A34C-5C78-9229-8A8C-521605A63A12}"/>
              </a:ext>
            </a:extLst>
          </p:cNvPr>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9" name="TextBox 8">
            <a:extLst>
              <a:ext uri="{FF2B5EF4-FFF2-40B4-BE49-F238E27FC236}">
                <a16:creationId xmlns:a16="http://schemas.microsoft.com/office/drawing/2014/main" id="{CA7F4993-944D-A03B-9428-27E088B9C366}"/>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10" name="Group 9">
            <a:extLst>
              <a:ext uri="{FF2B5EF4-FFF2-40B4-BE49-F238E27FC236}">
                <a16:creationId xmlns:a16="http://schemas.microsoft.com/office/drawing/2014/main" id="{8E2A0630-CD3B-FE90-2205-1E8875C6A11A}"/>
              </a:ext>
            </a:extLst>
          </p:cNvPr>
          <p:cNvGrpSpPr>
            <a:grpSpLocks noChangeAspect="1"/>
          </p:cNvGrpSpPr>
          <p:nvPr userDrawn="1"/>
        </p:nvGrpSpPr>
        <p:grpSpPr>
          <a:xfrm>
            <a:off x="760413" y="6348283"/>
            <a:ext cx="777240" cy="259316"/>
            <a:chOff x="547688" y="952500"/>
            <a:chExt cx="12190413" cy="4067175"/>
          </a:xfrm>
        </p:grpSpPr>
        <p:sp>
          <p:nvSpPr>
            <p:cNvPr id="11" name="Rectangle 10">
              <a:extLst>
                <a:ext uri="{FF2B5EF4-FFF2-40B4-BE49-F238E27FC236}">
                  <a16:creationId xmlns:a16="http://schemas.microsoft.com/office/drawing/2014/main" id="{A6CB4F33-F39B-A704-B789-89118397577F}"/>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CD147D72-DA5A-1762-3596-425A28D1E24C}"/>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32F3136-87A1-ABA6-651A-BA5C487177F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155F8DBE-B6E0-A6CE-51AE-D45593E95D7B}"/>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5477F904-BC06-A6B0-EDEC-203681157612}"/>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9AD4E5F7-0561-CDA6-1FC9-93285E30FA5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5093399C-9FB7-C500-F1AD-0650F2ADBAE9}"/>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 name="Picture 2">
            <a:extLst>
              <a:ext uri="{FF2B5EF4-FFF2-40B4-BE49-F238E27FC236}">
                <a16:creationId xmlns:a16="http://schemas.microsoft.com/office/drawing/2014/main" id="{F3607DFD-2DCE-98C3-B389-0CC0E589B02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04076" y="457619"/>
            <a:ext cx="1434425" cy="904791"/>
          </a:xfrm>
          <a:prstGeom prst="rect">
            <a:avLst/>
          </a:prstGeom>
        </p:spPr>
      </p:pic>
    </p:spTree>
    <p:extLst>
      <p:ext uri="{BB962C8B-B14F-4D97-AF65-F5344CB8AC3E}">
        <p14:creationId xmlns:p14="http://schemas.microsoft.com/office/powerpoint/2010/main" val="109564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4_Divider 1 whit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E7DB88-AD75-CEC2-F1A1-F837EF0A71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
            <a:ext cx="12188824" cy="6858002"/>
          </a:xfrm>
          <a:prstGeom prst="rect">
            <a:avLst/>
          </a:prstGeom>
        </p:spPr>
      </p:pic>
      <p:sp>
        <p:nvSpPr>
          <p:cNvPr id="20" name="Rectangle 19">
            <a:extLst>
              <a:ext uri="{FF2B5EF4-FFF2-40B4-BE49-F238E27FC236}">
                <a16:creationId xmlns:a16="http://schemas.microsoft.com/office/drawing/2014/main" id="{C7ED6EE9-B340-66D5-7ABC-E2F06714D4BC}"/>
              </a:ext>
            </a:extLst>
          </p:cNvPr>
          <p:cNvSpPr/>
          <p:nvPr userDrawn="1"/>
        </p:nvSpPr>
        <p:spPr>
          <a:xfrm>
            <a:off x="0" y="0"/>
            <a:ext cx="12188825"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dirty="0" err="1">
              <a:solidFill>
                <a:prstClr val="white"/>
              </a:solidFill>
            </a:endParaRPr>
          </a:p>
        </p:txBody>
      </p:sp>
      <p:sp>
        <p:nvSpPr>
          <p:cNvPr id="3" name="Slide Number Placeholder 5">
            <a:extLst>
              <a:ext uri="{FF2B5EF4-FFF2-40B4-BE49-F238E27FC236}">
                <a16:creationId xmlns:a16="http://schemas.microsoft.com/office/drawing/2014/main" id="{8596A34C-5C78-9229-8A8C-521605A63A12}"/>
              </a:ext>
            </a:extLst>
          </p:cNvPr>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9" name="TextBox 8">
            <a:extLst>
              <a:ext uri="{FF2B5EF4-FFF2-40B4-BE49-F238E27FC236}">
                <a16:creationId xmlns:a16="http://schemas.microsoft.com/office/drawing/2014/main" id="{CA7F4993-944D-A03B-9428-27E088B9C366}"/>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10" name="Group 9">
            <a:extLst>
              <a:ext uri="{FF2B5EF4-FFF2-40B4-BE49-F238E27FC236}">
                <a16:creationId xmlns:a16="http://schemas.microsoft.com/office/drawing/2014/main" id="{8E2A0630-CD3B-FE90-2205-1E8875C6A11A}"/>
              </a:ext>
            </a:extLst>
          </p:cNvPr>
          <p:cNvGrpSpPr>
            <a:grpSpLocks noChangeAspect="1"/>
          </p:cNvGrpSpPr>
          <p:nvPr userDrawn="1"/>
        </p:nvGrpSpPr>
        <p:grpSpPr>
          <a:xfrm>
            <a:off x="760413" y="6348283"/>
            <a:ext cx="777240" cy="259316"/>
            <a:chOff x="547688" y="952500"/>
            <a:chExt cx="12190413" cy="4067175"/>
          </a:xfrm>
        </p:grpSpPr>
        <p:sp>
          <p:nvSpPr>
            <p:cNvPr id="11" name="Rectangle 10">
              <a:extLst>
                <a:ext uri="{FF2B5EF4-FFF2-40B4-BE49-F238E27FC236}">
                  <a16:creationId xmlns:a16="http://schemas.microsoft.com/office/drawing/2014/main" id="{A6CB4F33-F39B-A704-B789-89118397577F}"/>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a:extLst>
                <a:ext uri="{FF2B5EF4-FFF2-40B4-BE49-F238E27FC236}">
                  <a16:creationId xmlns:a16="http://schemas.microsoft.com/office/drawing/2014/main" id="{CD147D72-DA5A-1762-3596-425A28D1E24C}"/>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32F3136-87A1-ABA6-651A-BA5C487177F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155F8DBE-B6E0-A6CE-51AE-D45593E95D7B}"/>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5477F904-BC06-A6B0-EDEC-203681157612}"/>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9AD4E5F7-0561-CDA6-1FC9-93285E30FA5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5093399C-9FB7-C500-F1AD-0650F2ADBAE9}"/>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2">
            <a:extLst>
              <a:ext uri="{FF2B5EF4-FFF2-40B4-BE49-F238E27FC236}">
                <a16:creationId xmlns:a16="http://schemas.microsoft.com/office/drawing/2014/main" id="{9B46547D-A319-041D-6ADE-151FD7D3603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04076" y="457619"/>
            <a:ext cx="1434425" cy="904791"/>
          </a:xfrm>
          <a:prstGeom prst="rect">
            <a:avLst/>
          </a:prstGeom>
        </p:spPr>
      </p:pic>
    </p:spTree>
    <p:extLst>
      <p:ext uri="{BB962C8B-B14F-4D97-AF65-F5344CB8AC3E}">
        <p14:creationId xmlns:p14="http://schemas.microsoft.com/office/powerpoint/2010/main" val="1852286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9_Divider 1 whit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C14820-7C50-9C35-6935-B26FE39B793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88825" cy="6858001"/>
          </a:xfrm>
          <a:prstGeom prst="rect">
            <a:avLst/>
          </a:prstGeom>
        </p:spPr>
      </p:pic>
      <p:sp>
        <p:nvSpPr>
          <p:cNvPr id="21" name="Rectangle 20">
            <a:extLst>
              <a:ext uri="{FF2B5EF4-FFF2-40B4-BE49-F238E27FC236}">
                <a16:creationId xmlns:a16="http://schemas.microsoft.com/office/drawing/2014/main" id="{45AB1F59-AF83-A01D-39EE-12B163E367BD}"/>
              </a:ext>
            </a:extLst>
          </p:cNvPr>
          <p:cNvSpPr/>
          <p:nvPr userDrawn="1"/>
        </p:nvSpPr>
        <p:spPr>
          <a:xfrm>
            <a:off x="-776" y="0"/>
            <a:ext cx="12189600" cy="6858001"/>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dirty="0" err="1">
              <a:solidFill>
                <a:prstClr val="white"/>
              </a:solidFill>
            </a:endParaRPr>
          </a:p>
        </p:txBody>
      </p:sp>
      <p:sp>
        <p:nvSpPr>
          <p:cNvPr id="3" name="Slide Number Placeholder 5">
            <a:extLst>
              <a:ext uri="{FF2B5EF4-FFF2-40B4-BE49-F238E27FC236}">
                <a16:creationId xmlns:a16="http://schemas.microsoft.com/office/drawing/2014/main" id="{8596A34C-5C78-9229-8A8C-521605A63A12}"/>
              </a:ext>
            </a:extLst>
          </p:cNvPr>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9" name="TextBox 8">
            <a:extLst>
              <a:ext uri="{FF2B5EF4-FFF2-40B4-BE49-F238E27FC236}">
                <a16:creationId xmlns:a16="http://schemas.microsoft.com/office/drawing/2014/main" id="{CA7F4993-944D-A03B-9428-27E088B9C366}"/>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10" name="Group 9">
            <a:extLst>
              <a:ext uri="{FF2B5EF4-FFF2-40B4-BE49-F238E27FC236}">
                <a16:creationId xmlns:a16="http://schemas.microsoft.com/office/drawing/2014/main" id="{8E2A0630-CD3B-FE90-2205-1E8875C6A11A}"/>
              </a:ext>
            </a:extLst>
          </p:cNvPr>
          <p:cNvGrpSpPr>
            <a:grpSpLocks noChangeAspect="1"/>
          </p:cNvGrpSpPr>
          <p:nvPr userDrawn="1"/>
        </p:nvGrpSpPr>
        <p:grpSpPr>
          <a:xfrm>
            <a:off x="760413" y="6348283"/>
            <a:ext cx="777240" cy="259316"/>
            <a:chOff x="547688" y="952500"/>
            <a:chExt cx="12190413" cy="4067175"/>
          </a:xfrm>
        </p:grpSpPr>
        <p:sp>
          <p:nvSpPr>
            <p:cNvPr id="11" name="Rectangle 10">
              <a:extLst>
                <a:ext uri="{FF2B5EF4-FFF2-40B4-BE49-F238E27FC236}">
                  <a16:creationId xmlns:a16="http://schemas.microsoft.com/office/drawing/2014/main" id="{A6CB4F33-F39B-A704-B789-89118397577F}"/>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CD147D72-DA5A-1762-3596-425A28D1E24C}"/>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32F3136-87A1-ABA6-651A-BA5C487177F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155F8DBE-B6E0-A6CE-51AE-D45593E95D7B}"/>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5477F904-BC06-A6B0-EDEC-203681157612}"/>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9AD4E5F7-0561-CDA6-1FC9-93285E30FA5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5093399C-9FB7-C500-F1AD-0650F2ADBAE9}"/>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2">
            <a:extLst>
              <a:ext uri="{FF2B5EF4-FFF2-40B4-BE49-F238E27FC236}">
                <a16:creationId xmlns:a16="http://schemas.microsoft.com/office/drawing/2014/main" id="{4CCDFF2E-4F09-0F12-5C55-340D586CC1E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04076" y="457619"/>
            <a:ext cx="1434425" cy="904791"/>
          </a:xfrm>
          <a:prstGeom prst="rect">
            <a:avLst/>
          </a:prstGeom>
        </p:spPr>
      </p:pic>
    </p:spTree>
    <p:extLst>
      <p:ext uri="{BB962C8B-B14F-4D97-AF65-F5344CB8AC3E}">
        <p14:creationId xmlns:p14="http://schemas.microsoft.com/office/powerpoint/2010/main" val="294081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1_Divider 1 white">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looking at a computer&#10;&#10;Description automatically generated">
            <a:extLst>
              <a:ext uri="{FF2B5EF4-FFF2-40B4-BE49-F238E27FC236}">
                <a16:creationId xmlns:a16="http://schemas.microsoft.com/office/drawing/2014/main" id="{F02B4169-09C8-6088-F823-D37207EB931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9534" r="-6" b="-1"/>
          <a:stretch/>
        </p:blipFill>
        <p:spPr>
          <a:xfrm>
            <a:off x="0" y="-653902"/>
            <a:ext cx="12189599" cy="7511902"/>
          </a:xfrm>
          <a:prstGeom prst="rect">
            <a:avLst/>
          </a:prstGeom>
        </p:spPr>
      </p:pic>
      <p:sp>
        <p:nvSpPr>
          <p:cNvPr id="21" name="Rectangle 20">
            <a:extLst>
              <a:ext uri="{FF2B5EF4-FFF2-40B4-BE49-F238E27FC236}">
                <a16:creationId xmlns:a16="http://schemas.microsoft.com/office/drawing/2014/main" id="{45AB1F59-AF83-A01D-39EE-12B163E367BD}"/>
              </a:ext>
            </a:extLst>
          </p:cNvPr>
          <p:cNvSpPr/>
          <p:nvPr userDrawn="1"/>
        </p:nvSpPr>
        <p:spPr>
          <a:xfrm>
            <a:off x="0" y="0"/>
            <a:ext cx="12189600" cy="6858001"/>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dirty="0" err="1">
              <a:solidFill>
                <a:prstClr val="white"/>
              </a:solidFill>
            </a:endParaRPr>
          </a:p>
        </p:txBody>
      </p:sp>
      <p:sp>
        <p:nvSpPr>
          <p:cNvPr id="3" name="Slide Number Placeholder 5">
            <a:extLst>
              <a:ext uri="{FF2B5EF4-FFF2-40B4-BE49-F238E27FC236}">
                <a16:creationId xmlns:a16="http://schemas.microsoft.com/office/drawing/2014/main" id="{8596A34C-5C78-9229-8A8C-521605A63A12}"/>
              </a:ext>
            </a:extLst>
          </p:cNvPr>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9" name="TextBox 8">
            <a:extLst>
              <a:ext uri="{FF2B5EF4-FFF2-40B4-BE49-F238E27FC236}">
                <a16:creationId xmlns:a16="http://schemas.microsoft.com/office/drawing/2014/main" id="{CA7F4993-944D-A03B-9428-27E088B9C366}"/>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10" name="Group 9">
            <a:extLst>
              <a:ext uri="{FF2B5EF4-FFF2-40B4-BE49-F238E27FC236}">
                <a16:creationId xmlns:a16="http://schemas.microsoft.com/office/drawing/2014/main" id="{8E2A0630-CD3B-FE90-2205-1E8875C6A11A}"/>
              </a:ext>
            </a:extLst>
          </p:cNvPr>
          <p:cNvGrpSpPr>
            <a:grpSpLocks noChangeAspect="1"/>
          </p:cNvGrpSpPr>
          <p:nvPr userDrawn="1"/>
        </p:nvGrpSpPr>
        <p:grpSpPr>
          <a:xfrm>
            <a:off x="760413" y="6348283"/>
            <a:ext cx="777240" cy="259316"/>
            <a:chOff x="547688" y="952500"/>
            <a:chExt cx="12190413" cy="4067175"/>
          </a:xfrm>
        </p:grpSpPr>
        <p:sp>
          <p:nvSpPr>
            <p:cNvPr id="11" name="Rectangle 10">
              <a:extLst>
                <a:ext uri="{FF2B5EF4-FFF2-40B4-BE49-F238E27FC236}">
                  <a16:creationId xmlns:a16="http://schemas.microsoft.com/office/drawing/2014/main" id="{A6CB4F33-F39B-A704-B789-89118397577F}"/>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CD147D72-DA5A-1762-3596-425A28D1E24C}"/>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32F3136-87A1-ABA6-651A-BA5C487177F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155F8DBE-B6E0-A6CE-51AE-D45593E95D7B}"/>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5477F904-BC06-A6B0-EDEC-203681157612}"/>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9AD4E5F7-0561-CDA6-1FC9-93285E30FA5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5093399C-9FB7-C500-F1AD-0650F2ADBAE9}"/>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2">
            <a:extLst>
              <a:ext uri="{FF2B5EF4-FFF2-40B4-BE49-F238E27FC236}">
                <a16:creationId xmlns:a16="http://schemas.microsoft.com/office/drawing/2014/main" id="{4CCDFF2E-4F09-0F12-5C55-340D586CC1E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04076" y="457619"/>
            <a:ext cx="1434425" cy="904791"/>
          </a:xfrm>
          <a:prstGeom prst="rect">
            <a:avLst/>
          </a:prstGeom>
        </p:spPr>
      </p:pic>
    </p:spTree>
    <p:extLst>
      <p:ext uri="{BB962C8B-B14F-4D97-AF65-F5344CB8AC3E}">
        <p14:creationId xmlns:p14="http://schemas.microsoft.com/office/powerpoint/2010/main" val="427115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0_Divider 1 whit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692897-46A2-E7BD-FF32-B40000B1C4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88826" cy="6858000"/>
          </a:xfrm>
          <a:prstGeom prst="rect">
            <a:avLst/>
          </a:prstGeom>
        </p:spPr>
      </p:pic>
      <p:sp>
        <p:nvSpPr>
          <p:cNvPr id="8" name="Rectangle 7">
            <a:extLst>
              <a:ext uri="{FF2B5EF4-FFF2-40B4-BE49-F238E27FC236}">
                <a16:creationId xmlns:a16="http://schemas.microsoft.com/office/drawing/2014/main" id="{7ED55697-DD69-13C6-087B-9DBA34D02CC5}"/>
              </a:ext>
            </a:extLst>
          </p:cNvPr>
          <p:cNvSpPr/>
          <p:nvPr userDrawn="1"/>
        </p:nvSpPr>
        <p:spPr>
          <a:xfrm>
            <a:off x="0" y="0"/>
            <a:ext cx="12188825" cy="6857999"/>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dirty="0" err="1">
              <a:solidFill>
                <a:prstClr val="white"/>
              </a:solidFill>
            </a:endParaRPr>
          </a:p>
        </p:txBody>
      </p:sp>
      <p:sp>
        <p:nvSpPr>
          <p:cNvPr id="3" name="Slide Number Placeholder 5">
            <a:extLst>
              <a:ext uri="{FF2B5EF4-FFF2-40B4-BE49-F238E27FC236}">
                <a16:creationId xmlns:a16="http://schemas.microsoft.com/office/drawing/2014/main" id="{8596A34C-5C78-9229-8A8C-521605A63A12}"/>
              </a:ext>
            </a:extLst>
          </p:cNvPr>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9" name="TextBox 8">
            <a:extLst>
              <a:ext uri="{FF2B5EF4-FFF2-40B4-BE49-F238E27FC236}">
                <a16:creationId xmlns:a16="http://schemas.microsoft.com/office/drawing/2014/main" id="{CA7F4993-944D-A03B-9428-27E088B9C366}"/>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10" name="Group 9">
            <a:extLst>
              <a:ext uri="{FF2B5EF4-FFF2-40B4-BE49-F238E27FC236}">
                <a16:creationId xmlns:a16="http://schemas.microsoft.com/office/drawing/2014/main" id="{8E2A0630-CD3B-FE90-2205-1E8875C6A11A}"/>
              </a:ext>
            </a:extLst>
          </p:cNvPr>
          <p:cNvGrpSpPr>
            <a:grpSpLocks noChangeAspect="1"/>
          </p:cNvGrpSpPr>
          <p:nvPr userDrawn="1"/>
        </p:nvGrpSpPr>
        <p:grpSpPr>
          <a:xfrm>
            <a:off x="760413" y="6348283"/>
            <a:ext cx="777240" cy="259316"/>
            <a:chOff x="547688" y="952500"/>
            <a:chExt cx="12190413" cy="4067175"/>
          </a:xfrm>
        </p:grpSpPr>
        <p:sp>
          <p:nvSpPr>
            <p:cNvPr id="11" name="Rectangle 10">
              <a:extLst>
                <a:ext uri="{FF2B5EF4-FFF2-40B4-BE49-F238E27FC236}">
                  <a16:creationId xmlns:a16="http://schemas.microsoft.com/office/drawing/2014/main" id="{A6CB4F33-F39B-A704-B789-89118397577F}"/>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CD147D72-DA5A-1762-3596-425A28D1E24C}"/>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32F3136-87A1-ABA6-651A-BA5C487177F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155F8DBE-B6E0-A6CE-51AE-D45593E95D7B}"/>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5477F904-BC06-A6B0-EDEC-203681157612}"/>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9AD4E5F7-0561-CDA6-1FC9-93285E30FA5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5093399C-9FB7-C500-F1AD-0650F2ADBAE9}"/>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 name="Picture 2">
            <a:extLst>
              <a:ext uri="{FF2B5EF4-FFF2-40B4-BE49-F238E27FC236}">
                <a16:creationId xmlns:a16="http://schemas.microsoft.com/office/drawing/2014/main" id="{48D69CCE-0A53-E668-03DD-79A02047A0E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04076" y="457619"/>
            <a:ext cx="1434425" cy="904791"/>
          </a:xfrm>
          <a:prstGeom prst="rect">
            <a:avLst/>
          </a:prstGeom>
        </p:spPr>
      </p:pic>
    </p:spTree>
    <p:extLst>
      <p:ext uri="{BB962C8B-B14F-4D97-AF65-F5344CB8AC3E}">
        <p14:creationId xmlns:p14="http://schemas.microsoft.com/office/powerpoint/2010/main" val="184840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_Black">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397120-0707-389E-0C36-11E5B86DD9C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892"/>
            <a:ext cx="12188824" cy="6856213"/>
          </a:xfrm>
          <a:prstGeom prst="rect">
            <a:avLst/>
          </a:prstGeom>
        </p:spPr>
      </p:pic>
      <p:sp>
        <p:nvSpPr>
          <p:cNvPr id="56" name="Title 16"/>
          <p:cNvSpPr>
            <a:spLocks noGrp="1"/>
          </p:cNvSpPr>
          <p:nvPr userDrawn="1">
            <p:ph type="title" hasCustomPrompt="1"/>
          </p:nvPr>
        </p:nvSpPr>
        <p:spPr bwMode="gray">
          <a:xfrm>
            <a:off x="750334" y="1524000"/>
            <a:ext cx="9912096" cy="3273368"/>
          </a:xfrm>
          <a:prstGeom prst="rect">
            <a:avLst/>
          </a:prstGeom>
        </p:spPr>
        <p:txBody>
          <a:bodyPr lIns="0" tIns="0" rIns="121899" bIns="0" anchor="b" anchorCtr="0"/>
          <a:lstStyle>
            <a:lvl1pPr marL="0" algn="l" defTabSz="1218987" rtl="0" eaLnBrk="1" latinLnBrk="0" hangingPunct="1">
              <a:lnSpc>
                <a:spcPct val="75000"/>
              </a:lnSpc>
              <a:spcBef>
                <a:spcPct val="0"/>
              </a:spcBef>
              <a:buNone/>
              <a:defRPr lang="en-US" sz="8000" b="1" kern="1200" cap="none" spc="-150" baseline="0" dirty="0">
                <a:solidFill>
                  <a:schemeClr val="bg1"/>
                </a:solidFill>
                <a:latin typeface="Arial" pitchFamily="34" charset="0"/>
                <a:ea typeface="+mn-ea"/>
                <a:cs typeface="Arial" pitchFamily="34" charset="0"/>
              </a:defRPr>
            </a:lvl1pPr>
          </a:lstStyle>
          <a:p>
            <a:r>
              <a:rPr lang="en-US" dirty="0"/>
              <a:t>Presentation</a:t>
            </a:r>
            <a:br>
              <a:rPr lang="en-US" dirty="0"/>
            </a:br>
            <a:r>
              <a:rPr lang="en-US" dirty="0"/>
              <a:t>title here</a:t>
            </a:r>
          </a:p>
        </p:txBody>
      </p:sp>
      <p:sp>
        <p:nvSpPr>
          <p:cNvPr id="55" name="Subtitle 2"/>
          <p:cNvSpPr>
            <a:spLocks noGrp="1"/>
          </p:cNvSpPr>
          <p:nvPr userDrawn="1">
            <p:ph type="subTitle" idx="1" hasCustomPrompt="1"/>
          </p:nvPr>
        </p:nvSpPr>
        <p:spPr bwMode="gray">
          <a:xfrm>
            <a:off x="760414" y="5046115"/>
            <a:ext cx="9912096" cy="356616"/>
          </a:xfrm>
          <a:prstGeom prst="rect">
            <a:avLst/>
          </a:prstGeom>
        </p:spPr>
        <p:txBody>
          <a:bodyPr lIns="0" tIns="0" rIns="0" bIns="0" anchor="t" anchorCtr="0"/>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grpSp>
        <p:nvGrpSpPr>
          <p:cNvPr id="68" name="Group 67">
            <a:extLst>
              <a:ext uri="{FF2B5EF4-FFF2-40B4-BE49-F238E27FC236}">
                <a16:creationId xmlns:a16="http://schemas.microsoft.com/office/drawing/2014/main" id="{C178D7C6-5801-6B30-A6A7-963788E95D85}"/>
              </a:ext>
            </a:extLst>
          </p:cNvPr>
          <p:cNvGrpSpPr>
            <a:grpSpLocks noChangeAspect="1"/>
          </p:cNvGrpSpPr>
          <p:nvPr userDrawn="1"/>
        </p:nvGrpSpPr>
        <p:grpSpPr>
          <a:xfrm rot="16200000">
            <a:off x="10149589" y="2542923"/>
            <a:ext cx="3058160" cy="1020314"/>
            <a:chOff x="547688" y="952500"/>
            <a:chExt cx="12190413" cy="4067175"/>
          </a:xfrm>
        </p:grpSpPr>
        <p:sp>
          <p:nvSpPr>
            <p:cNvPr id="69" name="Rectangle 68">
              <a:extLst>
                <a:ext uri="{FF2B5EF4-FFF2-40B4-BE49-F238E27FC236}">
                  <a16:creationId xmlns:a16="http://schemas.microsoft.com/office/drawing/2014/main" id="{69E9C34A-28EF-207E-149B-9EBED2862D6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7">
              <a:extLst>
                <a:ext uri="{FF2B5EF4-FFF2-40B4-BE49-F238E27FC236}">
                  <a16:creationId xmlns:a16="http://schemas.microsoft.com/office/drawing/2014/main" id="{158C3A6B-F5BB-E37E-DB3D-C1ABEA07F21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8">
              <a:extLst>
                <a:ext uri="{FF2B5EF4-FFF2-40B4-BE49-F238E27FC236}">
                  <a16:creationId xmlns:a16="http://schemas.microsoft.com/office/drawing/2014/main" id="{A56AE87F-217D-4207-F227-987A2E7FEBFA}"/>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9">
              <a:extLst>
                <a:ext uri="{FF2B5EF4-FFF2-40B4-BE49-F238E27FC236}">
                  <a16:creationId xmlns:a16="http://schemas.microsoft.com/office/drawing/2014/main" id="{D65BCC2D-74A9-8E37-6BBC-33B74966DAC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0">
              <a:extLst>
                <a:ext uri="{FF2B5EF4-FFF2-40B4-BE49-F238E27FC236}">
                  <a16:creationId xmlns:a16="http://schemas.microsoft.com/office/drawing/2014/main" id="{BA8558ED-E4BF-D888-EF3B-A311AFE8C47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0">
              <a:extLst>
                <a:ext uri="{FF2B5EF4-FFF2-40B4-BE49-F238E27FC236}">
                  <a16:creationId xmlns:a16="http://schemas.microsoft.com/office/drawing/2014/main" id="{AFF1776F-9DBA-D51E-8F71-E1FB30D76794}"/>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1">
              <a:extLst>
                <a:ext uri="{FF2B5EF4-FFF2-40B4-BE49-F238E27FC236}">
                  <a16:creationId xmlns:a16="http://schemas.microsoft.com/office/drawing/2014/main" id="{820D6E3B-9704-EBDF-9D0D-A571A36CBC7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6" name="Freeform 5">
            <a:extLst>
              <a:ext uri="{FF2B5EF4-FFF2-40B4-BE49-F238E27FC236}">
                <a16:creationId xmlns:a16="http://schemas.microsoft.com/office/drawing/2014/main" id="{C002511A-253F-7F55-6C4F-3D51611D3CBF}"/>
              </a:ext>
            </a:extLst>
          </p:cNvPr>
          <p:cNvSpPr>
            <a:spLocks noChangeAspect="1" noEditPoints="1"/>
          </p:cNvSpPr>
          <p:nvPr userDrawn="1"/>
        </p:nvSpPr>
        <p:spPr bwMode="auto">
          <a:xfrm>
            <a:off x="750334" y="762000"/>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TextBox 81">
            <a:extLst>
              <a:ext uri="{FF2B5EF4-FFF2-40B4-BE49-F238E27FC236}">
                <a16:creationId xmlns:a16="http://schemas.microsoft.com/office/drawing/2014/main" id="{D0375F64-E651-1A0A-ABF1-9C38BA663F9F}"/>
              </a:ext>
            </a:extLst>
          </p:cNvPr>
          <p:cNvSpPr txBox="1"/>
          <p:nvPr userDrawn="1"/>
        </p:nvSpPr>
        <p:spPr>
          <a:xfrm>
            <a:off x="75033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spTree>
    <p:extLst>
      <p:ext uri="{BB962C8B-B14F-4D97-AF65-F5344CB8AC3E}">
        <p14:creationId xmlns:p14="http://schemas.microsoft.com/office/powerpoint/2010/main" val="1786802700"/>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0_Divider 1 whit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97DA69-3876-79CA-EC03-6BEDBC9A25E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80979" cy="6858001"/>
          </a:xfrm>
          <a:prstGeom prst="rect">
            <a:avLst/>
          </a:prstGeom>
        </p:spPr>
      </p:pic>
      <p:sp>
        <p:nvSpPr>
          <p:cNvPr id="8" name="Rectangle 7">
            <a:extLst>
              <a:ext uri="{FF2B5EF4-FFF2-40B4-BE49-F238E27FC236}">
                <a16:creationId xmlns:a16="http://schemas.microsoft.com/office/drawing/2014/main" id="{F757ED2F-6FDC-17B5-3CFE-C4D30D67F949}"/>
              </a:ext>
            </a:extLst>
          </p:cNvPr>
          <p:cNvSpPr/>
          <p:nvPr userDrawn="1"/>
        </p:nvSpPr>
        <p:spPr>
          <a:xfrm>
            <a:off x="7846" y="0"/>
            <a:ext cx="12180979"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dirty="0" err="1">
              <a:solidFill>
                <a:prstClr val="white"/>
              </a:solidFill>
            </a:endParaRPr>
          </a:p>
        </p:txBody>
      </p:sp>
      <p:sp>
        <p:nvSpPr>
          <p:cNvPr id="3" name="Slide Number Placeholder 5">
            <a:extLst>
              <a:ext uri="{FF2B5EF4-FFF2-40B4-BE49-F238E27FC236}">
                <a16:creationId xmlns:a16="http://schemas.microsoft.com/office/drawing/2014/main" id="{8596A34C-5C78-9229-8A8C-521605A63A12}"/>
              </a:ext>
            </a:extLst>
          </p:cNvPr>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9" name="TextBox 8">
            <a:extLst>
              <a:ext uri="{FF2B5EF4-FFF2-40B4-BE49-F238E27FC236}">
                <a16:creationId xmlns:a16="http://schemas.microsoft.com/office/drawing/2014/main" id="{CA7F4993-944D-A03B-9428-27E088B9C366}"/>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10" name="Group 9">
            <a:extLst>
              <a:ext uri="{FF2B5EF4-FFF2-40B4-BE49-F238E27FC236}">
                <a16:creationId xmlns:a16="http://schemas.microsoft.com/office/drawing/2014/main" id="{8E2A0630-CD3B-FE90-2205-1E8875C6A11A}"/>
              </a:ext>
            </a:extLst>
          </p:cNvPr>
          <p:cNvGrpSpPr>
            <a:grpSpLocks noChangeAspect="1"/>
          </p:cNvGrpSpPr>
          <p:nvPr userDrawn="1"/>
        </p:nvGrpSpPr>
        <p:grpSpPr>
          <a:xfrm>
            <a:off x="760413" y="6348283"/>
            <a:ext cx="777240" cy="259316"/>
            <a:chOff x="547688" y="952500"/>
            <a:chExt cx="12190413" cy="4067175"/>
          </a:xfrm>
        </p:grpSpPr>
        <p:sp>
          <p:nvSpPr>
            <p:cNvPr id="11" name="Rectangle 10">
              <a:extLst>
                <a:ext uri="{FF2B5EF4-FFF2-40B4-BE49-F238E27FC236}">
                  <a16:creationId xmlns:a16="http://schemas.microsoft.com/office/drawing/2014/main" id="{A6CB4F33-F39B-A704-B789-89118397577F}"/>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CD147D72-DA5A-1762-3596-425A28D1E24C}"/>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32F3136-87A1-ABA6-651A-BA5C487177F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155F8DBE-B6E0-A6CE-51AE-D45593E95D7B}"/>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5477F904-BC06-A6B0-EDEC-203681157612}"/>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9AD4E5F7-0561-CDA6-1FC9-93285E30FA5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5093399C-9FB7-C500-F1AD-0650F2ADBAE9}"/>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2">
            <a:extLst>
              <a:ext uri="{FF2B5EF4-FFF2-40B4-BE49-F238E27FC236}">
                <a16:creationId xmlns:a16="http://schemas.microsoft.com/office/drawing/2014/main" id="{A83185C1-6A89-BC6B-594A-B0D5C08047C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04076" y="457619"/>
            <a:ext cx="1434425" cy="904791"/>
          </a:xfrm>
          <a:prstGeom prst="rect">
            <a:avLst/>
          </a:prstGeom>
        </p:spPr>
      </p:pic>
    </p:spTree>
    <p:extLst>
      <p:ext uri="{BB962C8B-B14F-4D97-AF65-F5344CB8AC3E}">
        <p14:creationId xmlns:p14="http://schemas.microsoft.com/office/powerpoint/2010/main" val="247831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2_Divider 1 whit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715F1F-7A34-B26D-FCDD-1E31B801EAE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5770"/>
            <a:ext cx="12196675" cy="6863769"/>
          </a:xfrm>
          <a:prstGeom prst="rect">
            <a:avLst/>
          </a:prstGeom>
        </p:spPr>
      </p:pic>
      <p:sp>
        <p:nvSpPr>
          <p:cNvPr id="7" name="Rectangle 6">
            <a:extLst>
              <a:ext uri="{FF2B5EF4-FFF2-40B4-BE49-F238E27FC236}">
                <a16:creationId xmlns:a16="http://schemas.microsoft.com/office/drawing/2014/main" id="{195C7A8C-DA70-8B02-1394-80E7068A1446}"/>
              </a:ext>
            </a:extLst>
          </p:cNvPr>
          <p:cNvSpPr/>
          <p:nvPr userDrawn="1"/>
        </p:nvSpPr>
        <p:spPr>
          <a:xfrm>
            <a:off x="0" y="15252"/>
            <a:ext cx="12188825" cy="6842748"/>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dirty="0" err="1">
              <a:solidFill>
                <a:prstClr val="white"/>
              </a:solidFill>
            </a:endParaRPr>
          </a:p>
        </p:txBody>
      </p:sp>
      <p:sp>
        <p:nvSpPr>
          <p:cNvPr id="3" name="Slide Number Placeholder 5">
            <a:extLst>
              <a:ext uri="{FF2B5EF4-FFF2-40B4-BE49-F238E27FC236}">
                <a16:creationId xmlns:a16="http://schemas.microsoft.com/office/drawing/2014/main" id="{8596A34C-5C78-9229-8A8C-521605A63A12}"/>
              </a:ext>
            </a:extLst>
          </p:cNvPr>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9" name="TextBox 8">
            <a:extLst>
              <a:ext uri="{FF2B5EF4-FFF2-40B4-BE49-F238E27FC236}">
                <a16:creationId xmlns:a16="http://schemas.microsoft.com/office/drawing/2014/main" id="{CA7F4993-944D-A03B-9428-27E088B9C366}"/>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10" name="Group 9">
            <a:extLst>
              <a:ext uri="{FF2B5EF4-FFF2-40B4-BE49-F238E27FC236}">
                <a16:creationId xmlns:a16="http://schemas.microsoft.com/office/drawing/2014/main" id="{8E2A0630-CD3B-FE90-2205-1E8875C6A11A}"/>
              </a:ext>
            </a:extLst>
          </p:cNvPr>
          <p:cNvGrpSpPr>
            <a:grpSpLocks noChangeAspect="1"/>
          </p:cNvGrpSpPr>
          <p:nvPr userDrawn="1"/>
        </p:nvGrpSpPr>
        <p:grpSpPr>
          <a:xfrm>
            <a:off x="760413" y="6348283"/>
            <a:ext cx="777240" cy="259316"/>
            <a:chOff x="547688" y="952500"/>
            <a:chExt cx="12190413" cy="4067175"/>
          </a:xfrm>
        </p:grpSpPr>
        <p:sp>
          <p:nvSpPr>
            <p:cNvPr id="11" name="Rectangle 10">
              <a:extLst>
                <a:ext uri="{FF2B5EF4-FFF2-40B4-BE49-F238E27FC236}">
                  <a16:creationId xmlns:a16="http://schemas.microsoft.com/office/drawing/2014/main" id="{A6CB4F33-F39B-A704-B789-89118397577F}"/>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CD147D72-DA5A-1762-3596-425A28D1E24C}"/>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32F3136-87A1-ABA6-651A-BA5C487177F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155F8DBE-B6E0-A6CE-51AE-D45593E95D7B}"/>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5477F904-BC06-A6B0-EDEC-203681157612}"/>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9AD4E5F7-0561-CDA6-1FC9-93285E30FA5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5093399C-9FB7-C500-F1AD-0650F2ADBAE9}"/>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 name="Picture 2">
            <a:extLst>
              <a:ext uri="{FF2B5EF4-FFF2-40B4-BE49-F238E27FC236}">
                <a16:creationId xmlns:a16="http://schemas.microsoft.com/office/drawing/2014/main" id="{70CAD8FF-F4C6-5DF3-DD0F-0653F9CBE22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04076" y="457619"/>
            <a:ext cx="1434425" cy="904791"/>
          </a:xfrm>
          <a:prstGeom prst="rect">
            <a:avLst/>
          </a:prstGeom>
        </p:spPr>
      </p:pic>
    </p:spTree>
    <p:extLst>
      <p:ext uri="{BB962C8B-B14F-4D97-AF65-F5344CB8AC3E}">
        <p14:creationId xmlns:p14="http://schemas.microsoft.com/office/powerpoint/2010/main" val="350175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4_Divider 1 whit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9BD4A0-F3CB-276E-14C1-09EF0BC4BEB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40"/>
            <a:ext cx="12186153" cy="6857860"/>
          </a:xfrm>
          <a:prstGeom prst="rect">
            <a:avLst/>
          </a:prstGeom>
        </p:spPr>
      </p:pic>
      <p:sp>
        <p:nvSpPr>
          <p:cNvPr id="7" name="Rectangle 6">
            <a:extLst>
              <a:ext uri="{FF2B5EF4-FFF2-40B4-BE49-F238E27FC236}">
                <a16:creationId xmlns:a16="http://schemas.microsoft.com/office/drawing/2014/main" id="{5E9FF2AC-2EB2-2D4B-83AC-ED90D505AA0B}"/>
              </a:ext>
            </a:extLst>
          </p:cNvPr>
          <p:cNvSpPr/>
          <p:nvPr userDrawn="1"/>
        </p:nvSpPr>
        <p:spPr>
          <a:xfrm>
            <a:off x="0" y="15252"/>
            <a:ext cx="12188825" cy="6842608"/>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dirty="0" err="1">
              <a:solidFill>
                <a:prstClr val="white"/>
              </a:solidFill>
            </a:endParaRPr>
          </a:p>
        </p:txBody>
      </p:sp>
      <p:sp>
        <p:nvSpPr>
          <p:cNvPr id="3" name="Slide Number Placeholder 5">
            <a:extLst>
              <a:ext uri="{FF2B5EF4-FFF2-40B4-BE49-F238E27FC236}">
                <a16:creationId xmlns:a16="http://schemas.microsoft.com/office/drawing/2014/main" id="{8596A34C-5C78-9229-8A8C-521605A63A12}"/>
              </a:ext>
            </a:extLst>
          </p:cNvPr>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9" name="TextBox 8">
            <a:extLst>
              <a:ext uri="{FF2B5EF4-FFF2-40B4-BE49-F238E27FC236}">
                <a16:creationId xmlns:a16="http://schemas.microsoft.com/office/drawing/2014/main" id="{CA7F4993-944D-A03B-9428-27E088B9C366}"/>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10" name="Group 9">
            <a:extLst>
              <a:ext uri="{FF2B5EF4-FFF2-40B4-BE49-F238E27FC236}">
                <a16:creationId xmlns:a16="http://schemas.microsoft.com/office/drawing/2014/main" id="{8E2A0630-CD3B-FE90-2205-1E8875C6A11A}"/>
              </a:ext>
            </a:extLst>
          </p:cNvPr>
          <p:cNvGrpSpPr>
            <a:grpSpLocks noChangeAspect="1"/>
          </p:cNvGrpSpPr>
          <p:nvPr userDrawn="1"/>
        </p:nvGrpSpPr>
        <p:grpSpPr>
          <a:xfrm>
            <a:off x="760413" y="6348283"/>
            <a:ext cx="777240" cy="259316"/>
            <a:chOff x="547688" y="952500"/>
            <a:chExt cx="12190413" cy="4067175"/>
          </a:xfrm>
        </p:grpSpPr>
        <p:sp>
          <p:nvSpPr>
            <p:cNvPr id="11" name="Rectangle 10">
              <a:extLst>
                <a:ext uri="{FF2B5EF4-FFF2-40B4-BE49-F238E27FC236}">
                  <a16:creationId xmlns:a16="http://schemas.microsoft.com/office/drawing/2014/main" id="{A6CB4F33-F39B-A704-B789-89118397577F}"/>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CD147D72-DA5A-1762-3596-425A28D1E24C}"/>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32F3136-87A1-ABA6-651A-BA5C487177F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155F8DBE-B6E0-A6CE-51AE-D45593E95D7B}"/>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5477F904-BC06-A6B0-EDEC-203681157612}"/>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9AD4E5F7-0561-CDA6-1FC9-93285E30FA5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5093399C-9FB7-C500-F1AD-0650F2ADBAE9}"/>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2">
            <a:extLst>
              <a:ext uri="{FF2B5EF4-FFF2-40B4-BE49-F238E27FC236}">
                <a16:creationId xmlns:a16="http://schemas.microsoft.com/office/drawing/2014/main" id="{A9484175-2E45-8735-A0B2-8CF657811EA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04076" y="457619"/>
            <a:ext cx="1434425" cy="904791"/>
          </a:xfrm>
          <a:prstGeom prst="rect">
            <a:avLst/>
          </a:prstGeom>
        </p:spPr>
      </p:pic>
    </p:spTree>
    <p:extLst>
      <p:ext uri="{BB962C8B-B14F-4D97-AF65-F5344CB8AC3E}">
        <p14:creationId xmlns:p14="http://schemas.microsoft.com/office/powerpoint/2010/main" val="162159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6_Divider 1 whit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A1EE7B-74D7-7F14-0CF0-9E82663FD6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86152" cy="6858000"/>
          </a:xfrm>
          <a:prstGeom prst="rect">
            <a:avLst/>
          </a:prstGeom>
        </p:spPr>
      </p:pic>
      <p:sp>
        <p:nvSpPr>
          <p:cNvPr id="7" name="Rectangle 6">
            <a:extLst>
              <a:ext uri="{FF2B5EF4-FFF2-40B4-BE49-F238E27FC236}">
                <a16:creationId xmlns:a16="http://schemas.microsoft.com/office/drawing/2014/main" id="{5C2FD857-289E-87AA-9D34-1C898F68AB22}"/>
              </a:ext>
            </a:extLst>
          </p:cNvPr>
          <p:cNvSpPr/>
          <p:nvPr userDrawn="1"/>
        </p:nvSpPr>
        <p:spPr>
          <a:xfrm>
            <a:off x="0" y="0"/>
            <a:ext cx="12188825" cy="6857999"/>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dirty="0" err="1">
              <a:solidFill>
                <a:prstClr val="white"/>
              </a:solidFill>
            </a:endParaRPr>
          </a:p>
        </p:txBody>
      </p:sp>
      <p:sp>
        <p:nvSpPr>
          <p:cNvPr id="3" name="Slide Number Placeholder 5">
            <a:extLst>
              <a:ext uri="{FF2B5EF4-FFF2-40B4-BE49-F238E27FC236}">
                <a16:creationId xmlns:a16="http://schemas.microsoft.com/office/drawing/2014/main" id="{8596A34C-5C78-9229-8A8C-521605A63A12}"/>
              </a:ext>
            </a:extLst>
          </p:cNvPr>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9" name="TextBox 8">
            <a:extLst>
              <a:ext uri="{FF2B5EF4-FFF2-40B4-BE49-F238E27FC236}">
                <a16:creationId xmlns:a16="http://schemas.microsoft.com/office/drawing/2014/main" id="{CA7F4993-944D-A03B-9428-27E088B9C366}"/>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10" name="Group 9">
            <a:extLst>
              <a:ext uri="{FF2B5EF4-FFF2-40B4-BE49-F238E27FC236}">
                <a16:creationId xmlns:a16="http://schemas.microsoft.com/office/drawing/2014/main" id="{8E2A0630-CD3B-FE90-2205-1E8875C6A11A}"/>
              </a:ext>
            </a:extLst>
          </p:cNvPr>
          <p:cNvGrpSpPr>
            <a:grpSpLocks noChangeAspect="1"/>
          </p:cNvGrpSpPr>
          <p:nvPr userDrawn="1"/>
        </p:nvGrpSpPr>
        <p:grpSpPr>
          <a:xfrm>
            <a:off x="760413" y="6348283"/>
            <a:ext cx="777240" cy="259316"/>
            <a:chOff x="547688" y="952500"/>
            <a:chExt cx="12190413" cy="4067175"/>
          </a:xfrm>
        </p:grpSpPr>
        <p:sp>
          <p:nvSpPr>
            <p:cNvPr id="11" name="Rectangle 10">
              <a:extLst>
                <a:ext uri="{FF2B5EF4-FFF2-40B4-BE49-F238E27FC236}">
                  <a16:creationId xmlns:a16="http://schemas.microsoft.com/office/drawing/2014/main" id="{A6CB4F33-F39B-A704-B789-89118397577F}"/>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CD147D72-DA5A-1762-3596-425A28D1E24C}"/>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32F3136-87A1-ABA6-651A-BA5C487177F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155F8DBE-B6E0-A6CE-51AE-D45593E95D7B}"/>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5477F904-BC06-A6B0-EDEC-203681157612}"/>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9AD4E5F7-0561-CDA6-1FC9-93285E30FA5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5093399C-9FB7-C500-F1AD-0650F2ADBAE9}"/>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 name="Picture 2">
            <a:extLst>
              <a:ext uri="{FF2B5EF4-FFF2-40B4-BE49-F238E27FC236}">
                <a16:creationId xmlns:a16="http://schemas.microsoft.com/office/drawing/2014/main" id="{E7235F13-5853-A842-23EF-E5248882ED2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04076" y="457619"/>
            <a:ext cx="1434425" cy="904791"/>
          </a:xfrm>
          <a:prstGeom prst="rect">
            <a:avLst/>
          </a:prstGeom>
        </p:spPr>
      </p:pic>
    </p:spTree>
    <p:extLst>
      <p:ext uri="{BB962C8B-B14F-4D97-AF65-F5344CB8AC3E}">
        <p14:creationId xmlns:p14="http://schemas.microsoft.com/office/powerpoint/2010/main" val="342824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8_Divider 1 whit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B6F84C-33F2-3CA3-BB6B-DB25EA4584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88824" cy="6850235"/>
          </a:xfrm>
          <a:prstGeom prst="rect">
            <a:avLst/>
          </a:prstGeom>
        </p:spPr>
      </p:pic>
      <p:sp>
        <p:nvSpPr>
          <p:cNvPr id="7" name="Rectangle 6">
            <a:extLst>
              <a:ext uri="{FF2B5EF4-FFF2-40B4-BE49-F238E27FC236}">
                <a16:creationId xmlns:a16="http://schemas.microsoft.com/office/drawing/2014/main" id="{3384DF11-E96E-CEFC-7BE1-40B9AEF6F47C}"/>
              </a:ext>
            </a:extLst>
          </p:cNvPr>
          <p:cNvSpPr/>
          <p:nvPr userDrawn="1"/>
        </p:nvSpPr>
        <p:spPr>
          <a:xfrm>
            <a:off x="0" y="7766"/>
            <a:ext cx="12188825" cy="6850234"/>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dirty="0" err="1">
              <a:solidFill>
                <a:prstClr val="white"/>
              </a:solidFill>
            </a:endParaRPr>
          </a:p>
        </p:txBody>
      </p:sp>
      <p:sp>
        <p:nvSpPr>
          <p:cNvPr id="3" name="Slide Number Placeholder 5">
            <a:extLst>
              <a:ext uri="{FF2B5EF4-FFF2-40B4-BE49-F238E27FC236}">
                <a16:creationId xmlns:a16="http://schemas.microsoft.com/office/drawing/2014/main" id="{8596A34C-5C78-9229-8A8C-521605A63A12}"/>
              </a:ext>
            </a:extLst>
          </p:cNvPr>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9" name="TextBox 8">
            <a:extLst>
              <a:ext uri="{FF2B5EF4-FFF2-40B4-BE49-F238E27FC236}">
                <a16:creationId xmlns:a16="http://schemas.microsoft.com/office/drawing/2014/main" id="{CA7F4993-944D-A03B-9428-27E088B9C366}"/>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10" name="Group 9">
            <a:extLst>
              <a:ext uri="{FF2B5EF4-FFF2-40B4-BE49-F238E27FC236}">
                <a16:creationId xmlns:a16="http://schemas.microsoft.com/office/drawing/2014/main" id="{8E2A0630-CD3B-FE90-2205-1E8875C6A11A}"/>
              </a:ext>
            </a:extLst>
          </p:cNvPr>
          <p:cNvGrpSpPr>
            <a:grpSpLocks noChangeAspect="1"/>
          </p:cNvGrpSpPr>
          <p:nvPr userDrawn="1"/>
        </p:nvGrpSpPr>
        <p:grpSpPr>
          <a:xfrm>
            <a:off x="760413" y="6348283"/>
            <a:ext cx="777240" cy="259316"/>
            <a:chOff x="547688" y="952500"/>
            <a:chExt cx="12190413" cy="4067175"/>
          </a:xfrm>
        </p:grpSpPr>
        <p:sp>
          <p:nvSpPr>
            <p:cNvPr id="11" name="Rectangle 10">
              <a:extLst>
                <a:ext uri="{FF2B5EF4-FFF2-40B4-BE49-F238E27FC236}">
                  <a16:creationId xmlns:a16="http://schemas.microsoft.com/office/drawing/2014/main" id="{A6CB4F33-F39B-A704-B789-89118397577F}"/>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CD147D72-DA5A-1762-3596-425A28D1E24C}"/>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32F3136-87A1-ABA6-651A-BA5C487177F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155F8DBE-B6E0-A6CE-51AE-D45593E95D7B}"/>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5477F904-BC06-A6B0-EDEC-203681157612}"/>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9AD4E5F7-0561-CDA6-1FC9-93285E30FA5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5093399C-9FB7-C500-F1AD-0650F2ADBAE9}"/>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2">
            <a:extLst>
              <a:ext uri="{FF2B5EF4-FFF2-40B4-BE49-F238E27FC236}">
                <a16:creationId xmlns:a16="http://schemas.microsoft.com/office/drawing/2014/main" id="{3E0797EF-8A6B-91F8-0FA9-07C6546F9F0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04076" y="457619"/>
            <a:ext cx="1434425" cy="904791"/>
          </a:xfrm>
          <a:prstGeom prst="rect">
            <a:avLst/>
          </a:prstGeom>
        </p:spPr>
      </p:pic>
    </p:spTree>
    <p:extLst>
      <p:ext uri="{BB962C8B-B14F-4D97-AF65-F5344CB8AC3E}">
        <p14:creationId xmlns:p14="http://schemas.microsoft.com/office/powerpoint/2010/main" val="164348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3_Divider 1 white">
    <p:bg>
      <p:bgPr>
        <a:solidFill>
          <a:schemeClr val="bg1"/>
        </a:solidFill>
        <a:effectLst/>
      </p:bgPr>
    </p:bg>
    <p:spTree>
      <p:nvGrpSpPr>
        <p:cNvPr id="1" name=""/>
        <p:cNvGrpSpPr/>
        <p:nvPr/>
      </p:nvGrpSpPr>
      <p:grpSpPr>
        <a:xfrm>
          <a:off x="0" y="0"/>
          <a:ext cx="0" cy="0"/>
          <a:chOff x="0" y="0"/>
          <a:chExt cx="0" cy="0"/>
        </a:xfrm>
      </p:grpSpPr>
      <p:pic>
        <p:nvPicPr>
          <p:cNvPr id="6" name="Picture 5" descr="A galaxy in space with lights&#10;&#10;Description automatically generated">
            <a:extLst>
              <a:ext uri="{FF2B5EF4-FFF2-40B4-BE49-F238E27FC236}">
                <a16:creationId xmlns:a16="http://schemas.microsoft.com/office/drawing/2014/main" id="{F9C33EE3-6989-2BEA-5655-7C0B4E4F6F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30100" cy="6858000"/>
          </a:xfrm>
          <a:prstGeom prst="rect">
            <a:avLst/>
          </a:prstGeom>
        </p:spPr>
      </p:pic>
      <p:sp>
        <p:nvSpPr>
          <p:cNvPr id="8" name="Rectangle 7">
            <a:extLst>
              <a:ext uri="{FF2B5EF4-FFF2-40B4-BE49-F238E27FC236}">
                <a16:creationId xmlns:a16="http://schemas.microsoft.com/office/drawing/2014/main" id="{69D7EAB7-B718-4595-1EEE-01E42B31B122}"/>
              </a:ext>
            </a:extLst>
          </p:cNvPr>
          <p:cNvSpPr/>
          <p:nvPr userDrawn="1"/>
        </p:nvSpPr>
        <p:spPr>
          <a:xfrm>
            <a:off x="-1" y="0"/>
            <a:ext cx="12230101" cy="6850237"/>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dirty="0">
              <a:solidFill>
                <a:prstClr val="white"/>
              </a:solidFill>
            </a:endParaRPr>
          </a:p>
        </p:txBody>
      </p:sp>
      <p:sp>
        <p:nvSpPr>
          <p:cNvPr id="3" name="Slide Number Placeholder 5">
            <a:extLst>
              <a:ext uri="{FF2B5EF4-FFF2-40B4-BE49-F238E27FC236}">
                <a16:creationId xmlns:a16="http://schemas.microsoft.com/office/drawing/2014/main" id="{8596A34C-5C78-9229-8A8C-521605A63A12}"/>
              </a:ext>
            </a:extLst>
          </p:cNvPr>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9" name="TextBox 8">
            <a:extLst>
              <a:ext uri="{FF2B5EF4-FFF2-40B4-BE49-F238E27FC236}">
                <a16:creationId xmlns:a16="http://schemas.microsoft.com/office/drawing/2014/main" id="{CA7F4993-944D-A03B-9428-27E088B9C366}"/>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10" name="Group 9">
            <a:extLst>
              <a:ext uri="{FF2B5EF4-FFF2-40B4-BE49-F238E27FC236}">
                <a16:creationId xmlns:a16="http://schemas.microsoft.com/office/drawing/2014/main" id="{8E2A0630-CD3B-FE90-2205-1E8875C6A11A}"/>
              </a:ext>
            </a:extLst>
          </p:cNvPr>
          <p:cNvGrpSpPr>
            <a:grpSpLocks noChangeAspect="1"/>
          </p:cNvGrpSpPr>
          <p:nvPr userDrawn="1"/>
        </p:nvGrpSpPr>
        <p:grpSpPr>
          <a:xfrm>
            <a:off x="760413" y="6348283"/>
            <a:ext cx="777240" cy="259316"/>
            <a:chOff x="547688" y="952500"/>
            <a:chExt cx="12190413" cy="4067175"/>
          </a:xfrm>
        </p:grpSpPr>
        <p:sp>
          <p:nvSpPr>
            <p:cNvPr id="11" name="Rectangle 10">
              <a:extLst>
                <a:ext uri="{FF2B5EF4-FFF2-40B4-BE49-F238E27FC236}">
                  <a16:creationId xmlns:a16="http://schemas.microsoft.com/office/drawing/2014/main" id="{A6CB4F33-F39B-A704-B789-89118397577F}"/>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CD147D72-DA5A-1762-3596-425A28D1E24C}"/>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32F3136-87A1-ABA6-651A-BA5C487177F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155F8DBE-B6E0-A6CE-51AE-D45593E95D7B}"/>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5477F904-BC06-A6B0-EDEC-203681157612}"/>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9AD4E5F7-0561-CDA6-1FC9-93285E30FA5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5093399C-9FB7-C500-F1AD-0650F2ADBAE9}"/>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2">
            <a:extLst>
              <a:ext uri="{FF2B5EF4-FFF2-40B4-BE49-F238E27FC236}">
                <a16:creationId xmlns:a16="http://schemas.microsoft.com/office/drawing/2014/main" id="{49A149D0-49A5-01DB-C497-6CE8FC26678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04076" y="457619"/>
            <a:ext cx="1434425" cy="904791"/>
          </a:xfrm>
          <a:prstGeom prst="rect">
            <a:avLst/>
          </a:prstGeom>
        </p:spPr>
      </p:pic>
    </p:spTree>
    <p:extLst>
      <p:ext uri="{BB962C8B-B14F-4D97-AF65-F5344CB8AC3E}">
        <p14:creationId xmlns:p14="http://schemas.microsoft.com/office/powerpoint/2010/main" val="176853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2_Divider 1 whit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772F54-23E3-BFFB-F8CB-A07517B1E6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4" name="Rectangle 3">
            <a:extLst>
              <a:ext uri="{FF2B5EF4-FFF2-40B4-BE49-F238E27FC236}">
                <a16:creationId xmlns:a16="http://schemas.microsoft.com/office/drawing/2014/main" id="{547E55AF-1F69-DCDB-8CED-A999405E36BE}"/>
              </a:ext>
            </a:extLst>
          </p:cNvPr>
          <p:cNvSpPr/>
          <p:nvPr userDrawn="1"/>
        </p:nvSpPr>
        <p:spPr>
          <a:xfrm>
            <a:off x="0" y="-7764"/>
            <a:ext cx="12188825"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dirty="0" err="1">
              <a:solidFill>
                <a:prstClr val="white"/>
              </a:solidFill>
            </a:endParaRPr>
          </a:p>
        </p:txBody>
      </p:sp>
      <p:sp>
        <p:nvSpPr>
          <p:cNvPr id="3" name="Slide Number Placeholder 5">
            <a:extLst>
              <a:ext uri="{FF2B5EF4-FFF2-40B4-BE49-F238E27FC236}">
                <a16:creationId xmlns:a16="http://schemas.microsoft.com/office/drawing/2014/main" id="{8596A34C-5C78-9229-8A8C-521605A63A12}"/>
              </a:ext>
            </a:extLst>
          </p:cNvPr>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9" name="TextBox 8">
            <a:extLst>
              <a:ext uri="{FF2B5EF4-FFF2-40B4-BE49-F238E27FC236}">
                <a16:creationId xmlns:a16="http://schemas.microsoft.com/office/drawing/2014/main" id="{CA7F4993-944D-A03B-9428-27E088B9C366}"/>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10" name="Group 9">
            <a:extLst>
              <a:ext uri="{FF2B5EF4-FFF2-40B4-BE49-F238E27FC236}">
                <a16:creationId xmlns:a16="http://schemas.microsoft.com/office/drawing/2014/main" id="{8E2A0630-CD3B-FE90-2205-1E8875C6A11A}"/>
              </a:ext>
            </a:extLst>
          </p:cNvPr>
          <p:cNvGrpSpPr>
            <a:grpSpLocks noChangeAspect="1"/>
          </p:cNvGrpSpPr>
          <p:nvPr userDrawn="1"/>
        </p:nvGrpSpPr>
        <p:grpSpPr>
          <a:xfrm>
            <a:off x="760413" y="6348283"/>
            <a:ext cx="777240" cy="259316"/>
            <a:chOff x="547688" y="952500"/>
            <a:chExt cx="12190413" cy="4067175"/>
          </a:xfrm>
        </p:grpSpPr>
        <p:sp>
          <p:nvSpPr>
            <p:cNvPr id="11" name="Rectangle 10">
              <a:extLst>
                <a:ext uri="{FF2B5EF4-FFF2-40B4-BE49-F238E27FC236}">
                  <a16:creationId xmlns:a16="http://schemas.microsoft.com/office/drawing/2014/main" id="{A6CB4F33-F39B-A704-B789-89118397577F}"/>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CD147D72-DA5A-1762-3596-425A28D1E24C}"/>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32F3136-87A1-ABA6-651A-BA5C487177F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155F8DBE-B6E0-A6CE-51AE-D45593E95D7B}"/>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5477F904-BC06-A6B0-EDEC-203681157612}"/>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9AD4E5F7-0561-CDA6-1FC9-93285E30FA5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5093399C-9FB7-C500-F1AD-0650F2ADBAE9}"/>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5" name="Picture 2">
            <a:extLst>
              <a:ext uri="{FF2B5EF4-FFF2-40B4-BE49-F238E27FC236}">
                <a16:creationId xmlns:a16="http://schemas.microsoft.com/office/drawing/2014/main" id="{EA93E2AD-DC78-101D-F3B7-7C0F8F94E50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04076" y="457619"/>
            <a:ext cx="1434425" cy="904791"/>
          </a:xfrm>
          <a:prstGeom prst="rect">
            <a:avLst/>
          </a:prstGeom>
        </p:spPr>
      </p:pic>
    </p:spTree>
    <p:extLst>
      <p:ext uri="{BB962C8B-B14F-4D97-AF65-F5344CB8AC3E}">
        <p14:creationId xmlns:p14="http://schemas.microsoft.com/office/powerpoint/2010/main" val="35600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5_Divider 1 white">
    <p:bg>
      <p:bgPr>
        <a:solidFill>
          <a:schemeClr val="bg1"/>
        </a:solidFill>
        <a:effectLst/>
      </p:bgPr>
    </p:bg>
    <p:spTree>
      <p:nvGrpSpPr>
        <p:cNvPr id="1" name=""/>
        <p:cNvGrpSpPr/>
        <p:nvPr/>
      </p:nvGrpSpPr>
      <p:grpSpPr>
        <a:xfrm>
          <a:off x="0" y="0"/>
          <a:ext cx="0" cy="0"/>
          <a:chOff x="0" y="0"/>
          <a:chExt cx="0" cy="0"/>
        </a:xfrm>
      </p:grpSpPr>
      <p:pic>
        <p:nvPicPr>
          <p:cNvPr id="18" name="Picture 17" descr="A sphere with a colorful background&#10;&#10;Description automatically generated with medium confidence">
            <a:extLst>
              <a:ext uri="{FF2B5EF4-FFF2-40B4-BE49-F238E27FC236}">
                <a16:creationId xmlns:a16="http://schemas.microsoft.com/office/drawing/2014/main" id="{CE7F6332-FF28-18D0-6233-87D9FB21F02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88825" cy="6842472"/>
          </a:xfrm>
          <a:prstGeom prst="rect">
            <a:avLst/>
          </a:prstGeom>
        </p:spPr>
      </p:pic>
      <p:sp>
        <p:nvSpPr>
          <p:cNvPr id="7" name="Rectangle 6">
            <a:extLst>
              <a:ext uri="{FF2B5EF4-FFF2-40B4-BE49-F238E27FC236}">
                <a16:creationId xmlns:a16="http://schemas.microsoft.com/office/drawing/2014/main" id="{4319AD57-AE1B-3467-BB09-C60A5174384E}"/>
              </a:ext>
            </a:extLst>
          </p:cNvPr>
          <p:cNvSpPr/>
          <p:nvPr userDrawn="1"/>
        </p:nvSpPr>
        <p:spPr>
          <a:xfrm>
            <a:off x="0" y="0"/>
            <a:ext cx="12188825" cy="6855491"/>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dirty="0">
              <a:solidFill>
                <a:prstClr val="white"/>
              </a:solidFill>
            </a:endParaRPr>
          </a:p>
        </p:txBody>
      </p:sp>
      <p:sp>
        <p:nvSpPr>
          <p:cNvPr id="3" name="Slide Number Placeholder 5">
            <a:extLst>
              <a:ext uri="{FF2B5EF4-FFF2-40B4-BE49-F238E27FC236}">
                <a16:creationId xmlns:a16="http://schemas.microsoft.com/office/drawing/2014/main" id="{8596A34C-5C78-9229-8A8C-521605A63A12}"/>
              </a:ext>
            </a:extLst>
          </p:cNvPr>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9" name="TextBox 8">
            <a:extLst>
              <a:ext uri="{FF2B5EF4-FFF2-40B4-BE49-F238E27FC236}">
                <a16:creationId xmlns:a16="http://schemas.microsoft.com/office/drawing/2014/main" id="{CA7F4993-944D-A03B-9428-27E088B9C366}"/>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10" name="Group 9">
            <a:extLst>
              <a:ext uri="{FF2B5EF4-FFF2-40B4-BE49-F238E27FC236}">
                <a16:creationId xmlns:a16="http://schemas.microsoft.com/office/drawing/2014/main" id="{8E2A0630-CD3B-FE90-2205-1E8875C6A11A}"/>
              </a:ext>
            </a:extLst>
          </p:cNvPr>
          <p:cNvGrpSpPr>
            <a:grpSpLocks noChangeAspect="1"/>
          </p:cNvGrpSpPr>
          <p:nvPr userDrawn="1"/>
        </p:nvGrpSpPr>
        <p:grpSpPr>
          <a:xfrm>
            <a:off x="760413" y="6348283"/>
            <a:ext cx="777240" cy="259316"/>
            <a:chOff x="547688" y="952500"/>
            <a:chExt cx="12190413" cy="4067175"/>
          </a:xfrm>
        </p:grpSpPr>
        <p:sp>
          <p:nvSpPr>
            <p:cNvPr id="11" name="Rectangle 10">
              <a:extLst>
                <a:ext uri="{FF2B5EF4-FFF2-40B4-BE49-F238E27FC236}">
                  <a16:creationId xmlns:a16="http://schemas.microsoft.com/office/drawing/2014/main" id="{A6CB4F33-F39B-A704-B789-89118397577F}"/>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CD147D72-DA5A-1762-3596-425A28D1E24C}"/>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32F3136-87A1-ABA6-651A-BA5C487177F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155F8DBE-B6E0-A6CE-51AE-D45593E95D7B}"/>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5477F904-BC06-A6B0-EDEC-203681157612}"/>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9AD4E5F7-0561-CDA6-1FC9-93285E30FA5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5093399C-9FB7-C500-F1AD-0650F2ADBAE9}"/>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 name="Picture 2">
            <a:extLst>
              <a:ext uri="{FF2B5EF4-FFF2-40B4-BE49-F238E27FC236}">
                <a16:creationId xmlns:a16="http://schemas.microsoft.com/office/drawing/2014/main" id="{D1F021F6-A6A8-E291-3AF5-55080284820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04076" y="457619"/>
            <a:ext cx="1434425" cy="904791"/>
          </a:xfrm>
          <a:prstGeom prst="rect">
            <a:avLst/>
          </a:prstGeom>
        </p:spPr>
      </p:pic>
    </p:spTree>
    <p:extLst>
      <p:ext uri="{BB962C8B-B14F-4D97-AF65-F5344CB8AC3E}">
        <p14:creationId xmlns:p14="http://schemas.microsoft.com/office/powerpoint/2010/main" val="287177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4_Divider 1 white">
    <p:bg>
      <p:bgPr>
        <a:solidFill>
          <a:schemeClr val="bg1"/>
        </a:solidFill>
        <a:effectLst/>
      </p:bgPr>
    </p:bg>
    <p:spTree>
      <p:nvGrpSpPr>
        <p:cNvPr id="1" name=""/>
        <p:cNvGrpSpPr/>
        <p:nvPr/>
      </p:nvGrpSpPr>
      <p:grpSpPr>
        <a:xfrm>
          <a:off x="0" y="0"/>
          <a:ext cx="0" cy="0"/>
          <a:chOff x="0" y="0"/>
          <a:chExt cx="0" cy="0"/>
        </a:xfrm>
      </p:grpSpPr>
      <p:pic>
        <p:nvPicPr>
          <p:cNvPr id="6" name="Picture 5" descr="A red and blue spiral with white dots&#10;&#10;Description automatically generated with medium confidence">
            <a:extLst>
              <a:ext uri="{FF2B5EF4-FFF2-40B4-BE49-F238E27FC236}">
                <a16:creationId xmlns:a16="http://schemas.microsoft.com/office/drawing/2014/main" id="{B1FCE515-F91F-3EBE-098E-FD7A654E79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0"/>
            <a:ext cx="12188827" cy="6858000"/>
          </a:xfrm>
          <a:prstGeom prst="rect">
            <a:avLst/>
          </a:prstGeom>
        </p:spPr>
      </p:pic>
      <p:sp>
        <p:nvSpPr>
          <p:cNvPr id="8" name="Rectangle 7">
            <a:extLst>
              <a:ext uri="{FF2B5EF4-FFF2-40B4-BE49-F238E27FC236}">
                <a16:creationId xmlns:a16="http://schemas.microsoft.com/office/drawing/2014/main" id="{69D7EAB7-B718-4595-1EEE-01E42B31B122}"/>
              </a:ext>
            </a:extLst>
          </p:cNvPr>
          <p:cNvSpPr/>
          <p:nvPr userDrawn="1"/>
        </p:nvSpPr>
        <p:spPr>
          <a:xfrm>
            <a:off x="-2" y="7763"/>
            <a:ext cx="12188825" cy="6850237"/>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dirty="0">
              <a:solidFill>
                <a:prstClr val="white"/>
              </a:solidFill>
            </a:endParaRPr>
          </a:p>
        </p:txBody>
      </p:sp>
      <p:sp>
        <p:nvSpPr>
          <p:cNvPr id="3" name="Slide Number Placeholder 5">
            <a:extLst>
              <a:ext uri="{FF2B5EF4-FFF2-40B4-BE49-F238E27FC236}">
                <a16:creationId xmlns:a16="http://schemas.microsoft.com/office/drawing/2014/main" id="{8596A34C-5C78-9229-8A8C-521605A63A12}"/>
              </a:ext>
            </a:extLst>
          </p:cNvPr>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9" name="TextBox 8">
            <a:extLst>
              <a:ext uri="{FF2B5EF4-FFF2-40B4-BE49-F238E27FC236}">
                <a16:creationId xmlns:a16="http://schemas.microsoft.com/office/drawing/2014/main" id="{CA7F4993-944D-A03B-9428-27E088B9C366}"/>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10" name="Group 9">
            <a:extLst>
              <a:ext uri="{FF2B5EF4-FFF2-40B4-BE49-F238E27FC236}">
                <a16:creationId xmlns:a16="http://schemas.microsoft.com/office/drawing/2014/main" id="{8E2A0630-CD3B-FE90-2205-1E8875C6A11A}"/>
              </a:ext>
            </a:extLst>
          </p:cNvPr>
          <p:cNvGrpSpPr>
            <a:grpSpLocks noChangeAspect="1"/>
          </p:cNvGrpSpPr>
          <p:nvPr userDrawn="1"/>
        </p:nvGrpSpPr>
        <p:grpSpPr>
          <a:xfrm>
            <a:off x="760413" y="6348283"/>
            <a:ext cx="777240" cy="259316"/>
            <a:chOff x="547688" y="952500"/>
            <a:chExt cx="12190413" cy="4067175"/>
          </a:xfrm>
        </p:grpSpPr>
        <p:sp>
          <p:nvSpPr>
            <p:cNvPr id="11" name="Rectangle 10">
              <a:extLst>
                <a:ext uri="{FF2B5EF4-FFF2-40B4-BE49-F238E27FC236}">
                  <a16:creationId xmlns:a16="http://schemas.microsoft.com/office/drawing/2014/main" id="{A6CB4F33-F39B-A704-B789-89118397577F}"/>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CD147D72-DA5A-1762-3596-425A28D1E24C}"/>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32F3136-87A1-ABA6-651A-BA5C487177F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155F8DBE-B6E0-A6CE-51AE-D45593E95D7B}"/>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5477F904-BC06-A6B0-EDEC-203681157612}"/>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9AD4E5F7-0561-CDA6-1FC9-93285E30FA5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5093399C-9FB7-C500-F1AD-0650F2ADBAE9}"/>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2">
            <a:extLst>
              <a:ext uri="{FF2B5EF4-FFF2-40B4-BE49-F238E27FC236}">
                <a16:creationId xmlns:a16="http://schemas.microsoft.com/office/drawing/2014/main" id="{49A149D0-49A5-01DB-C497-6CE8FC26678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04076" y="457619"/>
            <a:ext cx="1434425" cy="904791"/>
          </a:xfrm>
          <a:prstGeom prst="rect">
            <a:avLst/>
          </a:prstGeom>
        </p:spPr>
      </p:pic>
    </p:spTree>
    <p:extLst>
      <p:ext uri="{BB962C8B-B14F-4D97-AF65-F5344CB8AC3E}">
        <p14:creationId xmlns:p14="http://schemas.microsoft.com/office/powerpoint/2010/main" val="402726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Slide purple">
    <p:spTree>
      <p:nvGrpSpPr>
        <p:cNvPr id="1" name=""/>
        <p:cNvGrpSpPr/>
        <p:nvPr/>
      </p:nvGrpSpPr>
      <p:grpSpPr>
        <a:xfrm>
          <a:off x="0" y="0"/>
          <a:ext cx="0" cy="0"/>
          <a:chOff x="0" y="0"/>
          <a:chExt cx="0" cy="0"/>
        </a:xfrm>
      </p:grpSpPr>
      <p:pic>
        <p:nvPicPr>
          <p:cNvPr id="19" name="Picture 18" descr="A picture containing outdoor, day&#10;&#10;Description automatically generated">
            <a:extLst>
              <a:ext uri="{FF2B5EF4-FFF2-40B4-BE49-F238E27FC236}">
                <a16:creationId xmlns:a16="http://schemas.microsoft.com/office/drawing/2014/main" id="{66CA916D-785C-8C79-D020-7DC9EF5A6B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11" name="Title 28"/>
          <p:cNvSpPr>
            <a:spLocks noGrp="1"/>
          </p:cNvSpPr>
          <p:nvPr>
            <p:ph type="title" hasCustomPrompt="1"/>
          </p:nvPr>
        </p:nvSpPr>
        <p:spPr bwMode="gray">
          <a:xfrm>
            <a:off x="758508"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accent4"/>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758508" y="1196976"/>
            <a:ext cx="5378958" cy="5030206"/>
          </a:xfrm>
          <a:prstGeom prst="rect">
            <a:avLst/>
          </a:prstGeom>
        </p:spPr>
        <p:txBody>
          <a:bodyPr lIns="0" tIns="0" rIns="0" bIns="0"/>
          <a:lstStyle>
            <a:lvl1pPr marL="171450" indent="-171450">
              <a:lnSpc>
                <a:spcPct val="90000"/>
              </a:lnSpc>
              <a:spcBef>
                <a:spcPts val="0"/>
              </a:spcBef>
              <a:spcAft>
                <a:spcPts val="1200"/>
              </a:spcAft>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0"/>
              </a:spcBef>
              <a:spcAft>
                <a:spcPts val="1200"/>
              </a:spcAft>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0"/>
              </a:spcBef>
              <a:spcAft>
                <a:spcPts val="1200"/>
              </a:spcAft>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0"/>
              </a:spcBef>
              <a:spcAft>
                <a:spcPts val="1200"/>
              </a:spcAft>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0"/>
              </a:spcBef>
              <a:spcAft>
                <a:spcPts val="1200"/>
              </a:spcAft>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2"/>
          <p:cNvSpPr>
            <a:spLocks noGrp="1"/>
          </p:cNvSpPr>
          <p:nvPr>
            <p:ph sz="half" idx="14"/>
          </p:nvPr>
        </p:nvSpPr>
        <p:spPr bwMode="gray">
          <a:xfrm>
            <a:off x="6452934" y="1196976"/>
            <a:ext cx="5378958" cy="5030206"/>
          </a:xfrm>
          <a:prstGeom prst="rect">
            <a:avLst/>
          </a:prstGeom>
        </p:spPr>
        <p:txBody>
          <a:bodyPr lIns="0" tIns="0" rIns="0" bIns="0"/>
          <a:lstStyle>
            <a:lvl1pPr marL="171450" indent="-171450">
              <a:lnSpc>
                <a:spcPct val="90000"/>
              </a:lnSpc>
              <a:spcBef>
                <a:spcPts val="0"/>
              </a:spcBef>
              <a:spcAft>
                <a:spcPts val="1200"/>
              </a:spcAft>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0"/>
              </a:spcBef>
              <a:spcAft>
                <a:spcPts val="1200"/>
              </a:spcAft>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0"/>
              </a:spcBef>
              <a:spcAft>
                <a:spcPts val="1200"/>
              </a:spcAft>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0"/>
              </a:spcBef>
              <a:spcAft>
                <a:spcPts val="1200"/>
              </a:spcAft>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0"/>
              </a:spcBef>
              <a:spcAft>
                <a:spcPts val="1200"/>
              </a:spcAft>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6A71B2B1-DC8E-05C1-D030-7D3BE1AC8E75}"/>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tx1"/>
                </a:solidFill>
                <a:latin typeface="Arial" pitchFamily="34" charset="0"/>
                <a:cs typeface="Arial" pitchFamily="34" charset="0"/>
              </a:rPr>
              <a:t>2024 Lenovo. All rights reserved.</a:t>
            </a:r>
          </a:p>
        </p:txBody>
      </p:sp>
      <p:grpSp>
        <p:nvGrpSpPr>
          <p:cNvPr id="13" name="Group 12">
            <a:extLst>
              <a:ext uri="{FF2B5EF4-FFF2-40B4-BE49-F238E27FC236}">
                <a16:creationId xmlns:a16="http://schemas.microsoft.com/office/drawing/2014/main" id="{3B2BAEB6-DE81-6F58-B1E2-5585E004C1E9}"/>
              </a:ext>
            </a:extLst>
          </p:cNvPr>
          <p:cNvGrpSpPr>
            <a:grpSpLocks noChangeAspect="1"/>
          </p:cNvGrpSpPr>
          <p:nvPr userDrawn="1"/>
        </p:nvGrpSpPr>
        <p:grpSpPr>
          <a:xfrm>
            <a:off x="760413" y="6348283"/>
            <a:ext cx="777240" cy="259316"/>
            <a:chOff x="547688" y="952500"/>
            <a:chExt cx="12190413" cy="4067175"/>
          </a:xfrm>
        </p:grpSpPr>
        <p:sp>
          <p:nvSpPr>
            <p:cNvPr id="14" name="Rectangle 13">
              <a:extLst>
                <a:ext uri="{FF2B5EF4-FFF2-40B4-BE49-F238E27FC236}">
                  <a16:creationId xmlns:a16="http://schemas.microsoft.com/office/drawing/2014/main" id="{985BBA0D-2BCE-CD75-04FC-B0E05D42F691}"/>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5" name="Freeform 7">
              <a:extLst>
                <a:ext uri="{FF2B5EF4-FFF2-40B4-BE49-F238E27FC236}">
                  <a16:creationId xmlns:a16="http://schemas.microsoft.com/office/drawing/2014/main" id="{DBFB959F-56D9-FCD5-3D19-BC1436323A12}"/>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7" name="Freeform 8">
              <a:extLst>
                <a:ext uri="{FF2B5EF4-FFF2-40B4-BE49-F238E27FC236}">
                  <a16:creationId xmlns:a16="http://schemas.microsoft.com/office/drawing/2014/main" id="{879636B9-8F49-EAB6-46E5-7E8A5984708E}"/>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8" name="Freeform 9">
              <a:extLst>
                <a:ext uri="{FF2B5EF4-FFF2-40B4-BE49-F238E27FC236}">
                  <a16:creationId xmlns:a16="http://schemas.microsoft.com/office/drawing/2014/main" id="{73F0BE64-43C6-876A-5AA4-4C08916CE08B}"/>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1" name="Freeform 10">
              <a:extLst>
                <a:ext uri="{FF2B5EF4-FFF2-40B4-BE49-F238E27FC236}">
                  <a16:creationId xmlns:a16="http://schemas.microsoft.com/office/drawing/2014/main" id="{B8F7AD80-1E98-2686-33B7-EA2A56390209}"/>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2" name="Freeform 10">
              <a:extLst>
                <a:ext uri="{FF2B5EF4-FFF2-40B4-BE49-F238E27FC236}">
                  <a16:creationId xmlns:a16="http://schemas.microsoft.com/office/drawing/2014/main" id="{98A0159F-448F-4BB9-4CCC-0FE688616D90}"/>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6" name="Freeform 11">
              <a:extLst>
                <a:ext uri="{FF2B5EF4-FFF2-40B4-BE49-F238E27FC236}">
                  <a16:creationId xmlns:a16="http://schemas.microsoft.com/office/drawing/2014/main" id="{D4F7A59D-7038-ED77-0015-5DEC483656F6}"/>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
        <p:nvSpPr>
          <p:cNvPr id="27" name="Slide Number Placeholder 5">
            <a:extLst>
              <a:ext uri="{FF2B5EF4-FFF2-40B4-BE49-F238E27FC236}">
                <a16:creationId xmlns:a16="http://schemas.microsoft.com/office/drawing/2014/main" id="{23D51EB5-9C08-115D-4984-35A520C0D9D2}"/>
              </a:ext>
            </a:extLst>
          </p:cNvPr>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pic>
        <p:nvPicPr>
          <p:cNvPr id="2" name="Picture 1">
            <a:extLst>
              <a:ext uri="{FF2B5EF4-FFF2-40B4-BE49-F238E27FC236}">
                <a16:creationId xmlns:a16="http://schemas.microsoft.com/office/drawing/2014/main" id="{80DDC190-64CC-C729-4810-13ACE818668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49898" y="311948"/>
            <a:ext cx="1434425" cy="904791"/>
          </a:xfrm>
          <a:prstGeom prst="rect">
            <a:avLst/>
          </a:prstGeom>
        </p:spPr>
      </p:pic>
    </p:spTree>
    <p:extLst>
      <p:ext uri="{BB962C8B-B14F-4D97-AF65-F5344CB8AC3E}">
        <p14:creationId xmlns:p14="http://schemas.microsoft.com/office/powerpoint/2010/main" val="302527347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_Black">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E5B7D-BE12-9491-5756-651327752DE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892"/>
            <a:ext cx="12188824" cy="6856213"/>
          </a:xfrm>
          <a:prstGeom prst="rect">
            <a:avLst/>
          </a:prstGeom>
        </p:spPr>
      </p:pic>
      <p:pic>
        <p:nvPicPr>
          <p:cNvPr id="6" name="Picture 5">
            <a:extLst>
              <a:ext uri="{FF2B5EF4-FFF2-40B4-BE49-F238E27FC236}">
                <a16:creationId xmlns:a16="http://schemas.microsoft.com/office/drawing/2014/main" id="{F991F23F-985C-3A2F-FAE2-835BE8058D2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48462" y="5165"/>
            <a:ext cx="5330283" cy="6852835"/>
          </a:xfrm>
          <a:prstGeom prst="rect">
            <a:avLst/>
          </a:prstGeom>
        </p:spPr>
      </p:pic>
      <p:sp>
        <p:nvSpPr>
          <p:cNvPr id="56" name="Title 16"/>
          <p:cNvSpPr>
            <a:spLocks noGrp="1"/>
          </p:cNvSpPr>
          <p:nvPr userDrawn="1">
            <p:ph type="title" hasCustomPrompt="1"/>
          </p:nvPr>
        </p:nvSpPr>
        <p:spPr bwMode="gray">
          <a:xfrm>
            <a:off x="750334" y="1524000"/>
            <a:ext cx="5957195" cy="3273368"/>
          </a:xfrm>
          <a:prstGeom prst="rect">
            <a:avLst/>
          </a:prstGeom>
        </p:spPr>
        <p:txBody>
          <a:bodyPr lIns="0" tIns="0" rIns="121899" bIns="0" anchor="b" anchorCtr="0"/>
          <a:lstStyle>
            <a:lvl1pPr marL="0" algn="l" defTabSz="1218987" rtl="0" eaLnBrk="1" latinLnBrk="0" hangingPunct="1">
              <a:lnSpc>
                <a:spcPct val="75000"/>
              </a:lnSpc>
              <a:spcBef>
                <a:spcPct val="0"/>
              </a:spcBef>
              <a:buNone/>
              <a:defRPr lang="en-US" sz="7000" b="1" kern="1200" cap="none" spc="-150" baseline="0" dirty="0">
                <a:solidFill>
                  <a:schemeClr val="bg1"/>
                </a:solidFill>
                <a:latin typeface="Arial" pitchFamily="34" charset="0"/>
                <a:ea typeface="+mn-ea"/>
                <a:cs typeface="Arial" pitchFamily="34" charset="0"/>
              </a:defRPr>
            </a:lvl1pPr>
          </a:lstStyle>
          <a:p>
            <a:r>
              <a:rPr lang="en-US" dirty="0"/>
              <a:t>Presentation</a:t>
            </a:r>
            <a:br>
              <a:rPr lang="en-US" dirty="0"/>
            </a:br>
            <a:r>
              <a:rPr lang="en-US" dirty="0"/>
              <a:t>title here</a:t>
            </a:r>
          </a:p>
        </p:txBody>
      </p:sp>
      <p:sp>
        <p:nvSpPr>
          <p:cNvPr id="55" name="Subtitle 2"/>
          <p:cNvSpPr>
            <a:spLocks noGrp="1"/>
          </p:cNvSpPr>
          <p:nvPr userDrawn="1">
            <p:ph type="subTitle" idx="1" hasCustomPrompt="1"/>
          </p:nvPr>
        </p:nvSpPr>
        <p:spPr bwMode="gray">
          <a:xfrm>
            <a:off x="760414" y="5046115"/>
            <a:ext cx="5957195" cy="356616"/>
          </a:xfrm>
          <a:prstGeom prst="rect">
            <a:avLst/>
          </a:prstGeom>
        </p:spPr>
        <p:txBody>
          <a:bodyPr lIns="0" tIns="0" rIns="0" bIns="0" anchor="t" anchorCtr="0"/>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grpSp>
        <p:nvGrpSpPr>
          <p:cNvPr id="68" name="Group 67">
            <a:extLst>
              <a:ext uri="{FF2B5EF4-FFF2-40B4-BE49-F238E27FC236}">
                <a16:creationId xmlns:a16="http://schemas.microsoft.com/office/drawing/2014/main" id="{C178D7C6-5801-6B30-A6A7-963788E95D85}"/>
              </a:ext>
            </a:extLst>
          </p:cNvPr>
          <p:cNvGrpSpPr>
            <a:grpSpLocks noChangeAspect="1"/>
          </p:cNvGrpSpPr>
          <p:nvPr userDrawn="1"/>
        </p:nvGrpSpPr>
        <p:grpSpPr>
          <a:xfrm rot="16200000">
            <a:off x="10149589" y="3293868"/>
            <a:ext cx="3058160" cy="1020314"/>
            <a:chOff x="547688" y="952500"/>
            <a:chExt cx="12190413" cy="4067175"/>
          </a:xfrm>
        </p:grpSpPr>
        <p:sp>
          <p:nvSpPr>
            <p:cNvPr id="69" name="Rectangle 68">
              <a:extLst>
                <a:ext uri="{FF2B5EF4-FFF2-40B4-BE49-F238E27FC236}">
                  <a16:creationId xmlns:a16="http://schemas.microsoft.com/office/drawing/2014/main" id="{69E9C34A-28EF-207E-149B-9EBED2862D6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7">
              <a:extLst>
                <a:ext uri="{FF2B5EF4-FFF2-40B4-BE49-F238E27FC236}">
                  <a16:creationId xmlns:a16="http://schemas.microsoft.com/office/drawing/2014/main" id="{158C3A6B-F5BB-E37E-DB3D-C1ABEA07F21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8">
              <a:extLst>
                <a:ext uri="{FF2B5EF4-FFF2-40B4-BE49-F238E27FC236}">
                  <a16:creationId xmlns:a16="http://schemas.microsoft.com/office/drawing/2014/main" id="{A56AE87F-217D-4207-F227-987A2E7FEBFA}"/>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9">
              <a:extLst>
                <a:ext uri="{FF2B5EF4-FFF2-40B4-BE49-F238E27FC236}">
                  <a16:creationId xmlns:a16="http://schemas.microsoft.com/office/drawing/2014/main" id="{D65BCC2D-74A9-8E37-6BBC-33B74966DAC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0">
              <a:extLst>
                <a:ext uri="{FF2B5EF4-FFF2-40B4-BE49-F238E27FC236}">
                  <a16:creationId xmlns:a16="http://schemas.microsoft.com/office/drawing/2014/main" id="{BA8558ED-E4BF-D888-EF3B-A311AFE8C47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0">
              <a:extLst>
                <a:ext uri="{FF2B5EF4-FFF2-40B4-BE49-F238E27FC236}">
                  <a16:creationId xmlns:a16="http://schemas.microsoft.com/office/drawing/2014/main" id="{AFF1776F-9DBA-D51E-8F71-E1FB30D76794}"/>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1">
              <a:extLst>
                <a:ext uri="{FF2B5EF4-FFF2-40B4-BE49-F238E27FC236}">
                  <a16:creationId xmlns:a16="http://schemas.microsoft.com/office/drawing/2014/main" id="{820D6E3B-9704-EBDF-9D0D-A571A36CBC7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2" name="TextBox 81">
            <a:extLst>
              <a:ext uri="{FF2B5EF4-FFF2-40B4-BE49-F238E27FC236}">
                <a16:creationId xmlns:a16="http://schemas.microsoft.com/office/drawing/2014/main" id="{D0375F64-E651-1A0A-ABF1-9C38BA663F9F}"/>
              </a:ext>
            </a:extLst>
          </p:cNvPr>
          <p:cNvSpPr txBox="1"/>
          <p:nvPr userDrawn="1"/>
        </p:nvSpPr>
        <p:spPr>
          <a:xfrm>
            <a:off x="75033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pic>
        <p:nvPicPr>
          <p:cNvPr id="2" name="Picture 1">
            <a:extLst>
              <a:ext uri="{FF2B5EF4-FFF2-40B4-BE49-F238E27FC236}">
                <a16:creationId xmlns:a16="http://schemas.microsoft.com/office/drawing/2014/main" id="{3BCD172C-6348-B63F-844F-E183152713C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04077" y="457518"/>
            <a:ext cx="1434423" cy="904994"/>
          </a:xfrm>
          <a:prstGeom prst="rect">
            <a:avLst/>
          </a:prstGeom>
        </p:spPr>
      </p:pic>
    </p:spTree>
    <p:extLst>
      <p:ext uri="{BB962C8B-B14F-4D97-AF65-F5344CB8AC3E}">
        <p14:creationId xmlns:p14="http://schemas.microsoft.com/office/powerpoint/2010/main" val="3542117331"/>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Photo + Statement">
    <p:spTree>
      <p:nvGrpSpPr>
        <p:cNvPr id="1" name=""/>
        <p:cNvGrpSpPr/>
        <p:nvPr/>
      </p:nvGrpSpPr>
      <p:grpSpPr>
        <a:xfrm>
          <a:off x="0" y="0"/>
          <a:ext cx="0" cy="0"/>
          <a:chOff x="0" y="0"/>
          <a:chExt cx="0" cy="0"/>
        </a:xfrm>
      </p:grpSpPr>
      <p:sp>
        <p:nvSpPr>
          <p:cNvPr id="3" name="Rectangle 2"/>
          <p:cNvSpPr/>
          <p:nvPr userDrawn="1"/>
        </p:nvSpPr>
        <p:spPr>
          <a:xfrm>
            <a:off x="0" y="0"/>
            <a:ext cx="406179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8"/>
          <p:cNvSpPr>
            <a:spLocks noGrp="1"/>
          </p:cNvSpPr>
          <p:nvPr>
            <p:ph type="pic" sz="quarter" idx="16" hasCustomPrompt="1"/>
          </p:nvPr>
        </p:nvSpPr>
        <p:spPr>
          <a:xfrm>
            <a:off x="4762499" y="0"/>
            <a:ext cx="7426325" cy="6858000"/>
          </a:xfrm>
          <a:prstGeom prst="rect">
            <a:avLst/>
          </a:prstGeom>
          <a:pattFill prst="pct5">
            <a:fgClr>
              <a:schemeClr val="bg1"/>
            </a:fgClr>
            <a:bgClr>
              <a:schemeClr val="accent4"/>
            </a:bgClr>
          </a:pattFill>
        </p:spPr>
        <p:txBody>
          <a:bodyPr anchor="ctr"/>
          <a:lstStyle>
            <a:lvl1pPr marL="0" indent="0" algn="ctr">
              <a:buNone/>
              <a:defRPr sz="2400">
                <a:solidFill>
                  <a:schemeClr val="bg1"/>
                </a:solidFill>
              </a:defRPr>
            </a:lvl1pPr>
          </a:lstStyle>
          <a:p>
            <a:r>
              <a:rPr lang="en-US" dirty="0"/>
              <a:t>Click to insert picture</a:t>
            </a:r>
          </a:p>
        </p:txBody>
      </p:sp>
      <p:sp>
        <p:nvSpPr>
          <p:cNvPr id="14" name="Text Placeholder 3"/>
          <p:cNvSpPr>
            <a:spLocks noGrp="1"/>
          </p:cNvSpPr>
          <p:nvPr>
            <p:ph type="body" sz="quarter" idx="18" hasCustomPrompt="1"/>
          </p:nvPr>
        </p:nvSpPr>
        <p:spPr>
          <a:xfrm>
            <a:off x="760413" y="949326"/>
            <a:ext cx="3674110" cy="1926795"/>
          </a:xfrm>
          <a:prstGeom prst="rect">
            <a:avLst/>
          </a:prstGeom>
          <a:noFill/>
        </p:spPr>
        <p:txBody>
          <a:bodyPr lIns="0" tIns="0" rIns="0" bIns="0" anchor="t">
            <a:noAutofit/>
          </a:bodyPr>
          <a:lstStyle>
            <a:lvl1pPr marL="0" indent="0">
              <a:lnSpc>
                <a:spcPts val="4200"/>
              </a:lnSpc>
              <a:spcBef>
                <a:spcPts val="0"/>
              </a:spcBef>
              <a:buFont typeface="Arial" panose="020B0604020202020204" pitchFamily="34" charset="0"/>
              <a:buNone/>
              <a:defRPr sz="4600" b="1" strike="noStrike" spc="-150" baseline="0">
                <a:solidFill>
                  <a:schemeClr val="accent4"/>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Photo plus</a:t>
            </a:r>
            <a:br>
              <a:rPr lang="en-US" dirty="0"/>
            </a:br>
            <a:r>
              <a:rPr lang="en-US" dirty="0"/>
              <a:t>statement</a:t>
            </a:r>
            <a:br>
              <a:rPr lang="en-US" dirty="0"/>
            </a:br>
            <a:r>
              <a:rPr lang="en-US" dirty="0"/>
              <a:t>layout</a:t>
            </a:r>
          </a:p>
        </p:txBody>
      </p:sp>
      <p:sp>
        <p:nvSpPr>
          <p:cNvPr id="8" name="Text Placeholder 7"/>
          <p:cNvSpPr>
            <a:spLocks noGrp="1"/>
          </p:cNvSpPr>
          <p:nvPr>
            <p:ph type="body" sz="quarter" idx="19" hasCustomPrompt="1"/>
          </p:nvPr>
        </p:nvSpPr>
        <p:spPr>
          <a:xfrm>
            <a:off x="760413" y="3043429"/>
            <a:ext cx="3674109" cy="1641615"/>
          </a:xfrm>
          <a:prstGeom prst="rect">
            <a:avLst/>
          </a:prstGeom>
        </p:spPr>
        <p:txBody>
          <a:bodyPr lIns="0" tIns="0" rIns="0" bIns="0"/>
          <a:lstStyle>
            <a:lvl1pPr marL="0" indent="0">
              <a:lnSpc>
                <a:spcPts val="2400"/>
              </a:lnSpc>
              <a:spcBef>
                <a:spcPts val="0"/>
              </a:spcBef>
              <a:buNone/>
              <a:defRPr sz="2400" baseline="0">
                <a:solidFill>
                  <a:schemeClr val="tx1"/>
                </a:solidFill>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Subtitle goes here</a:t>
            </a:r>
          </a:p>
        </p:txBody>
      </p:sp>
      <p:sp>
        <p:nvSpPr>
          <p:cNvPr id="2" name="Slide Number Placeholder 5">
            <a:extLst>
              <a:ext uri="{FF2B5EF4-FFF2-40B4-BE49-F238E27FC236}">
                <a16:creationId xmlns:a16="http://schemas.microsoft.com/office/drawing/2014/main" id="{4D93B1D6-A71F-9D18-CB73-B1C10F197B7C}"/>
              </a:ext>
            </a:extLst>
          </p:cNvPr>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pic>
        <p:nvPicPr>
          <p:cNvPr id="7" name="Picture 2">
            <a:extLst>
              <a:ext uri="{FF2B5EF4-FFF2-40B4-BE49-F238E27FC236}">
                <a16:creationId xmlns:a16="http://schemas.microsoft.com/office/drawing/2014/main" id="{4D54D399-B671-2B6D-BC42-1FA2568C6B1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3206045522"/>
      </p:ext>
    </p:extLst>
  </p:cSld>
  <p:clrMapOvr>
    <a:masterClrMapping/>
  </p:clrMapOvr>
  <p:transition spd="med">
    <p:fade/>
  </p:transition>
  <p:extLst>
    <p:ext uri="{DCECCB84-F9BA-43D5-87BE-67443E8EF086}">
      <p15:sldGuideLst xmlns:p15="http://schemas.microsoft.com/office/powerpoint/2012/main">
        <p15:guide id="1" pos="3000">
          <p15:clr>
            <a:srgbClr val="FBAE40"/>
          </p15:clr>
        </p15:guide>
        <p15:guide id="2" pos="266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 Statement purple">
    <p:spTree>
      <p:nvGrpSpPr>
        <p:cNvPr id="1" name=""/>
        <p:cNvGrpSpPr/>
        <p:nvPr/>
      </p:nvGrpSpPr>
      <p:grpSpPr>
        <a:xfrm>
          <a:off x="0" y="0"/>
          <a:ext cx="0" cy="0"/>
          <a:chOff x="0" y="0"/>
          <a:chExt cx="0" cy="0"/>
        </a:xfrm>
      </p:grpSpPr>
      <p:pic>
        <p:nvPicPr>
          <p:cNvPr id="20" name="Picture 19" descr="A picture containing outdoor, day&#10;&#10;Description automatically generated">
            <a:extLst>
              <a:ext uri="{FF2B5EF4-FFF2-40B4-BE49-F238E27FC236}">
                <a16:creationId xmlns:a16="http://schemas.microsoft.com/office/drawing/2014/main" id="{20F4DCD5-9D05-8B57-007D-1E10045346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6" name="Picture Placeholder 8"/>
          <p:cNvSpPr>
            <a:spLocks noGrp="1"/>
          </p:cNvSpPr>
          <p:nvPr>
            <p:ph type="pic" sz="quarter" idx="16" hasCustomPrompt="1"/>
          </p:nvPr>
        </p:nvSpPr>
        <p:spPr>
          <a:xfrm>
            <a:off x="4762500" y="0"/>
            <a:ext cx="7426324" cy="6858000"/>
          </a:xfrm>
          <a:prstGeom prst="rect">
            <a:avLst/>
          </a:prstGeom>
          <a:pattFill prst="pct5">
            <a:fgClr>
              <a:schemeClr val="bg1"/>
            </a:fgClr>
            <a:bgClr>
              <a:schemeClr val="accent4"/>
            </a:bgClr>
          </a:pattFill>
        </p:spPr>
        <p:txBody>
          <a:bodyPr anchor="ctr"/>
          <a:lstStyle>
            <a:lvl1pPr marL="0" indent="0" algn="ctr">
              <a:buNone/>
              <a:defRPr sz="2400">
                <a:solidFill>
                  <a:schemeClr val="bg1"/>
                </a:solidFill>
              </a:defRPr>
            </a:lvl1pPr>
          </a:lstStyle>
          <a:p>
            <a:r>
              <a:rPr lang="en-US" dirty="0"/>
              <a:t>Click to insert picture</a:t>
            </a:r>
          </a:p>
        </p:txBody>
      </p:sp>
      <p:sp>
        <p:nvSpPr>
          <p:cNvPr id="14" name="Text Placeholder 3"/>
          <p:cNvSpPr>
            <a:spLocks noGrp="1"/>
          </p:cNvSpPr>
          <p:nvPr>
            <p:ph type="body" sz="quarter" idx="18" hasCustomPrompt="1"/>
          </p:nvPr>
        </p:nvSpPr>
        <p:spPr>
          <a:xfrm>
            <a:off x="760413" y="943198"/>
            <a:ext cx="3674109" cy="1926795"/>
          </a:xfrm>
          <a:prstGeom prst="rect">
            <a:avLst/>
          </a:prstGeom>
          <a:noFill/>
        </p:spPr>
        <p:txBody>
          <a:bodyPr lIns="0" tIns="0" rIns="0" bIns="0" anchor="t">
            <a:noAutofit/>
          </a:bodyPr>
          <a:lstStyle>
            <a:lvl1pPr marL="0" indent="0">
              <a:lnSpc>
                <a:spcPts val="4200"/>
              </a:lnSpc>
              <a:spcBef>
                <a:spcPts val="0"/>
              </a:spcBef>
              <a:buFont typeface="Arial" panose="020B0604020202020204" pitchFamily="34" charset="0"/>
              <a:buNone/>
              <a:defRPr sz="4600" b="1" strike="noStrike" spc="-150" baseline="0">
                <a:solidFill>
                  <a:schemeClr val="accent4"/>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Photo plus</a:t>
            </a:r>
            <a:br>
              <a:rPr lang="en-US" dirty="0"/>
            </a:br>
            <a:r>
              <a:rPr lang="en-US" dirty="0"/>
              <a:t>statement</a:t>
            </a:r>
            <a:br>
              <a:rPr lang="en-US" dirty="0"/>
            </a:br>
            <a:r>
              <a:rPr lang="en-US" dirty="0"/>
              <a:t>layout</a:t>
            </a:r>
          </a:p>
        </p:txBody>
      </p:sp>
      <p:sp>
        <p:nvSpPr>
          <p:cNvPr id="8" name="Text Placeholder 7"/>
          <p:cNvSpPr>
            <a:spLocks noGrp="1"/>
          </p:cNvSpPr>
          <p:nvPr>
            <p:ph type="body" sz="quarter" idx="19" hasCustomPrompt="1"/>
          </p:nvPr>
        </p:nvSpPr>
        <p:spPr>
          <a:xfrm>
            <a:off x="760413" y="3037301"/>
            <a:ext cx="3674109" cy="1641615"/>
          </a:xfrm>
          <a:prstGeom prst="rect">
            <a:avLst/>
          </a:prstGeom>
        </p:spPr>
        <p:txBody>
          <a:bodyPr lIns="0" tIns="0" rIns="0" bIns="0"/>
          <a:lstStyle>
            <a:lvl1pPr marL="0" indent="0">
              <a:lnSpc>
                <a:spcPts val="2400"/>
              </a:lnSpc>
              <a:spcBef>
                <a:spcPts val="0"/>
              </a:spcBef>
              <a:buNone/>
              <a:defRPr sz="2400" baseline="0">
                <a:solidFill>
                  <a:schemeClr val="tx1"/>
                </a:solidFill>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Subtitle goes here</a:t>
            </a:r>
          </a:p>
        </p:txBody>
      </p:sp>
      <p:sp>
        <p:nvSpPr>
          <p:cNvPr id="2" name="TextBox 1">
            <a:extLst>
              <a:ext uri="{FF2B5EF4-FFF2-40B4-BE49-F238E27FC236}">
                <a16:creationId xmlns:a16="http://schemas.microsoft.com/office/drawing/2014/main" id="{AAF62D93-CA47-0C54-ACF6-D9C90870EB9D}"/>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tx1"/>
                </a:solidFill>
                <a:latin typeface="Arial" pitchFamily="34" charset="0"/>
                <a:cs typeface="Arial" pitchFamily="34" charset="0"/>
              </a:rPr>
              <a:t>2024 Lenovo. All rights reserved.</a:t>
            </a:r>
          </a:p>
        </p:txBody>
      </p:sp>
      <p:grpSp>
        <p:nvGrpSpPr>
          <p:cNvPr id="3" name="Group 2">
            <a:extLst>
              <a:ext uri="{FF2B5EF4-FFF2-40B4-BE49-F238E27FC236}">
                <a16:creationId xmlns:a16="http://schemas.microsoft.com/office/drawing/2014/main" id="{FE38C12D-6F17-A773-C68C-05AE41A46B80}"/>
              </a:ext>
            </a:extLst>
          </p:cNvPr>
          <p:cNvGrpSpPr>
            <a:grpSpLocks noChangeAspect="1"/>
          </p:cNvGrpSpPr>
          <p:nvPr userDrawn="1"/>
        </p:nvGrpSpPr>
        <p:grpSpPr>
          <a:xfrm>
            <a:off x="760413" y="6348283"/>
            <a:ext cx="777240" cy="259316"/>
            <a:chOff x="547688" y="952500"/>
            <a:chExt cx="12190413" cy="4067175"/>
          </a:xfrm>
        </p:grpSpPr>
        <p:sp>
          <p:nvSpPr>
            <p:cNvPr id="4" name="Rectangle 3">
              <a:extLst>
                <a:ext uri="{FF2B5EF4-FFF2-40B4-BE49-F238E27FC236}">
                  <a16:creationId xmlns:a16="http://schemas.microsoft.com/office/drawing/2014/main" id="{7016CEC1-FC58-E732-325F-15A5BF60C5AF}"/>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5" name="Freeform 7">
              <a:extLst>
                <a:ext uri="{FF2B5EF4-FFF2-40B4-BE49-F238E27FC236}">
                  <a16:creationId xmlns:a16="http://schemas.microsoft.com/office/drawing/2014/main" id="{0DC952CC-ACB9-5E6D-BD6C-A9A508994425}"/>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7" name="Freeform 8">
              <a:extLst>
                <a:ext uri="{FF2B5EF4-FFF2-40B4-BE49-F238E27FC236}">
                  <a16:creationId xmlns:a16="http://schemas.microsoft.com/office/drawing/2014/main" id="{0D41D842-1CE2-BBDA-AC7B-BF62129B76A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9" name="Freeform 9">
              <a:extLst>
                <a:ext uri="{FF2B5EF4-FFF2-40B4-BE49-F238E27FC236}">
                  <a16:creationId xmlns:a16="http://schemas.microsoft.com/office/drawing/2014/main" id="{DB901704-5C6C-FC1E-A67B-70D71D80D65F}"/>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0" name="Freeform 10">
              <a:extLst>
                <a:ext uri="{FF2B5EF4-FFF2-40B4-BE49-F238E27FC236}">
                  <a16:creationId xmlns:a16="http://schemas.microsoft.com/office/drawing/2014/main" id="{A96E4A04-80F4-634D-A849-8F27EF84B1C6}"/>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1" name="Freeform 10">
              <a:extLst>
                <a:ext uri="{FF2B5EF4-FFF2-40B4-BE49-F238E27FC236}">
                  <a16:creationId xmlns:a16="http://schemas.microsoft.com/office/drawing/2014/main" id="{D00C5930-9D3C-111F-3D41-6D5FDCBF0EEE}"/>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2" name="Freeform 11">
              <a:extLst>
                <a:ext uri="{FF2B5EF4-FFF2-40B4-BE49-F238E27FC236}">
                  <a16:creationId xmlns:a16="http://schemas.microsoft.com/office/drawing/2014/main" id="{94AFF41E-C455-2BCD-172C-E45C6E1C2AEC}"/>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
        <p:nvSpPr>
          <p:cNvPr id="13" name="Slide Number Placeholder 5">
            <a:extLst>
              <a:ext uri="{FF2B5EF4-FFF2-40B4-BE49-F238E27FC236}">
                <a16:creationId xmlns:a16="http://schemas.microsoft.com/office/drawing/2014/main" id="{4F23C5A1-7DB9-0618-DCC2-2BDD798EFA5F}"/>
              </a:ext>
            </a:extLst>
          </p:cNvPr>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pic>
        <p:nvPicPr>
          <p:cNvPr id="16" name="Picture 2">
            <a:extLst>
              <a:ext uri="{FF2B5EF4-FFF2-40B4-BE49-F238E27FC236}">
                <a16:creationId xmlns:a16="http://schemas.microsoft.com/office/drawing/2014/main" id="{17CA8F68-DA77-2D00-C51B-9461FBF6150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256049764"/>
      </p:ext>
    </p:extLst>
  </p:cSld>
  <p:clrMapOvr>
    <a:masterClrMapping/>
  </p:clrMapOvr>
  <p:transition spd="med">
    <p:fade/>
  </p:transition>
  <p:extLst>
    <p:ext uri="{DCECCB84-F9BA-43D5-87BE-67443E8EF086}">
      <p15:sldGuideLst xmlns:p15="http://schemas.microsoft.com/office/powerpoint/2012/main">
        <p15:guide id="1" pos="3000">
          <p15:clr>
            <a:srgbClr val="FBAE40"/>
          </p15:clr>
        </p15:guide>
        <p15:guide id="2" pos="26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Quote Layout">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5926C2EC-C05A-92AD-19D9-24ED5A67F2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55668" y="0"/>
            <a:ext cx="4933156" cy="6858000"/>
          </a:xfrm>
          <a:prstGeom prst="rect">
            <a:avLst/>
          </a:prstGeom>
        </p:spPr>
      </p:pic>
      <p:sp>
        <p:nvSpPr>
          <p:cNvPr id="15" name="Text Placeholder 107"/>
          <p:cNvSpPr>
            <a:spLocks noGrp="1"/>
          </p:cNvSpPr>
          <p:nvPr>
            <p:ph type="body" sz="quarter" idx="18" hasCustomPrompt="1"/>
          </p:nvPr>
        </p:nvSpPr>
        <p:spPr bwMode="white">
          <a:xfrm>
            <a:off x="760414" y="1276349"/>
            <a:ext cx="6334868" cy="3242641"/>
          </a:xfrm>
          <a:prstGeom prst="rect">
            <a:avLst/>
          </a:prstGeom>
        </p:spPr>
        <p:txBody>
          <a:bodyPr lIns="0" anchor="t">
            <a:normAutofit/>
          </a:bodyPr>
          <a:lstStyle>
            <a:lvl1pPr marL="0" indent="0" algn="l">
              <a:lnSpc>
                <a:spcPct val="100000"/>
              </a:lnSpc>
              <a:buNone/>
              <a:defRPr sz="4400" b="1" spc="-150">
                <a:solidFill>
                  <a:schemeClr val="accent4"/>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766111" y="4623890"/>
            <a:ext cx="6329171" cy="876300"/>
          </a:xfrm>
          <a:prstGeom prst="rect">
            <a:avLst/>
          </a:prstGeom>
        </p:spPr>
        <p:txBody>
          <a:bodyPr lIns="0"/>
          <a:lstStyle>
            <a:lvl1pPr marL="0" indent="0" algn="l">
              <a:buNone/>
              <a:defRPr sz="2400" b="1" spc="-150" baseline="0">
                <a:solidFill>
                  <a:schemeClr val="tx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Click to edit quote source</a:t>
            </a:r>
          </a:p>
        </p:txBody>
      </p:sp>
      <p:grpSp>
        <p:nvGrpSpPr>
          <p:cNvPr id="12" name="Group 11"/>
          <p:cNvGrpSpPr/>
          <p:nvPr userDrawn="1"/>
        </p:nvGrpSpPr>
        <p:grpSpPr>
          <a:xfrm>
            <a:off x="760413" y="398463"/>
            <a:ext cx="990600" cy="735013"/>
            <a:chOff x="657226" y="398463"/>
            <a:chExt cx="990600" cy="735013"/>
          </a:xfrm>
          <a:solidFill>
            <a:schemeClr val="accent4"/>
          </a:solidFill>
        </p:grpSpPr>
        <p:sp>
          <p:nvSpPr>
            <p:cNvPr id="7" name="Freeform 5"/>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4"/>
                </a:solidFill>
              </a:endParaRPr>
            </a:p>
          </p:txBody>
        </p:sp>
        <p:sp>
          <p:nvSpPr>
            <p:cNvPr id="8" name="Freeform 6"/>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4"/>
                </a:solidFill>
              </a:endParaRPr>
            </a:p>
          </p:txBody>
        </p:sp>
      </p:grpSp>
      <p:sp>
        <p:nvSpPr>
          <p:cNvPr id="3" name="Slide Number Placeholder 5">
            <a:extLst>
              <a:ext uri="{FF2B5EF4-FFF2-40B4-BE49-F238E27FC236}">
                <a16:creationId xmlns:a16="http://schemas.microsoft.com/office/drawing/2014/main" id="{806B302A-E0E0-262E-761B-817AC14A8DD3}"/>
              </a:ext>
            </a:extLst>
          </p:cNvPr>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pic>
        <p:nvPicPr>
          <p:cNvPr id="4" name="Picture 2">
            <a:extLst>
              <a:ext uri="{FF2B5EF4-FFF2-40B4-BE49-F238E27FC236}">
                <a16:creationId xmlns:a16="http://schemas.microsoft.com/office/drawing/2014/main" id="{EBED0E0A-3791-7A2C-BCA3-A84E6356966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1322163965"/>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Quote Layou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28DB27D1-3618-0056-AD0A-9C32DA83FC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55669" y="0"/>
            <a:ext cx="4933156" cy="6858000"/>
          </a:xfrm>
          <a:prstGeom prst="rect">
            <a:avLst/>
          </a:prstGeom>
        </p:spPr>
      </p:pic>
      <p:sp>
        <p:nvSpPr>
          <p:cNvPr id="5" name="Slide Number Placeholder 5">
            <a:extLst>
              <a:ext uri="{FF2B5EF4-FFF2-40B4-BE49-F238E27FC236}">
                <a16:creationId xmlns:a16="http://schemas.microsoft.com/office/drawing/2014/main" id="{7FB65AEC-F927-888A-F4AB-0FC7E3A1DEE0}"/>
              </a:ext>
            </a:extLst>
          </p:cNvPr>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3" name="Text Placeholder 107">
            <a:extLst>
              <a:ext uri="{FF2B5EF4-FFF2-40B4-BE49-F238E27FC236}">
                <a16:creationId xmlns:a16="http://schemas.microsoft.com/office/drawing/2014/main" id="{5A52E24A-2F75-EFF6-02B5-9641313FE634}"/>
              </a:ext>
            </a:extLst>
          </p:cNvPr>
          <p:cNvSpPr>
            <a:spLocks noGrp="1"/>
          </p:cNvSpPr>
          <p:nvPr>
            <p:ph type="body" sz="quarter" idx="18" hasCustomPrompt="1"/>
          </p:nvPr>
        </p:nvSpPr>
        <p:spPr bwMode="white">
          <a:xfrm>
            <a:off x="760414" y="1276349"/>
            <a:ext cx="6334868" cy="3242641"/>
          </a:xfrm>
          <a:prstGeom prst="rect">
            <a:avLst/>
          </a:prstGeom>
        </p:spPr>
        <p:txBody>
          <a:bodyPr lIns="0" anchor="t">
            <a:normAutofit/>
          </a:bodyPr>
          <a:lstStyle>
            <a:lvl1pPr marL="0" indent="0" algn="l">
              <a:lnSpc>
                <a:spcPct val="100000"/>
              </a:lnSpc>
              <a:buNone/>
              <a:defRPr sz="4400" b="1" spc="-150">
                <a:solidFill>
                  <a:schemeClr val="accent4"/>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dirty="0"/>
              <a:t>Click to edit quote</a:t>
            </a:r>
          </a:p>
        </p:txBody>
      </p:sp>
      <p:sp>
        <p:nvSpPr>
          <p:cNvPr id="6" name="Text Placeholder 110">
            <a:extLst>
              <a:ext uri="{FF2B5EF4-FFF2-40B4-BE49-F238E27FC236}">
                <a16:creationId xmlns:a16="http://schemas.microsoft.com/office/drawing/2014/main" id="{33FA0DDB-B2DE-B8BD-936C-0966F299E4DB}"/>
              </a:ext>
            </a:extLst>
          </p:cNvPr>
          <p:cNvSpPr>
            <a:spLocks noGrp="1"/>
          </p:cNvSpPr>
          <p:nvPr>
            <p:ph type="body" sz="quarter" idx="19" hasCustomPrompt="1"/>
          </p:nvPr>
        </p:nvSpPr>
        <p:spPr>
          <a:xfrm>
            <a:off x="766111" y="4623890"/>
            <a:ext cx="6329171" cy="876300"/>
          </a:xfrm>
          <a:prstGeom prst="rect">
            <a:avLst/>
          </a:prstGeom>
        </p:spPr>
        <p:txBody>
          <a:bodyPr lIns="0"/>
          <a:lstStyle>
            <a:lvl1pPr marL="0" indent="0" algn="l">
              <a:buNone/>
              <a:defRPr sz="2400" b="1" spc="-150" baseline="0">
                <a:solidFill>
                  <a:schemeClr val="tx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Click to edit quote source</a:t>
            </a:r>
          </a:p>
        </p:txBody>
      </p:sp>
      <p:grpSp>
        <p:nvGrpSpPr>
          <p:cNvPr id="9" name="Group 8">
            <a:extLst>
              <a:ext uri="{FF2B5EF4-FFF2-40B4-BE49-F238E27FC236}">
                <a16:creationId xmlns:a16="http://schemas.microsoft.com/office/drawing/2014/main" id="{71F4E54F-9FEB-BF34-8B7C-740BC788027D}"/>
              </a:ext>
            </a:extLst>
          </p:cNvPr>
          <p:cNvGrpSpPr/>
          <p:nvPr userDrawn="1"/>
        </p:nvGrpSpPr>
        <p:grpSpPr>
          <a:xfrm>
            <a:off x="760413" y="398463"/>
            <a:ext cx="990600" cy="735013"/>
            <a:chOff x="657226" y="398463"/>
            <a:chExt cx="990600" cy="735013"/>
          </a:xfrm>
          <a:solidFill>
            <a:schemeClr val="accent4"/>
          </a:solidFill>
        </p:grpSpPr>
        <p:sp>
          <p:nvSpPr>
            <p:cNvPr id="10" name="Freeform 5">
              <a:extLst>
                <a:ext uri="{FF2B5EF4-FFF2-40B4-BE49-F238E27FC236}">
                  <a16:creationId xmlns:a16="http://schemas.microsoft.com/office/drawing/2014/main" id="{40F40153-050E-0469-682C-FBC85A482670}"/>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4"/>
                </a:solidFill>
              </a:endParaRPr>
            </a:p>
          </p:txBody>
        </p:sp>
        <p:sp>
          <p:nvSpPr>
            <p:cNvPr id="11" name="Freeform 6">
              <a:extLst>
                <a:ext uri="{FF2B5EF4-FFF2-40B4-BE49-F238E27FC236}">
                  <a16:creationId xmlns:a16="http://schemas.microsoft.com/office/drawing/2014/main" id="{480DDDDE-8BA4-B22C-37B9-4F25F4C0AA9B}"/>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4"/>
                </a:solidFill>
              </a:endParaRPr>
            </a:p>
          </p:txBody>
        </p:sp>
      </p:grpSp>
      <p:pic>
        <p:nvPicPr>
          <p:cNvPr id="7" name="Picture 2">
            <a:extLst>
              <a:ext uri="{FF2B5EF4-FFF2-40B4-BE49-F238E27FC236}">
                <a16:creationId xmlns:a16="http://schemas.microsoft.com/office/drawing/2014/main" id="{786644E0-EA59-5184-8073-C3C623BB970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2369481469"/>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760412" y="442528"/>
            <a:ext cx="10668001"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accent4"/>
                </a:solidFill>
                <a:latin typeface="Arial" pitchFamily="34" charset="0"/>
                <a:ea typeface="+mn-ea"/>
                <a:cs typeface="Arial" pitchFamily="34" charset="0"/>
              </a:defRPr>
            </a:lvl1pPr>
          </a:lstStyle>
          <a:p>
            <a:r>
              <a:rPr lang="en-US" dirty="0"/>
              <a:t>Click to edit master title</a:t>
            </a:r>
          </a:p>
        </p:txBody>
      </p:sp>
      <p:sp>
        <p:nvSpPr>
          <p:cNvPr id="3" name="Slide Number Placeholder 5">
            <a:extLst>
              <a:ext uri="{FF2B5EF4-FFF2-40B4-BE49-F238E27FC236}">
                <a16:creationId xmlns:a16="http://schemas.microsoft.com/office/drawing/2014/main" id="{A3BC6A1C-EB03-493A-AE73-B9F33F15FB82}"/>
              </a:ext>
            </a:extLst>
          </p:cNvPr>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pic>
        <p:nvPicPr>
          <p:cNvPr id="2" name="Picture 2">
            <a:extLst>
              <a:ext uri="{FF2B5EF4-FFF2-40B4-BE49-F238E27FC236}">
                <a16:creationId xmlns:a16="http://schemas.microsoft.com/office/drawing/2014/main" id="{CA9CC1D9-0E10-30F0-A912-0E116561D6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80939585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with Subtitle Only">
    <p:bg>
      <p:bgPr>
        <a:solidFill>
          <a:schemeClr val="bg1"/>
        </a:solidFill>
        <a:effectLst/>
      </p:bgPr>
    </p:bg>
    <p:spTree>
      <p:nvGrpSpPr>
        <p:cNvPr id="1" name=""/>
        <p:cNvGrpSpPr/>
        <p:nvPr/>
      </p:nvGrpSpPr>
      <p:grpSpPr>
        <a:xfrm>
          <a:off x="0" y="0"/>
          <a:ext cx="0" cy="0"/>
          <a:chOff x="0" y="0"/>
          <a:chExt cx="0" cy="0"/>
        </a:xfrm>
      </p:grpSpPr>
      <p:sp>
        <p:nvSpPr>
          <p:cNvPr id="23" name="Text Placeholder 2"/>
          <p:cNvSpPr>
            <a:spLocks noGrp="1"/>
          </p:cNvSpPr>
          <p:nvPr>
            <p:ph type="body" idx="10" hasCustomPrompt="1"/>
          </p:nvPr>
        </p:nvSpPr>
        <p:spPr bwMode="gray">
          <a:xfrm>
            <a:off x="760412" y="931563"/>
            <a:ext cx="10671048" cy="261610"/>
          </a:xfrm>
          <a:prstGeom prst="rect">
            <a:avLst/>
          </a:prstGeom>
        </p:spPr>
        <p:txBody>
          <a:bodyPr lIns="0" tIns="0" rIns="0" bIns="0" anchor="t" anchorCtr="0">
            <a:noAutofit/>
          </a:bodyPr>
          <a:lstStyle>
            <a:lvl1pPr marL="0" indent="0">
              <a:lnSpc>
                <a:spcPct val="85000"/>
              </a:lnSpc>
              <a:spcBef>
                <a:spcPts val="0"/>
              </a:spcBef>
              <a:buNone/>
              <a:defRPr sz="2000" b="0">
                <a:solidFill>
                  <a:schemeClr val="tx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11" name="Title 28"/>
          <p:cNvSpPr>
            <a:spLocks noGrp="1"/>
          </p:cNvSpPr>
          <p:nvPr>
            <p:ph type="title" hasCustomPrompt="1"/>
          </p:nvPr>
        </p:nvSpPr>
        <p:spPr bwMode="gray">
          <a:xfrm>
            <a:off x="760412" y="442528"/>
            <a:ext cx="10668001"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accent4"/>
                </a:solidFill>
                <a:latin typeface="Arial" pitchFamily="34" charset="0"/>
                <a:ea typeface="+mn-ea"/>
                <a:cs typeface="Arial" pitchFamily="34" charset="0"/>
              </a:defRPr>
            </a:lvl1pPr>
          </a:lstStyle>
          <a:p>
            <a:r>
              <a:rPr lang="en-US" dirty="0"/>
              <a:t>Click to edit master title</a:t>
            </a:r>
          </a:p>
        </p:txBody>
      </p:sp>
      <p:sp>
        <p:nvSpPr>
          <p:cNvPr id="2" name="Slide Number Placeholder 1">
            <a:extLst>
              <a:ext uri="{FF2B5EF4-FFF2-40B4-BE49-F238E27FC236}">
                <a16:creationId xmlns:a16="http://schemas.microsoft.com/office/drawing/2014/main" id="{C55B6443-4299-282C-565B-68E5F9702780}"/>
              </a:ext>
            </a:extLst>
          </p:cNvPr>
          <p:cNvSpPr>
            <a:spLocks noGrp="1"/>
          </p:cNvSpPr>
          <p:nvPr>
            <p:ph type="sldNum" sz="quarter" idx="11"/>
          </p:nvPr>
        </p:nvSpPr>
        <p:spPr/>
        <p:txBody>
          <a:bodyPr/>
          <a:lstStyle/>
          <a:p>
            <a:fld id="{6D22F896-40B5-4ADD-8801-0D06FADFA095}" type="slidenum">
              <a:rPr lang="en-US" smtClean="0"/>
              <a:pPr/>
              <a:t>‹#›</a:t>
            </a:fld>
            <a:endParaRPr lang="en-US" dirty="0"/>
          </a:p>
        </p:txBody>
      </p:sp>
      <p:pic>
        <p:nvPicPr>
          <p:cNvPr id="3" name="Picture 2">
            <a:extLst>
              <a:ext uri="{FF2B5EF4-FFF2-40B4-BE49-F238E27FC236}">
                <a16:creationId xmlns:a16="http://schemas.microsoft.com/office/drawing/2014/main" id="{663D630D-680D-4EC1-88C9-5877926DD33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295763348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412" y="442528"/>
            <a:ext cx="10671048"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accent4"/>
                </a:solidFill>
                <a:latin typeface="Arial" pitchFamily="34" charset="0"/>
                <a:ea typeface="+mn-ea"/>
                <a:cs typeface="Arial" pitchFamily="34" charset="0"/>
              </a:defRPr>
            </a:lvl1pPr>
          </a:lstStyle>
          <a:p>
            <a:r>
              <a:rPr lang="en-US" dirty="0"/>
              <a:t>Click to edit master title</a:t>
            </a:r>
          </a:p>
        </p:txBody>
      </p:sp>
      <p:sp>
        <p:nvSpPr>
          <p:cNvPr id="22" name="Content Placeholder 2"/>
          <p:cNvSpPr>
            <a:spLocks noGrp="1"/>
          </p:cNvSpPr>
          <p:nvPr>
            <p:ph sz="half" idx="1"/>
          </p:nvPr>
        </p:nvSpPr>
        <p:spPr bwMode="gray">
          <a:xfrm>
            <a:off x="760413" y="1308880"/>
            <a:ext cx="10671048" cy="4787120"/>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
            <a:extLst>
              <a:ext uri="{FF2B5EF4-FFF2-40B4-BE49-F238E27FC236}">
                <a16:creationId xmlns:a16="http://schemas.microsoft.com/office/drawing/2014/main" id="{0BC5559F-D4D6-DA53-A720-07C2A2D68FA6}"/>
              </a:ext>
            </a:extLst>
          </p:cNvPr>
          <p:cNvSpPr>
            <a:spLocks noGrp="1"/>
          </p:cNvSpPr>
          <p:nvPr>
            <p:ph type="sldNum" sz="quarter" idx="10"/>
          </p:nvPr>
        </p:nvSpPr>
        <p:spPr/>
        <p:txBody>
          <a:bodyPr/>
          <a:lstStyle/>
          <a:p>
            <a:fld id="{6D22F896-40B5-4ADD-8801-0D06FADFA095}" type="slidenum">
              <a:rPr lang="en-US" smtClean="0"/>
              <a:pPr/>
              <a:t>‹#›</a:t>
            </a:fld>
            <a:endParaRPr lang="en-US" dirty="0"/>
          </a:p>
        </p:txBody>
      </p:sp>
      <p:pic>
        <p:nvPicPr>
          <p:cNvPr id="3" name="Picture 2">
            <a:extLst>
              <a:ext uri="{FF2B5EF4-FFF2-40B4-BE49-F238E27FC236}">
                <a16:creationId xmlns:a16="http://schemas.microsoft.com/office/drawing/2014/main" id="{20DC1141-2D42-7270-FB17-FB224DC3B76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401141638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with Subtitle Content">
    <p:bg>
      <p:bgPr>
        <a:solidFill>
          <a:schemeClr val="bg1"/>
        </a:solidFill>
        <a:effectLst/>
      </p:bgPr>
    </p:bg>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760412" y="1749388"/>
            <a:ext cx="10671049" cy="4346612"/>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
          <p:cNvSpPr>
            <a:spLocks noGrp="1"/>
          </p:cNvSpPr>
          <p:nvPr>
            <p:ph type="body" idx="10"/>
          </p:nvPr>
        </p:nvSpPr>
        <p:spPr bwMode="gray">
          <a:xfrm>
            <a:off x="760412" y="931563"/>
            <a:ext cx="10671048" cy="261610"/>
          </a:xfrm>
          <a:prstGeom prst="rect">
            <a:avLst/>
          </a:prstGeom>
        </p:spPr>
        <p:txBody>
          <a:bodyPr lIns="0" tIns="0" rIns="0" bIns="0" anchor="t" anchorCtr="0">
            <a:noAutofit/>
          </a:bodyPr>
          <a:lstStyle>
            <a:lvl1pPr marL="0" indent="0">
              <a:lnSpc>
                <a:spcPct val="85000"/>
              </a:lnSpc>
              <a:spcBef>
                <a:spcPts val="0"/>
              </a:spcBef>
              <a:buNone/>
              <a:defRPr sz="2000" b="0">
                <a:solidFill>
                  <a:schemeClr val="tx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11" name="Title 28"/>
          <p:cNvSpPr>
            <a:spLocks noGrp="1"/>
          </p:cNvSpPr>
          <p:nvPr>
            <p:ph type="title" hasCustomPrompt="1"/>
          </p:nvPr>
        </p:nvSpPr>
        <p:spPr bwMode="gray">
          <a:xfrm>
            <a:off x="760412" y="442528"/>
            <a:ext cx="1067104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accent4"/>
                </a:solidFill>
                <a:latin typeface="Arial" pitchFamily="34" charset="0"/>
                <a:ea typeface="+mn-ea"/>
                <a:cs typeface="Arial" pitchFamily="34" charset="0"/>
              </a:defRPr>
            </a:lvl1pPr>
          </a:lstStyle>
          <a:p>
            <a:r>
              <a:rPr lang="en-US" dirty="0"/>
              <a:t>Click to edit master title</a:t>
            </a:r>
          </a:p>
        </p:txBody>
      </p:sp>
      <p:sp>
        <p:nvSpPr>
          <p:cNvPr id="2" name="Slide Number Placeholder 1">
            <a:extLst>
              <a:ext uri="{FF2B5EF4-FFF2-40B4-BE49-F238E27FC236}">
                <a16:creationId xmlns:a16="http://schemas.microsoft.com/office/drawing/2014/main" id="{827BD319-CE6A-C56C-FAF4-F7D3C4B20C07}"/>
              </a:ext>
            </a:extLst>
          </p:cNvPr>
          <p:cNvSpPr>
            <a:spLocks noGrp="1"/>
          </p:cNvSpPr>
          <p:nvPr>
            <p:ph type="sldNum" sz="quarter" idx="11"/>
          </p:nvPr>
        </p:nvSpPr>
        <p:spPr/>
        <p:txBody>
          <a:bodyPr/>
          <a:lstStyle/>
          <a:p>
            <a:fld id="{6D22F896-40B5-4ADD-8801-0D06FADFA095}" type="slidenum">
              <a:rPr lang="en-US" smtClean="0"/>
              <a:pPr/>
              <a:t>‹#›</a:t>
            </a:fld>
            <a:endParaRPr lang="en-US" dirty="0"/>
          </a:p>
        </p:txBody>
      </p:sp>
      <p:pic>
        <p:nvPicPr>
          <p:cNvPr id="3" name="Picture 2">
            <a:extLst>
              <a:ext uri="{FF2B5EF4-FFF2-40B4-BE49-F238E27FC236}">
                <a16:creationId xmlns:a16="http://schemas.microsoft.com/office/drawing/2014/main" id="{C850EFCE-9B27-1B6B-C1C1-708FF488D3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581479330"/>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Slide">
    <p:bg>
      <p:bgPr>
        <a:solidFill>
          <a:schemeClr val="bg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760412" y="442528"/>
            <a:ext cx="1067104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accent4"/>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760412" y="1307593"/>
            <a:ext cx="5069004" cy="4788408"/>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2"/>
          <p:cNvSpPr>
            <a:spLocks noGrp="1"/>
          </p:cNvSpPr>
          <p:nvPr>
            <p:ph sz="half" idx="14"/>
          </p:nvPr>
        </p:nvSpPr>
        <p:spPr bwMode="gray">
          <a:xfrm>
            <a:off x="6339311" y="1307593"/>
            <a:ext cx="5065776" cy="4788408"/>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
            <a:extLst>
              <a:ext uri="{FF2B5EF4-FFF2-40B4-BE49-F238E27FC236}">
                <a16:creationId xmlns:a16="http://schemas.microsoft.com/office/drawing/2014/main" id="{02FE5186-E704-46DB-A234-0339427F829C}"/>
              </a:ext>
            </a:extLst>
          </p:cNvPr>
          <p:cNvSpPr>
            <a:spLocks noGrp="1"/>
          </p:cNvSpPr>
          <p:nvPr>
            <p:ph type="sldNum" sz="quarter" idx="15"/>
          </p:nvPr>
        </p:nvSpPr>
        <p:spPr/>
        <p:txBody>
          <a:bodyPr/>
          <a:lstStyle/>
          <a:p>
            <a:fld id="{6D22F896-40B5-4ADD-8801-0D06FADFA095}" type="slidenum">
              <a:rPr lang="en-US" smtClean="0"/>
              <a:pPr/>
              <a:t>‹#›</a:t>
            </a:fld>
            <a:endParaRPr lang="en-US" dirty="0"/>
          </a:p>
        </p:txBody>
      </p:sp>
      <p:pic>
        <p:nvPicPr>
          <p:cNvPr id="3" name="Picture 2">
            <a:extLst>
              <a:ext uri="{FF2B5EF4-FFF2-40B4-BE49-F238E27FC236}">
                <a16:creationId xmlns:a16="http://schemas.microsoft.com/office/drawing/2014/main" id="{B0D731E8-9A99-CB2C-B04E-90CB36492E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1647351327"/>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Column Slide">
    <p:bg>
      <p:bgPr>
        <a:solidFill>
          <a:schemeClr val="bg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760412" y="442528"/>
            <a:ext cx="1067104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accent4"/>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760413" y="1307593"/>
            <a:ext cx="3342271"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0"/>
          </p:nvPr>
        </p:nvSpPr>
        <p:spPr bwMode="gray">
          <a:xfrm>
            <a:off x="4377258" y="1307593"/>
            <a:ext cx="3343188"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half" idx="11"/>
          </p:nvPr>
        </p:nvSpPr>
        <p:spPr bwMode="gray">
          <a:xfrm>
            <a:off x="8015815" y="1307593"/>
            <a:ext cx="3415646"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
            <a:extLst>
              <a:ext uri="{FF2B5EF4-FFF2-40B4-BE49-F238E27FC236}">
                <a16:creationId xmlns:a16="http://schemas.microsoft.com/office/drawing/2014/main" id="{0C61C74C-45BE-3DE8-0DFD-4B97D814FB04}"/>
              </a:ext>
            </a:extLst>
          </p:cNvPr>
          <p:cNvSpPr>
            <a:spLocks noGrp="1"/>
          </p:cNvSpPr>
          <p:nvPr>
            <p:ph type="sldNum" sz="quarter" idx="12"/>
          </p:nvPr>
        </p:nvSpPr>
        <p:spPr/>
        <p:txBody>
          <a:bodyPr/>
          <a:lstStyle/>
          <a:p>
            <a:fld id="{6D22F896-40B5-4ADD-8801-0D06FADFA095}" type="slidenum">
              <a:rPr lang="en-US" smtClean="0"/>
              <a:pPr/>
              <a:t>‹#›</a:t>
            </a:fld>
            <a:endParaRPr lang="en-US" dirty="0"/>
          </a:p>
        </p:txBody>
      </p:sp>
      <p:pic>
        <p:nvPicPr>
          <p:cNvPr id="3" name="Picture 2">
            <a:extLst>
              <a:ext uri="{FF2B5EF4-FFF2-40B4-BE49-F238E27FC236}">
                <a16:creationId xmlns:a16="http://schemas.microsoft.com/office/drawing/2014/main" id="{E1F4E843-5C86-5CA9-2073-78CEF95E45F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109456359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_White_Al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7F76CB-D2E7-8544-D572-030FE3EE6A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78" y="-6010"/>
            <a:ext cx="12188823" cy="6857108"/>
          </a:xfrm>
          <a:prstGeom prst="rect">
            <a:avLst/>
          </a:prstGeom>
        </p:spPr>
      </p:pic>
      <p:sp>
        <p:nvSpPr>
          <p:cNvPr id="56" name="Title 16"/>
          <p:cNvSpPr>
            <a:spLocks noGrp="1"/>
          </p:cNvSpPr>
          <p:nvPr userDrawn="1">
            <p:ph type="title" hasCustomPrompt="1"/>
          </p:nvPr>
        </p:nvSpPr>
        <p:spPr bwMode="gray">
          <a:xfrm>
            <a:off x="750334" y="1527659"/>
            <a:ext cx="5983427" cy="3269709"/>
          </a:xfrm>
          <a:prstGeom prst="rect">
            <a:avLst/>
          </a:prstGeom>
        </p:spPr>
        <p:txBody>
          <a:bodyPr wrap="square" lIns="0" tIns="0" rIns="121899" bIns="0" anchor="b" anchorCtr="0"/>
          <a:lstStyle>
            <a:lvl1pPr marL="0" algn="l" defTabSz="1218987" rtl="0" eaLnBrk="1" latinLnBrk="0" hangingPunct="1">
              <a:lnSpc>
                <a:spcPct val="75000"/>
              </a:lnSpc>
              <a:spcBef>
                <a:spcPct val="0"/>
              </a:spcBef>
              <a:buNone/>
              <a:defRPr lang="en-US" sz="7000" b="1" kern="1200" cap="none" spc="-150" baseline="0" dirty="0">
                <a:solidFill>
                  <a:schemeClr val="bg1"/>
                </a:solidFill>
                <a:latin typeface="Arial" pitchFamily="34" charset="0"/>
                <a:ea typeface="+mn-ea"/>
                <a:cs typeface="Arial" pitchFamily="34" charset="0"/>
              </a:defRPr>
            </a:lvl1pPr>
          </a:lstStyle>
          <a:p>
            <a:r>
              <a:rPr lang="en-US" dirty="0"/>
              <a:t>Presentation</a:t>
            </a:r>
            <a:br>
              <a:rPr lang="en-US" dirty="0"/>
            </a:br>
            <a:r>
              <a:rPr lang="en-US" dirty="0"/>
              <a:t>title here</a:t>
            </a:r>
          </a:p>
        </p:txBody>
      </p:sp>
      <p:sp>
        <p:nvSpPr>
          <p:cNvPr id="55" name="Subtitle 2"/>
          <p:cNvSpPr>
            <a:spLocks noGrp="1"/>
          </p:cNvSpPr>
          <p:nvPr userDrawn="1">
            <p:ph type="subTitle" idx="1" hasCustomPrompt="1"/>
          </p:nvPr>
        </p:nvSpPr>
        <p:spPr bwMode="gray">
          <a:xfrm>
            <a:off x="760414" y="5046115"/>
            <a:ext cx="5983427" cy="356616"/>
          </a:xfrm>
          <a:prstGeom prst="rect">
            <a:avLst/>
          </a:prstGeom>
        </p:spPr>
        <p:txBody>
          <a:bodyPr lIns="0" tIns="0" rIns="0" bIns="0" anchor="t" anchorCtr="0">
            <a:noAutofit/>
          </a:bodyPr>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sp>
        <p:nvSpPr>
          <p:cNvPr id="49" name="TextBox 48"/>
          <p:cNvSpPr txBox="1"/>
          <p:nvPr userDrawn="1"/>
        </p:nvSpPr>
        <p:spPr>
          <a:xfrm>
            <a:off x="75033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pic>
        <p:nvPicPr>
          <p:cNvPr id="3" name="Picture 2">
            <a:extLst>
              <a:ext uri="{FF2B5EF4-FFF2-40B4-BE49-F238E27FC236}">
                <a16:creationId xmlns:a16="http://schemas.microsoft.com/office/drawing/2014/main" id="{A62F681C-8465-5B31-728B-AAFAE346B3F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48462" y="5165"/>
            <a:ext cx="5330283" cy="6852835"/>
          </a:xfrm>
          <a:prstGeom prst="rect">
            <a:avLst/>
          </a:prstGeom>
        </p:spPr>
      </p:pic>
      <p:grpSp>
        <p:nvGrpSpPr>
          <p:cNvPr id="14" name="Group 13">
            <a:extLst>
              <a:ext uri="{FF2B5EF4-FFF2-40B4-BE49-F238E27FC236}">
                <a16:creationId xmlns:a16="http://schemas.microsoft.com/office/drawing/2014/main" id="{DB6BD304-FAC7-4023-9B54-8984F7387559}"/>
              </a:ext>
            </a:extLst>
          </p:cNvPr>
          <p:cNvGrpSpPr>
            <a:grpSpLocks noChangeAspect="1"/>
          </p:cNvGrpSpPr>
          <p:nvPr userDrawn="1"/>
        </p:nvGrpSpPr>
        <p:grpSpPr>
          <a:xfrm rot="16200000">
            <a:off x="10149589" y="2542923"/>
            <a:ext cx="3058160" cy="1020314"/>
            <a:chOff x="547688" y="952500"/>
            <a:chExt cx="12190413" cy="4067175"/>
          </a:xfrm>
        </p:grpSpPr>
        <p:sp>
          <p:nvSpPr>
            <p:cNvPr id="15" name="Rectangle 14">
              <a:extLst>
                <a:ext uri="{FF2B5EF4-FFF2-40B4-BE49-F238E27FC236}">
                  <a16:creationId xmlns:a16="http://schemas.microsoft.com/office/drawing/2014/main" id="{1FBBDE3D-E4E2-42E5-9F26-00C1500EFD63}"/>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27C222CE-31C9-4AE2-A9DE-A34ECC37F01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id="{710DBB3B-7FB8-4ACB-8FA4-3F2A105B9B99}"/>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3E443DA7-CC51-4460-98C4-193A7375074F}"/>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E1BCDB13-2B5A-46EC-B1D6-C526DEAA84B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8EDDE8EA-BE8E-4066-AB4A-21CD2743549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EF442D16-F34F-4D4E-A65A-8C3BC17F2FC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7" name="Picture 6">
            <a:extLst>
              <a:ext uri="{FF2B5EF4-FFF2-40B4-BE49-F238E27FC236}">
                <a16:creationId xmlns:a16="http://schemas.microsoft.com/office/drawing/2014/main" id="{DEB8523F-E15C-A762-800B-ABB9C903AB3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04077" y="457518"/>
            <a:ext cx="1434423" cy="904994"/>
          </a:xfrm>
          <a:prstGeom prst="rect">
            <a:avLst/>
          </a:prstGeom>
        </p:spPr>
      </p:pic>
    </p:spTree>
    <p:extLst>
      <p:ext uri="{BB962C8B-B14F-4D97-AF65-F5344CB8AC3E}">
        <p14:creationId xmlns:p14="http://schemas.microsoft.com/office/powerpoint/2010/main" val="2908003367"/>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A3BC6A1C-EB03-493A-AE73-B9F33F15FB82}"/>
              </a:ext>
            </a:extLst>
          </p:cNvPr>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pic>
        <p:nvPicPr>
          <p:cNvPr id="2" name="Picture 2">
            <a:extLst>
              <a:ext uri="{FF2B5EF4-FFF2-40B4-BE49-F238E27FC236}">
                <a16:creationId xmlns:a16="http://schemas.microsoft.com/office/drawing/2014/main" id="{22BDAED5-7ABB-FAAB-5641-4CB1A3AB2A1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13767410"/>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Only_Black">
    <p:bg>
      <p:bgPr>
        <a:solidFill>
          <a:srgbClr val="1E0013"/>
        </a:solidFill>
        <a:effectLst/>
      </p:bgPr>
    </p:bg>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760412" y="442528"/>
            <a:ext cx="10668001"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25" name="TextBox 24">
            <a:extLst>
              <a:ext uri="{FF2B5EF4-FFF2-40B4-BE49-F238E27FC236}">
                <a16:creationId xmlns:a16="http://schemas.microsoft.com/office/drawing/2014/main" id="{CBEE098D-3AB1-76DB-7D94-47416B95B315}"/>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26" name="Group 25">
            <a:extLst>
              <a:ext uri="{FF2B5EF4-FFF2-40B4-BE49-F238E27FC236}">
                <a16:creationId xmlns:a16="http://schemas.microsoft.com/office/drawing/2014/main" id="{7D3A8838-C4DB-A234-AE13-77FD359114A0}"/>
              </a:ext>
            </a:extLst>
          </p:cNvPr>
          <p:cNvGrpSpPr>
            <a:grpSpLocks noChangeAspect="1"/>
          </p:cNvGrpSpPr>
          <p:nvPr userDrawn="1"/>
        </p:nvGrpSpPr>
        <p:grpSpPr>
          <a:xfrm>
            <a:off x="760413" y="6348283"/>
            <a:ext cx="777240" cy="259316"/>
            <a:chOff x="547688" y="952500"/>
            <a:chExt cx="12190413" cy="4067175"/>
          </a:xfrm>
        </p:grpSpPr>
        <p:sp>
          <p:nvSpPr>
            <p:cNvPr id="27" name="Rectangle 26">
              <a:extLst>
                <a:ext uri="{FF2B5EF4-FFF2-40B4-BE49-F238E27FC236}">
                  <a16:creationId xmlns:a16="http://schemas.microsoft.com/office/drawing/2014/main" id="{27C46987-CA04-04BE-C5FA-56E293EEB90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7">
              <a:extLst>
                <a:ext uri="{FF2B5EF4-FFF2-40B4-BE49-F238E27FC236}">
                  <a16:creationId xmlns:a16="http://schemas.microsoft.com/office/drawing/2014/main" id="{91EA1B80-EF2A-EAE6-2B00-FF82A1405645}"/>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8">
              <a:extLst>
                <a:ext uri="{FF2B5EF4-FFF2-40B4-BE49-F238E27FC236}">
                  <a16:creationId xmlns:a16="http://schemas.microsoft.com/office/drawing/2014/main" id="{679F583A-C57A-3239-E8A4-1C575A0EA73C}"/>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9">
              <a:extLst>
                <a:ext uri="{FF2B5EF4-FFF2-40B4-BE49-F238E27FC236}">
                  <a16:creationId xmlns:a16="http://schemas.microsoft.com/office/drawing/2014/main" id="{36324797-C488-8192-F77E-9F600E5490D0}"/>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0">
              <a:extLst>
                <a:ext uri="{FF2B5EF4-FFF2-40B4-BE49-F238E27FC236}">
                  <a16:creationId xmlns:a16="http://schemas.microsoft.com/office/drawing/2014/main" id="{6A067FCF-35DE-4E09-CCD5-280D653D4A60}"/>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0">
              <a:extLst>
                <a:ext uri="{FF2B5EF4-FFF2-40B4-BE49-F238E27FC236}">
                  <a16:creationId xmlns:a16="http://schemas.microsoft.com/office/drawing/2014/main" id="{65171654-F4B2-F1B9-6AF4-18F3A499E487}"/>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1">
              <a:extLst>
                <a:ext uri="{FF2B5EF4-FFF2-40B4-BE49-F238E27FC236}">
                  <a16:creationId xmlns:a16="http://schemas.microsoft.com/office/drawing/2014/main" id="{7E3A5950-4507-5E83-F8E2-F78AD0930D0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A245D89D-54AB-A7D6-4141-95E6B3C3695D}"/>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pic>
        <p:nvPicPr>
          <p:cNvPr id="3" name="Picture 2">
            <a:extLst>
              <a:ext uri="{FF2B5EF4-FFF2-40B4-BE49-F238E27FC236}">
                <a16:creationId xmlns:a16="http://schemas.microsoft.com/office/drawing/2014/main" id="{DAEF5B3B-CDB4-EE4D-B393-8A34E69FF6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229032212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Only_Black">
    <p:bg>
      <p:bgPr>
        <a:solidFill>
          <a:srgbClr val="1E0013"/>
        </a:solidFill>
        <a:effectLst/>
      </p:bgPr>
    </p:bg>
    <p:spTree>
      <p:nvGrpSpPr>
        <p:cNvPr id="1" name=""/>
        <p:cNvGrpSpPr/>
        <p:nvPr/>
      </p:nvGrpSpPr>
      <p:grpSpPr>
        <a:xfrm>
          <a:off x="0" y="0"/>
          <a:ext cx="0" cy="0"/>
          <a:chOff x="0" y="0"/>
          <a:chExt cx="0" cy="0"/>
        </a:xfrm>
      </p:grpSpPr>
      <p:sp>
        <p:nvSpPr>
          <p:cNvPr id="23" name="Text Placeholder 2"/>
          <p:cNvSpPr>
            <a:spLocks noGrp="1"/>
          </p:cNvSpPr>
          <p:nvPr>
            <p:ph type="body" idx="10" hasCustomPrompt="1"/>
          </p:nvPr>
        </p:nvSpPr>
        <p:spPr bwMode="gray">
          <a:xfrm>
            <a:off x="760412" y="931563"/>
            <a:ext cx="10671048" cy="261610"/>
          </a:xfrm>
          <a:prstGeom prst="rect">
            <a:avLst/>
          </a:prstGeom>
        </p:spPr>
        <p:txBody>
          <a:bodyPr lIns="0" tIns="0" rIns="0" bIns="0" anchor="t" anchorCtr="0">
            <a:noAutofit/>
          </a:bodyPr>
          <a:lstStyle>
            <a:lvl1pPr marL="0" indent="0">
              <a:lnSpc>
                <a:spcPct val="85000"/>
              </a:lnSpc>
              <a:spcBef>
                <a:spcPts val="0"/>
              </a:spcBef>
              <a:buNone/>
              <a:defRPr sz="2000" b="0">
                <a:solidFill>
                  <a:schemeClr val="bg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11" name="Title 28"/>
          <p:cNvSpPr>
            <a:spLocks noGrp="1"/>
          </p:cNvSpPr>
          <p:nvPr>
            <p:ph type="title" hasCustomPrompt="1"/>
          </p:nvPr>
        </p:nvSpPr>
        <p:spPr bwMode="gray">
          <a:xfrm>
            <a:off x="760412" y="442528"/>
            <a:ext cx="10671048"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2" name="Slide Number Placeholder 1">
            <a:extLst>
              <a:ext uri="{FF2B5EF4-FFF2-40B4-BE49-F238E27FC236}">
                <a16:creationId xmlns:a16="http://schemas.microsoft.com/office/drawing/2014/main" id="{BC296FD5-38BC-1E97-5513-17F333DF59B9}"/>
              </a:ext>
            </a:extLst>
          </p:cNvPr>
          <p:cNvSpPr>
            <a:spLocks noGrp="1"/>
          </p:cNvSpPr>
          <p:nvPr>
            <p:ph type="sldNum" sz="quarter" idx="11"/>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19" name="TextBox 18">
            <a:extLst>
              <a:ext uri="{FF2B5EF4-FFF2-40B4-BE49-F238E27FC236}">
                <a16:creationId xmlns:a16="http://schemas.microsoft.com/office/drawing/2014/main" id="{EA10E5A7-B9D3-4A2B-DE64-11D11241AC78}"/>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20" name="Group 19">
            <a:extLst>
              <a:ext uri="{FF2B5EF4-FFF2-40B4-BE49-F238E27FC236}">
                <a16:creationId xmlns:a16="http://schemas.microsoft.com/office/drawing/2014/main" id="{11153D81-7548-F581-513D-B7CD48FD3635}"/>
              </a:ext>
            </a:extLst>
          </p:cNvPr>
          <p:cNvGrpSpPr>
            <a:grpSpLocks noChangeAspect="1"/>
          </p:cNvGrpSpPr>
          <p:nvPr userDrawn="1"/>
        </p:nvGrpSpPr>
        <p:grpSpPr>
          <a:xfrm>
            <a:off x="760413" y="6348283"/>
            <a:ext cx="777240" cy="259316"/>
            <a:chOff x="547688" y="952500"/>
            <a:chExt cx="12190413" cy="4067175"/>
          </a:xfrm>
        </p:grpSpPr>
        <p:sp>
          <p:nvSpPr>
            <p:cNvPr id="21" name="Rectangle 20">
              <a:extLst>
                <a:ext uri="{FF2B5EF4-FFF2-40B4-BE49-F238E27FC236}">
                  <a16:creationId xmlns:a16="http://schemas.microsoft.com/office/drawing/2014/main" id="{C2984EA1-BF8F-D5A5-11B3-9FD6DD75D1AC}"/>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7">
              <a:extLst>
                <a:ext uri="{FF2B5EF4-FFF2-40B4-BE49-F238E27FC236}">
                  <a16:creationId xmlns:a16="http://schemas.microsoft.com/office/drawing/2014/main" id="{303FC84A-8F52-5F1D-38A9-C64EE5C6B59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8">
              <a:extLst>
                <a:ext uri="{FF2B5EF4-FFF2-40B4-BE49-F238E27FC236}">
                  <a16:creationId xmlns:a16="http://schemas.microsoft.com/office/drawing/2014/main" id="{51547846-5B73-A894-F0B4-466A292FE8B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9">
              <a:extLst>
                <a:ext uri="{FF2B5EF4-FFF2-40B4-BE49-F238E27FC236}">
                  <a16:creationId xmlns:a16="http://schemas.microsoft.com/office/drawing/2014/main" id="{39F5F64D-B9AA-2AAA-21F6-2CAF46B091C4}"/>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0">
              <a:extLst>
                <a:ext uri="{FF2B5EF4-FFF2-40B4-BE49-F238E27FC236}">
                  <a16:creationId xmlns:a16="http://schemas.microsoft.com/office/drawing/2014/main" id="{E093FA7E-6243-55E3-A1D8-E9A2E7479C21}"/>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a:extLst>
                <a:ext uri="{FF2B5EF4-FFF2-40B4-BE49-F238E27FC236}">
                  <a16:creationId xmlns:a16="http://schemas.microsoft.com/office/drawing/2014/main" id="{882876AE-214A-F90F-FAE5-C3E50982F478}"/>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1">
              <a:extLst>
                <a:ext uri="{FF2B5EF4-FFF2-40B4-BE49-F238E27FC236}">
                  <a16:creationId xmlns:a16="http://schemas.microsoft.com/office/drawing/2014/main" id="{75EC1C0B-EC3B-C973-9828-360528AEB96D}"/>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2">
            <a:extLst>
              <a:ext uri="{FF2B5EF4-FFF2-40B4-BE49-F238E27FC236}">
                <a16:creationId xmlns:a16="http://schemas.microsoft.com/office/drawing/2014/main" id="{7A28C919-3B4D-678E-EEB3-6E8E13FC9B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1242260577"/>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and Content_Black">
    <p:bg>
      <p:bgPr>
        <a:solidFill>
          <a:srgbClr val="1E0013"/>
        </a:solidFill>
        <a:effectLst/>
      </p:bgPr>
    </p:bg>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412" y="442528"/>
            <a:ext cx="1067104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22" name="Content Placeholder 2"/>
          <p:cNvSpPr>
            <a:spLocks noGrp="1"/>
          </p:cNvSpPr>
          <p:nvPr>
            <p:ph sz="half" idx="1"/>
          </p:nvPr>
        </p:nvSpPr>
        <p:spPr bwMode="gray">
          <a:xfrm>
            <a:off x="760413" y="1308880"/>
            <a:ext cx="10667999" cy="4787120"/>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
            <a:extLst>
              <a:ext uri="{FF2B5EF4-FFF2-40B4-BE49-F238E27FC236}">
                <a16:creationId xmlns:a16="http://schemas.microsoft.com/office/drawing/2014/main" id="{2B190EFC-69A6-D92C-008E-75B891AE7709}"/>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18" name="TextBox 17">
            <a:extLst>
              <a:ext uri="{FF2B5EF4-FFF2-40B4-BE49-F238E27FC236}">
                <a16:creationId xmlns:a16="http://schemas.microsoft.com/office/drawing/2014/main" id="{3D9DA9F1-36A0-76F9-4D49-1FFB30F8CFEA}"/>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19" name="Group 18">
            <a:extLst>
              <a:ext uri="{FF2B5EF4-FFF2-40B4-BE49-F238E27FC236}">
                <a16:creationId xmlns:a16="http://schemas.microsoft.com/office/drawing/2014/main" id="{8573FE22-DB46-2221-24B6-EA9CED934BF8}"/>
              </a:ext>
            </a:extLst>
          </p:cNvPr>
          <p:cNvGrpSpPr>
            <a:grpSpLocks noChangeAspect="1"/>
          </p:cNvGrpSpPr>
          <p:nvPr userDrawn="1"/>
        </p:nvGrpSpPr>
        <p:grpSpPr>
          <a:xfrm>
            <a:off x="760413" y="6348283"/>
            <a:ext cx="777240" cy="259316"/>
            <a:chOff x="547688" y="952500"/>
            <a:chExt cx="12190413" cy="4067175"/>
          </a:xfrm>
        </p:grpSpPr>
        <p:sp>
          <p:nvSpPr>
            <p:cNvPr id="20" name="Rectangle 19">
              <a:extLst>
                <a:ext uri="{FF2B5EF4-FFF2-40B4-BE49-F238E27FC236}">
                  <a16:creationId xmlns:a16="http://schemas.microsoft.com/office/drawing/2014/main" id="{44D8FA39-BBC5-4239-E23A-6A96E07DBCB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7">
              <a:extLst>
                <a:ext uri="{FF2B5EF4-FFF2-40B4-BE49-F238E27FC236}">
                  <a16:creationId xmlns:a16="http://schemas.microsoft.com/office/drawing/2014/main" id="{1E3E6E29-BEC4-288C-B32B-AF774446EFCE}"/>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8">
              <a:extLst>
                <a:ext uri="{FF2B5EF4-FFF2-40B4-BE49-F238E27FC236}">
                  <a16:creationId xmlns:a16="http://schemas.microsoft.com/office/drawing/2014/main" id="{E12B6CAE-326B-E34A-31F1-77AFF35385C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9">
              <a:extLst>
                <a:ext uri="{FF2B5EF4-FFF2-40B4-BE49-F238E27FC236}">
                  <a16:creationId xmlns:a16="http://schemas.microsoft.com/office/drawing/2014/main" id="{AF684C43-A236-A698-D9CB-1D9BB8955A7D}"/>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0">
              <a:extLst>
                <a:ext uri="{FF2B5EF4-FFF2-40B4-BE49-F238E27FC236}">
                  <a16:creationId xmlns:a16="http://schemas.microsoft.com/office/drawing/2014/main" id="{22E76D79-F84B-B7B3-36C7-DDFA1F84B46F}"/>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0">
              <a:extLst>
                <a:ext uri="{FF2B5EF4-FFF2-40B4-BE49-F238E27FC236}">
                  <a16:creationId xmlns:a16="http://schemas.microsoft.com/office/drawing/2014/main" id="{F8B250DB-C361-A6E3-4C85-D21F8209C132}"/>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1">
              <a:extLst>
                <a:ext uri="{FF2B5EF4-FFF2-40B4-BE49-F238E27FC236}">
                  <a16:creationId xmlns:a16="http://schemas.microsoft.com/office/drawing/2014/main" id="{147BE96E-3F4B-84BA-6775-D41FF7C5322C}"/>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2">
            <a:extLst>
              <a:ext uri="{FF2B5EF4-FFF2-40B4-BE49-F238E27FC236}">
                <a16:creationId xmlns:a16="http://schemas.microsoft.com/office/drawing/2014/main" id="{85EE17B2-5010-81BD-966C-5F450A81E0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1370975778"/>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Content_Black">
    <p:bg>
      <p:bgPr>
        <a:solidFill>
          <a:srgbClr val="1E0013"/>
        </a:solidFill>
        <a:effectLst/>
      </p:bgPr>
    </p:bg>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760412" y="1749389"/>
            <a:ext cx="10671049" cy="4346612"/>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
          <p:cNvSpPr>
            <a:spLocks noGrp="1"/>
          </p:cNvSpPr>
          <p:nvPr>
            <p:ph type="body" idx="10" hasCustomPrompt="1"/>
          </p:nvPr>
        </p:nvSpPr>
        <p:spPr bwMode="gray">
          <a:xfrm>
            <a:off x="760412" y="931563"/>
            <a:ext cx="10671048" cy="261610"/>
          </a:xfrm>
          <a:prstGeom prst="rect">
            <a:avLst/>
          </a:prstGeom>
        </p:spPr>
        <p:txBody>
          <a:bodyPr lIns="0" tIns="0" rIns="0" bIns="0" anchor="t" anchorCtr="0">
            <a:noAutofit/>
          </a:bodyPr>
          <a:lstStyle>
            <a:lvl1pPr marL="0" indent="0">
              <a:lnSpc>
                <a:spcPct val="85000"/>
              </a:lnSpc>
              <a:spcBef>
                <a:spcPts val="0"/>
              </a:spcBef>
              <a:buNone/>
              <a:defRPr sz="2000" b="0">
                <a:solidFill>
                  <a:schemeClr val="bg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11" name="Title 28"/>
          <p:cNvSpPr>
            <a:spLocks noGrp="1"/>
          </p:cNvSpPr>
          <p:nvPr>
            <p:ph type="title" hasCustomPrompt="1"/>
          </p:nvPr>
        </p:nvSpPr>
        <p:spPr bwMode="gray">
          <a:xfrm>
            <a:off x="760412" y="442528"/>
            <a:ext cx="1067104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2" name="Slide Number Placeholder 1">
            <a:extLst>
              <a:ext uri="{FF2B5EF4-FFF2-40B4-BE49-F238E27FC236}">
                <a16:creationId xmlns:a16="http://schemas.microsoft.com/office/drawing/2014/main" id="{C2F390D5-FAC3-3E07-D977-2FACDFA7E866}"/>
              </a:ext>
            </a:extLst>
          </p:cNvPr>
          <p:cNvSpPr>
            <a:spLocks noGrp="1"/>
          </p:cNvSpPr>
          <p:nvPr>
            <p:ph type="sldNum" sz="quarter" idx="11"/>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19" name="TextBox 18">
            <a:extLst>
              <a:ext uri="{FF2B5EF4-FFF2-40B4-BE49-F238E27FC236}">
                <a16:creationId xmlns:a16="http://schemas.microsoft.com/office/drawing/2014/main" id="{F05F3551-81ED-C908-0D9D-64C876F81F0D}"/>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20" name="Group 19">
            <a:extLst>
              <a:ext uri="{FF2B5EF4-FFF2-40B4-BE49-F238E27FC236}">
                <a16:creationId xmlns:a16="http://schemas.microsoft.com/office/drawing/2014/main" id="{FE1D901D-347E-CD3C-E49E-6240407331F6}"/>
              </a:ext>
            </a:extLst>
          </p:cNvPr>
          <p:cNvGrpSpPr>
            <a:grpSpLocks noChangeAspect="1"/>
          </p:cNvGrpSpPr>
          <p:nvPr userDrawn="1"/>
        </p:nvGrpSpPr>
        <p:grpSpPr>
          <a:xfrm>
            <a:off x="760413" y="6348283"/>
            <a:ext cx="777240" cy="259316"/>
            <a:chOff x="547688" y="952500"/>
            <a:chExt cx="12190413" cy="4067175"/>
          </a:xfrm>
        </p:grpSpPr>
        <p:sp>
          <p:nvSpPr>
            <p:cNvPr id="21" name="Rectangle 20">
              <a:extLst>
                <a:ext uri="{FF2B5EF4-FFF2-40B4-BE49-F238E27FC236}">
                  <a16:creationId xmlns:a16="http://schemas.microsoft.com/office/drawing/2014/main" id="{7D379CA7-ADA1-DB35-B963-28B950F90E88}"/>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a16="http://schemas.microsoft.com/office/drawing/2014/main" id="{6CCA88FD-78DE-CEC8-8BFD-721D475ECD22}"/>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a:extLst>
                <a:ext uri="{FF2B5EF4-FFF2-40B4-BE49-F238E27FC236}">
                  <a16:creationId xmlns:a16="http://schemas.microsoft.com/office/drawing/2014/main" id="{FF7D2711-8021-39A5-678E-CDC6C4470DBC}"/>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a:extLst>
                <a:ext uri="{FF2B5EF4-FFF2-40B4-BE49-F238E27FC236}">
                  <a16:creationId xmlns:a16="http://schemas.microsoft.com/office/drawing/2014/main" id="{C3BC8212-B451-4273-2728-F59952E7BCE2}"/>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a:extLst>
                <a:ext uri="{FF2B5EF4-FFF2-40B4-BE49-F238E27FC236}">
                  <a16:creationId xmlns:a16="http://schemas.microsoft.com/office/drawing/2014/main" id="{FE52C8F5-D1FE-4AC8-4162-7CF0174C7F6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0">
              <a:extLst>
                <a:ext uri="{FF2B5EF4-FFF2-40B4-BE49-F238E27FC236}">
                  <a16:creationId xmlns:a16="http://schemas.microsoft.com/office/drawing/2014/main" id="{1B573B61-8792-4F95-2044-72CB5D601800}"/>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1">
              <a:extLst>
                <a:ext uri="{FF2B5EF4-FFF2-40B4-BE49-F238E27FC236}">
                  <a16:creationId xmlns:a16="http://schemas.microsoft.com/office/drawing/2014/main" id="{FEFCA5AB-AA3A-875C-1ECF-F75A93964C02}"/>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2">
            <a:extLst>
              <a:ext uri="{FF2B5EF4-FFF2-40B4-BE49-F238E27FC236}">
                <a16:creationId xmlns:a16="http://schemas.microsoft.com/office/drawing/2014/main" id="{77621253-9CF2-DF23-D569-154B3F9715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4165945371"/>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wo Column Slide_Black">
    <p:bg>
      <p:bgPr>
        <a:solidFill>
          <a:srgbClr val="1E0013"/>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760412" y="442528"/>
            <a:ext cx="10668001"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760412" y="1307593"/>
            <a:ext cx="5069004"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2"/>
          <p:cNvSpPr>
            <a:spLocks noGrp="1"/>
          </p:cNvSpPr>
          <p:nvPr>
            <p:ph sz="half" idx="14"/>
          </p:nvPr>
        </p:nvSpPr>
        <p:spPr bwMode="gray">
          <a:xfrm>
            <a:off x="6339311" y="1307593"/>
            <a:ext cx="5065776"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Box 18">
            <a:extLst>
              <a:ext uri="{FF2B5EF4-FFF2-40B4-BE49-F238E27FC236}">
                <a16:creationId xmlns:a16="http://schemas.microsoft.com/office/drawing/2014/main" id="{54156568-E050-C688-ED26-0B21D0654CAA}"/>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21" name="Group 20">
            <a:extLst>
              <a:ext uri="{FF2B5EF4-FFF2-40B4-BE49-F238E27FC236}">
                <a16:creationId xmlns:a16="http://schemas.microsoft.com/office/drawing/2014/main" id="{8432C778-5728-8296-7A9A-58D2F0D46543}"/>
              </a:ext>
            </a:extLst>
          </p:cNvPr>
          <p:cNvGrpSpPr>
            <a:grpSpLocks noChangeAspect="1"/>
          </p:cNvGrpSpPr>
          <p:nvPr userDrawn="1"/>
        </p:nvGrpSpPr>
        <p:grpSpPr>
          <a:xfrm>
            <a:off x="760413" y="6348283"/>
            <a:ext cx="777240" cy="259316"/>
            <a:chOff x="547688" y="952500"/>
            <a:chExt cx="12190413" cy="4067175"/>
          </a:xfrm>
        </p:grpSpPr>
        <p:sp>
          <p:nvSpPr>
            <p:cNvPr id="22" name="Rectangle 21">
              <a:extLst>
                <a:ext uri="{FF2B5EF4-FFF2-40B4-BE49-F238E27FC236}">
                  <a16:creationId xmlns:a16="http://schemas.microsoft.com/office/drawing/2014/main" id="{915A9787-DD7C-7130-A8DF-4C258B1FA48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C14D81DD-1F3B-B50D-F43D-3E209D4540B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8">
              <a:extLst>
                <a:ext uri="{FF2B5EF4-FFF2-40B4-BE49-F238E27FC236}">
                  <a16:creationId xmlns:a16="http://schemas.microsoft.com/office/drawing/2014/main" id="{F58D34C8-C6F8-F06E-7715-9288F76C9A4E}"/>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9">
              <a:extLst>
                <a:ext uri="{FF2B5EF4-FFF2-40B4-BE49-F238E27FC236}">
                  <a16:creationId xmlns:a16="http://schemas.microsoft.com/office/drawing/2014/main" id="{6107FD63-81FF-191D-0B53-F42767D14F25}"/>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0">
              <a:extLst>
                <a:ext uri="{FF2B5EF4-FFF2-40B4-BE49-F238E27FC236}">
                  <a16:creationId xmlns:a16="http://schemas.microsoft.com/office/drawing/2014/main" id="{54F87762-C44E-A3F8-3E3D-46E96847746E}"/>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a:extLst>
                <a:ext uri="{FF2B5EF4-FFF2-40B4-BE49-F238E27FC236}">
                  <a16:creationId xmlns:a16="http://schemas.microsoft.com/office/drawing/2014/main" id="{C9782FAE-D7D9-18FB-6538-0F3C12A16CBB}"/>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1">
              <a:extLst>
                <a:ext uri="{FF2B5EF4-FFF2-40B4-BE49-F238E27FC236}">
                  <a16:creationId xmlns:a16="http://schemas.microsoft.com/office/drawing/2014/main" id="{0396B2B4-C495-974A-4A3B-44C71DDB916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A1D52F52-4191-E70A-A15D-3F4D0CF0AA2B}"/>
              </a:ext>
            </a:extLst>
          </p:cNvPr>
          <p:cNvSpPr>
            <a:spLocks noGrp="1"/>
          </p:cNvSpPr>
          <p:nvPr>
            <p:ph type="sldNum" sz="quarter" idx="15"/>
          </p:nvPr>
        </p:nvSpPr>
        <p:spPr/>
        <p:txBody>
          <a:bodyPr/>
          <a:lstStyle>
            <a:lvl1pPr>
              <a:defRPr>
                <a:solidFill>
                  <a:schemeClr val="bg1"/>
                </a:solidFill>
              </a:defRPr>
            </a:lvl1pPr>
          </a:lstStyle>
          <a:p>
            <a:fld id="{6D22F896-40B5-4ADD-8801-0D06FADFA095}" type="slidenum">
              <a:rPr lang="en-US" smtClean="0"/>
              <a:pPr/>
              <a:t>‹#›</a:t>
            </a:fld>
            <a:endParaRPr lang="en-US" dirty="0"/>
          </a:p>
        </p:txBody>
      </p:sp>
      <p:pic>
        <p:nvPicPr>
          <p:cNvPr id="4" name="Picture 2">
            <a:extLst>
              <a:ext uri="{FF2B5EF4-FFF2-40B4-BE49-F238E27FC236}">
                <a16:creationId xmlns:a16="http://schemas.microsoft.com/office/drawing/2014/main" id="{88AC1EE7-FE0D-C3C9-85C4-40E7F506BE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1577799921"/>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hree Column Slide_Black">
    <p:bg>
      <p:bgPr>
        <a:solidFill>
          <a:srgbClr val="1E0013"/>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760412" y="442528"/>
            <a:ext cx="1067104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760413" y="1307593"/>
            <a:ext cx="3342271"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0"/>
          </p:nvPr>
        </p:nvSpPr>
        <p:spPr bwMode="gray">
          <a:xfrm>
            <a:off x="4377258" y="1307593"/>
            <a:ext cx="3342271"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half" idx="11"/>
          </p:nvPr>
        </p:nvSpPr>
        <p:spPr bwMode="gray">
          <a:xfrm>
            <a:off x="8015815" y="1307593"/>
            <a:ext cx="3415646"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Box 21">
            <a:extLst>
              <a:ext uri="{FF2B5EF4-FFF2-40B4-BE49-F238E27FC236}">
                <a16:creationId xmlns:a16="http://schemas.microsoft.com/office/drawing/2014/main" id="{5C06526B-689D-F225-B2C2-E0BBC08CF3D7}"/>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23" name="Group 22">
            <a:extLst>
              <a:ext uri="{FF2B5EF4-FFF2-40B4-BE49-F238E27FC236}">
                <a16:creationId xmlns:a16="http://schemas.microsoft.com/office/drawing/2014/main" id="{BB227283-6F61-7A48-A890-A6560B0C46EE}"/>
              </a:ext>
            </a:extLst>
          </p:cNvPr>
          <p:cNvGrpSpPr>
            <a:grpSpLocks noChangeAspect="1"/>
          </p:cNvGrpSpPr>
          <p:nvPr userDrawn="1"/>
        </p:nvGrpSpPr>
        <p:grpSpPr>
          <a:xfrm>
            <a:off x="760413" y="6348283"/>
            <a:ext cx="777240" cy="259316"/>
            <a:chOff x="547688" y="952500"/>
            <a:chExt cx="12190413" cy="4067175"/>
          </a:xfrm>
        </p:grpSpPr>
        <p:sp>
          <p:nvSpPr>
            <p:cNvPr id="24" name="Rectangle 23">
              <a:extLst>
                <a:ext uri="{FF2B5EF4-FFF2-40B4-BE49-F238E27FC236}">
                  <a16:creationId xmlns:a16="http://schemas.microsoft.com/office/drawing/2014/main" id="{65B243C2-75F5-6AC0-1833-76F42C53A2A8}"/>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7">
              <a:extLst>
                <a:ext uri="{FF2B5EF4-FFF2-40B4-BE49-F238E27FC236}">
                  <a16:creationId xmlns:a16="http://schemas.microsoft.com/office/drawing/2014/main" id="{3D61DFCD-9B7B-9CEE-09F1-B3FFBCEC4B62}"/>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8">
              <a:extLst>
                <a:ext uri="{FF2B5EF4-FFF2-40B4-BE49-F238E27FC236}">
                  <a16:creationId xmlns:a16="http://schemas.microsoft.com/office/drawing/2014/main" id="{2E7D430F-6BD5-C242-3242-1C4393E85FE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9">
              <a:extLst>
                <a:ext uri="{FF2B5EF4-FFF2-40B4-BE49-F238E27FC236}">
                  <a16:creationId xmlns:a16="http://schemas.microsoft.com/office/drawing/2014/main" id="{15AA8EC8-6FD0-6F7C-5280-A51D2311775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0">
              <a:extLst>
                <a:ext uri="{FF2B5EF4-FFF2-40B4-BE49-F238E27FC236}">
                  <a16:creationId xmlns:a16="http://schemas.microsoft.com/office/drawing/2014/main" id="{E7CAAC3B-4107-FAE2-2BB7-B0E46A4F5E4A}"/>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F163CF3C-7F65-26FA-53B9-F3B8000834C4}"/>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1">
              <a:extLst>
                <a:ext uri="{FF2B5EF4-FFF2-40B4-BE49-F238E27FC236}">
                  <a16:creationId xmlns:a16="http://schemas.microsoft.com/office/drawing/2014/main" id="{FA837C5D-6026-3DC8-E17F-DE9A1A333732}"/>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3A92B045-EC23-B30D-E716-8FEBB279E86E}"/>
              </a:ext>
            </a:extLst>
          </p:cNvPr>
          <p:cNvSpPr>
            <a:spLocks noGrp="1"/>
          </p:cNvSpPr>
          <p:nvPr>
            <p:ph type="sldNum" sz="quarter" idx="12"/>
          </p:nvPr>
        </p:nvSpPr>
        <p:spPr/>
        <p:txBody>
          <a:bodyPr/>
          <a:lstStyle>
            <a:lvl1pPr>
              <a:defRPr>
                <a:solidFill>
                  <a:schemeClr val="bg1"/>
                </a:solidFill>
              </a:defRPr>
            </a:lvl1pPr>
          </a:lstStyle>
          <a:p>
            <a:fld id="{6D22F896-40B5-4ADD-8801-0D06FADFA095}" type="slidenum">
              <a:rPr lang="en-US" smtClean="0"/>
              <a:pPr/>
              <a:t>‹#›</a:t>
            </a:fld>
            <a:endParaRPr lang="en-US" dirty="0"/>
          </a:p>
        </p:txBody>
      </p:sp>
      <p:pic>
        <p:nvPicPr>
          <p:cNvPr id="4" name="Picture 2">
            <a:extLst>
              <a:ext uri="{FF2B5EF4-FFF2-40B4-BE49-F238E27FC236}">
                <a16:creationId xmlns:a16="http://schemas.microsoft.com/office/drawing/2014/main" id="{22DA198C-3AD9-A79B-4F69-4D904A22F59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3489591086"/>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itle Only_Black">
    <p:bg>
      <p:bgPr>
        <a:solidFill>
          <a:srgbClr val="1E0013"/>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BEE098D-3AB1-76DB-7D94-47416B95B315}"/>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26" name="Group 25">
            <a:extLst>
              <a:ext uri="{FF2B5EF4-FFF2-40B4-BE49-F238E27FC236}">
                <a16:creationId xmlns:a16="http://schemas.microsoft.com/office/drawing/2014/main" id="{7D3A8838-C4DB-A234-AE13-77FD359114A0}"/>
              </a:ext>
            </a:extLst>
          </p:cNvPr>
          <p:cNvGrpSpPr>
            <a:grpSpLocks noChangeAspect="1"/>
          </p:cNvGrpSpPr>
          <p:nvPr userDrawn="1"/>
        </p:nvGrpSpPr>
        <p:grpSpPr>
          <a:xfrm>
            <a:off x="760413" y="6348283"/>
            <a:ext cx="777240" cy="259316"/>
            <a:chOff x="547688" y="952500"/>
            <a:chExt cx="12190413" cy="4067175"/>
          </a:xfrm>
        </p:grpSpPr>
        <p:sp>
          <p:nvSpPr>
            <p:cNvPr id="27" name="Rectangle 26">
              <a:extLst>
                <a:ext uri="{FF2B5EF4-FFF2-40B4-BE49-F238E27FC236}">
                  <a16:creationId xmlns:a16="http://schemas.microsoft.com/office/drawing/2014/main" id="{27C46987-CA04-04BE-C5FA-56E293EEB90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7">
              <a:extLst>
                <a:ext uri="{FF2B5EF4-FFF2-40B4-BE49-F238E27FC236}">
                  <a16:creationId xmlns:a16="http://schemas.microsoft.com/office/drawing/2014/main" id="{91EA1B80-EF2A-EAE6-2B00-FF82A1405645}"/>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8">
              <a:extLst>
                <a:ext uri="{FF2B5EF4-FFF2-40B4-BE49-F238E27FC236}">
                  <a16:creationId xmlns:a16="http://schemas.microsoft.com/office/drawing/2014/main" id="{679F583A-C57A-3239-E8A4-1C575A0EA73C}"/>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9">
              <a:extLst>
                <a:ext uri="{FF2B5EF4-FFF2-40B4-BE49-F238E27FC236}">
                  <a16:creationId xmlns:a16="http://schemas.microsoft.com/office/drawing/2014/main" id="{36324797-C488-8192-F77E-9F600E5490D0}"/>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0">
              <a:extLst>
                <a:ext uri="{FF2B5EF4-FFF2-40B4-BE49-F238E27FC236}">
                  <a16:creationId xmlns:a16="http://schemas.microsoft.com/office/drawing/2014/main" id="{6A067FCF-35DE-4E09-CCD5-280D653D4A60}"/>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0">
              <a:extLst>
                <a:ext uri="{FF2B5EF4-FFF2-40B4-BE49-F238E27FC236}">
                  <a16:creationId xmlns:a16="http://schemas.microsoft.com/office/drawing/2014/main" id="{65171654-F4B2-F1B9-6AF4-18F3A499E487}"/>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1">
              <a:extLst>
                <a:ext uri="{FF2B5EF4-FFF2-40B4-BE49-F238E27FC236}">
                  <a16:creationId xmlns:a16="http://schemas.microsoft.com/office/drawing/2014/main" id="{7E3A5950-4507-5E83-F8E2-F78AD0930D0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A245D89D-54AB-A7D6-4141-95E6B3C3695D}"/>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pic>
        <p:nvPicPr>
          <p:cNvPr id="3" name="Picture 2">
            <a:extLst>
              <a:ext uri="{FF2B5EF4-FFF2-40B4-BE49-F238E27FC236}">
                <a16:creationId xmlns:a16="http://schemas.microsoft.com/office/drawing/2014/main" id="{B7351DE3-6ECF-331E-A782-D556C06DA14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963361377"/>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3 Speaker/Image/FullGrad">
    <p:bg>
      <p:bgPr>
        <a:solidFill>
          <a:schemeClr val="bg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DD7223C7-C07A-BBDB-151E-A9413D4815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649868" y="-2668038"/>
            <a:ext cx="6870922" cy="12206999"/>
          </a:xfrm>
          <a:prstGeom prst="rect">
            <a:avLst/>
          </a:prstGeom>
        </p:spPr>
      </p:pic>
      <p:sp>
        <p:nvSpPr>
          <p:cNvPr id="5" name="TextBox 4">
            <a:extLst>
              <a:ext uri="{FF2B5EF4-FFF2-40B4-BE49-F238E27FC236}">
                <a16:creationId xmlns:a16="http://schemas.microsoft.com/office/drawing/2014/main" id="{4D4BECC6-99EC-056B-91E1-BE022C6B36D9}"/>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6" name="Group 5">
            <a:extLst>
              <a:ext uri="{FF2B5EF4-FFF2-40B4-BE49-F238E27FC236}">
                <a16:creationId xmlns:a16="http://schemas.microsoft.com/office/drawing/2014/main" id="{B714E89C-4DBD-3681-3A6F-68CA30CD9853}"/>
              </a:ext>
            </a:extLst>
          </p:cNvPr>
          <p:cNvGrpSpPr>
            <a:grpSpLocks noChangeAspect="1"/>
          </p:cNvGrpSpPr>
          <p:nvPr userDrawn="1"/>
        </p:nvGrpSpPr>
        <p:grpSpPr>
          <a:xfrm>
            <a:off x="760413" y="6348283"/>
            <a:ext cx="777240" cy="259316"/>
            <a:chOff x="547688" y="952500"/>
            <a:chExt cx="12190413" cy="4067175"/>
          </a:xfrm>
        </p:grpSpPr>
        <p:sp>
          <p:nvSpPr>
            <p:cNvPr id="7" name="Rectangle 6">
              <a:extLst>
                <a:ext uri="{FF2B5EF4-FFF2-40B4-BE49-F238E27FC236}">
                  <a16:creationId xmlns:a16="http://schemas.microsoft.com/office/drawing/2014/main" id="{65226892-C175-CE6A-BB7D-16A9A7B236CE}"/>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84EA8AF2-1F8C-AF49-1F7D-3BEB890D4A0A}"/>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a:extLst>
                <a:ext uri="{FF2B5EF4-FFF2-40B4-BE49-F238E27FC236}">
                  <a16:creationId xmlns:a16="http://schemas.microsoft.com/office/drawing/2014/main" id="{0A95F9CF-155B-A6C0-07E4-DB98E2661CDA}"/>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9">
              <a:extLst>
                <a:ext uri="{FF2B5EF4-FFF2-40B4-BE49-F238E27FC236}">
                  <a16:creationId xmlns:a16="http://schemas.microsoft.com/office/drawing/2014/main" id="{376BEBC7-028F-855C-0ED2-E4E1AE03BDB2}"/>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a:extLst>
                <a:ext uri="{FF2B5EF4-FFF2-40B4-BE49-F238E27FC236}">
                  <a16:creationId xmlns:a16="http://schemas.microsoft.com/office/drawing/2014/main" id="{37F317EE-C332-49AF-0AFE-094462DB43A7}"/>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0">
              <a:extLst>
                <a:ext uri="{FF2B5EF4-FFF2-40B4-BE49-F238E27FC236}">
                  <a16:creationId xmlns:a16="http://schemas.microsoft.com/office/drawing/2014/main" id="{B889F157-D277-D689-C07D-3F1FA06FB5B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1">
              <a:extLst>
                <a:ext uri="{FF2B5EF4-FFF2-40B4-BE49-F238E27FC236}">
                  <a16:creationId xmlns:a16="http://schemas.microsoft.com/office/drawing/2014/main" id="{46415206-5DBE-5245-B0E5-9C7EE745F32C}"/>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Slide Number Placeholder 5">
            <a:extLst>
              <a:ext uri="{FF2B5EF4-FFF2-40B4-BE49-F238E27FC236}">
                <a16:creationId xmlns:a16="http://schemas.microsoft.com/office/drawing/2014/main" id="{E113E341-4400-C753-978A-608B93D61B11}"/>
              </a:ext>
            </a:extLst>
          </p:cNvPr>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16" name="Title 28">
            <a:extLst>
              <a:ext uri="{FF2B5EF4-FFF2-40B4-BE49-F238E27FC236}">
                <a16:creationId xmlns:a16="http://schemas.microsoft.com/office/drawing/2014/main" id="{64807BE1-DA57-D8F1-6CF8-E3F3BB40728A}"/>
              </a:ext>
            </a:extLst>
          </p:cNvPr>
          <p:cNvSpPr>
            <a:spLocks noGrp="1"/>
          </p:cNvSpPr>
          <p:nvPr>
            <p:ph type="title" hasCustomPrompt="1"/>
          </p:nvPr>
        </p:nvSpPr>
        <p:spPr bwMode="gray">
          <a:xfrm>
            <a:off x="760412" y="442528"/>
            <a:ext cx="1067104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pic>
        <p:nvPicPr>
          <p:cNvPr id="3" name="Picture 2">
            <a:extLst>
              <a:ext uri="{FF2B5EF4-FFF2-40B4-BE49-F238E27FC236}">
                <a16:creationId xmlns:a16="http://schemas.microsoft.com/office/drawing/2014/main" id="{5D8A95F9-F5D6-25E3-1F91-88CB49ECCAC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294885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Title with Subtitle Only_Black">
    <p:bg>
      <p:bgPr>
        <a:solidFill>
          <a:srgbClr val="1E0013"/>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965D491-CCBF-F53A-AA59-CCA20D3C1B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649868" y="-2668038"/>
            <a:ext cx="6870922" cy="12206999"/>
          </a:xfrm>
          <a:prstGeom prst="rect">
            <a:avLst/>
          </a:prstGeom>
        </p:spPr>
      </p:pic>
      <p:sp>
        <p:nvSpPr>
          <p:cNvPr id="23" name="Text Placeholder 2"/>
          <p:cNvSpPr>
            <a:spLocks noGrp="1"/>
          </p:cNvSpPr>
          <p:nvPr>
            <p:ph type="body" idx="10" hasCustomPrompt="1"/>
          </p:nvPr>
        </p:nvSpPr>
        <p:spPr bwMode="gray">
          <a:xfrm>
            <a:off x="760412" y="931563"/>
            <a:ext cx="10671048" cy="261610"/>
          </a:xfrm>
          <a:prstGeom prst="rect">
            <a:avLst/>
          </a:prstGeom>
        </p:spPr>
        <p:txBody>
          <a:bodyPr lIns="0" tIns="0" rIns="0" bIns="0" anchor="t" anchorCtr="0">
            <a:noAutofit/>
          </a:bodyPr>
          <a:lstStyle>
            <a:lvl1pPr marL="0" indent="0">
              <a:lnSpc>
                <a:spcPct val="85000"/>
              </a:lnSpc>
              <a:spcBef>
                <a:spcPts val="0"/>
              </a:spcBef>
              <a:buNone/>
              <a:defRPr sz="2000" b="0">
                <a:solidFill>
                  <a:schemeClr val="bg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11" name="Title 28"/>
          <p:cNvSpPr>
            <a:spLocks noGrp="1"/>
          </p:cNvSpPr>
          <p:nvPr>
            <p:ph type="title" hasCustomPrompt="1"/>
          </p:nvPr>
        </p:nvSpPr>
        <p:spPr bwMode="gray">
          <a:xfrm>
            <a:off x="760412" y="442528"/>
            <a:ext cx="10671048"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2" name="Slide Number Placeholder 1">
            <a:extLst>
              <a:ext uri="{FF2B5EF4-FFF2-40B4-BE49-F238E27FC236}">
                <a16:creationId xmlns:a16="http://schemas.microsoft.com/office/drawing/2014/main" id="{BC296FD5-38BC-1E97-5513-17F333DF59B9}"/>
              </a:ext>
            </a:extLst>
          </p:cNvPr>
          <p:cNvSpPr>
            <a:spLocks noGrp="1"/>
          </p:cNvSpPr>
          <p:nvPr>
            <p:ph type="sldNum" sz="quarter" idx="11"/>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19" name="TextBox 18">
            <a:extLst>
              <a:ext uri="{FF2B5EF4-FFF2-40B4-BE49-F238E27FC236}">
                <a16:creationId xmlns:a16="http://schemas.microsoft.com/office/drawing/2014/main" id="{EA10E5A7-B9D3-4A2B-DE64-11D11241AC78}"/>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20" name="Group 19">
            <a:extLst>
              <a:ext uri="{FF2B5EF4-FFF2-40B4-BE49-F238E27FC236}">
                <a16:creationId xmlns:a16="http://schemas.microsoft.com/office/drawing/2014/main" id="{11153D81-7548-F581-513D-B7CD48FD3635}"/>
              </a:ext>
            </a:extLst>
          </p:cNvPr>
          <p:cNvGrpSpPr>
            <a:grpSpLocks noChangeAspect="1"/>
          </p:cNvGrpSpPr>
          <p:nvPr userDrawn="1"/>
        </p:nvGrpSpPr>
        <p:grpSpPr>
          <a:xfrm>
            <a:off x="760413" y="6348283"/>
            <a:ext cx="777240" cy="259316"/>
            <a:chOff x="547688" y="952500"/>
            <a:chExt cx="12190413" cy="4067175"/>
          </a:xfrm>
        </p:grpSpPr>
        <p:sp>
          <p:nvSpPr>
            <p:cNvPr id="21" name="Rectangle 20">
              <a:extLst>
                <a:ext uri="{FF2B5EF4-FFF2-40B4-BE49-F238E27FC236}">
                  <a16:creationId xmlns:a16="http://schemas.microsoft.com/office/drawing/2014/main" id="{C2984EA1-BF8F-D5A5-11B3-9FD6DD75D1AC}"/>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7">
              <a:extLst>
                <a:ext uri="{FF2B5EF4-FFF2-40B4-BE49-F238E27FC236}">
                  <a16:creationId xmlns:a16="http://schemas.microsoft.com/office/drawing/2014/main" id="{303FC84A-8F52-5F1D-38A9-C64EE5C6B59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8">
              <a:extLst>
                <a:ext uri="{FF2B5EF4-FFF2-40B4-BE49-F238E27FC236}">
                  <a16:creationId xmlns:a16="http://schemas.microsoft.com/office/drawing/2014/main" id="{51547846-5B73-A894-F0B4-466A292FE8B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9">
              <a:extLst>
                <a:ext uri="{FF2B5EF4-FFF2-40B4-BE49-F238E27FC236}">
                  <a16:creationId xmlns:a16="http://schemas.microsoft.com/office/drawing/2014/main" id="{39F5F64D-B9AA-2AAA-21F6-2CAF46B091C4}"/>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0">
              <a:extLst>
                <a:ext uri="{FF2B5EF4-FFF2-40B4-BE49-F238E27FC236}">
                  <a16:creationId xmlns:a16="http://schemas.microsoft.com/office/drawing/2014/main" id="{E093FA7E-6243-55E3-A1D8-E9A2E7479C21}"/>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a:extLst>
                <a:ext uri="{FF2B5EF4-FFF2-40B4-BE49-F238E27FC236}">
                  <a16:creationId xmlns:a16="http://schemas.microsoft.com/office/drawing/2014/main" id="{882876AE-214A-F90F-FAE5-C3E50982F478}"/>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1">
              <a:extLst>
                <a:ext uri="{FF2B5EF4-FFF2-40B4-BE49-F238E27FC236}">
                  <a16:creationId xmlns:a16="http://schemas.microsoft.com/office/drawing/2014/main" id="{75EC1C0B-EC3B-C973-9828-360528AEB96D}"/>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5" name="Picture 2">
            <a:extLst>
              <a:ext uri="{FF2B5EF4-FFF2-40B4-BE49-F238E27FC236}">
                <a16:creationId xmlns:a16="http://schemas.microsoft.com/office/drawing/2014/main" id="{6F24BC18-D017-3A1E-10BC-2D4736ED20D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6683406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8_Title Slide_Black">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BE7D25-7C20-B1C5-1057-6AC8D37437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892"/>
            <a:ext cx="12188824" cy="6856213"/>
          </a:xfrm>
          <a:prstGeom prst="rect">
            <a:avLst/>
          </a:prstGeom>
        </p:spPr>
      </p:pic>
      <p:pic>
        <p:nvPicPr>
          <p:cNvPr id="6" name="Picture 5">
            <a:extLst>
              <a:ext uri="{FF2B5EF4-FFF2-40B4-BE49-F238E27FC236}">
                <a16:creationId xmlns:a16="http://schemas.microsoft.com/office/drawing/2014/main" id="{F991F23F-985C-3A2F-FAE2-835BE8058D2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58541" y="5165"/>
            <a:ext cx="5330283" cy="6852835"/>
          </a:xfrm>
          <a:prstGeom prst="rect">
            <a:avLst/>
          </a:prstGeom>
        </p:spPr>
      </p:pic>
      <p:sp>
        <p:nvSpPr>
          <p:cNvPr id="56" name="Title 16"/>
          <p:cNvSpPr>
            <a:spLocks noGrp="1"/>
          </p:cNvSpPr>
          <p:nvPr userDrawn="1">
            <p:ph type="title" hasCustomPrompt="1"/>
          </p:nvPr>
        </p:nvSpPr>
        <p:spPr bwMode="gray">
          <a:xfrm>
            <a:off x="750334" y="1524000"/>
            <a:ext cx="5957195" cy="3273368"/>
          </a:xfrm>
          <a:prstGeom prst="rect">
            <a:avLst/>
          </a:prstGeom>
        </p:spPr>
        <p:txBody>
          <a:bodyPr lIns="0" tIns="0" rIns="121899" bIns="0" anchor="b" anchorCtr="0"/>
          <a:lstStyle>
            <a:lvl1pPr marL="0" algn="l" defTabSz="1218987" rtl="0" eaLnBrk="1" latinLnBrk="0" hangingPunct="1">
              <a:lnSpc>
                <a:spcPct val="75000"/>
              </a:lnSpc>
              <a:spcBef>
                <a:spcPct val="0"/>
              </a:spcBef>
              <a:buNone/>
              <a:defRPr lang="en-US" sz="7000" b="1" kern="1200" cap="none" spc="-150" baseline="0" dirty="0">
                <a:solidFill>
                  <a:schemeClr val="bg1"/>
                </a:solidFill>
                <a:latin typeface="Arial" pitchFamily="34" charset="0"/>
                <a:ea typeface="+mn-ea"/>
                <a:cs typeface="Arial" pitchFamily="34" charset="0"/>
              </a:defRPr>
            </a:lvl1pPr>
          </a:lstStyle>
          <a:p>
            <a:r>
              <a:rPr lang="en-US" dirty="0"/>
              <a:t>Presentation</a:t>
            </a:r>
            <a:br>
              <a:rPr lang="en-US" dirty="0"/>
            </a:br>
            <a:r>
              <a:rPr lang="en-US" dirty="0"/>
              <a:t>title here</a:t>
            </a:r>
          </a:p>
        </p:txBody>
      </p:sp>
      <p:sp>
        <p:nvSpPr>
          <p:cNvPr id="55" name="Subtitle 2"/>
          <p:cNvSpPr>
            <a:spLocks noGrp="1"/>
          </p:cNvSpPr>
          <p:nvPr userDrawn="1">
            <p:ph type="subTitle" idx="1" hasCustomPrompt="1"/>
          </p:nvPr>
        </p:nvSpPr>
        <p:spPr bwMode="gray">
          <a:xfrm>
            <a:off x="760414" y="5046115"/>
            <a:ext cx="5957195" cy="356616"/>
          </a:xfrm>
          <a:prstGeom prst="rect">
            <a:avLst/>
          </a:prstGeom>
        </p:spPr>
        <p:txBody>
          <a:bodyPr lIns="0" tIns="0" rIns="0" bIns="0" anchor="t" anchorCtr="0"/>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grpSp>
        <p:nvGrpSpPr>
          <p:cNvPr id="68" name="Group 67">
            <a:extLst>
              <a:ext uri="{FF2B5EF4-FFF2-40B4-BE49-F238E27FC236}">
                <a16:creationId xmlns:a16="http://schemas.microsoft.com/office/drawing/2014/main" id="{C178D7C6-5801-6B30-A6A7-963788E95D85}"/>
              </a:ext>
            </a:extLst>
          </p:cNvPr>
          <p:cNvGrpSpPr>
            <a:grpSpLocks noChangeAspect="1"/>
          </p:cNvGrpSpPr>
          <p:nvPr userDrawn="1"/>
        </p:nvGrpSpPr>
        <p:grpSpPr>
          <a:xfrm rot="16200000">
            <a:off x="10149589" y="3293868"/>
            <a:ext cx="3058160" cy="1020314"/>
            <a:chOff x="547688" y="952500"/>
            <a:chExt cx="12190413" cy="4067175"/>
          </a:xfrm>
        </p:grpSpPr>
        <p:sp>
          <p:nvSpPr>
            <p:cNvPr id="69" name="Rectangle 68">
              <a:extLst>
                <a:ext uri="{FF2B5EF4-FFF2-40B4-BE49-F238E27FC236}">
                  <a16:creationId xmlns:a16="http://schemas.microsoft.com/office/drawing/2014/main" id="{69E9C34A-28EF-207E-149B-9EBED2862D6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7">
              <a:extLst>
                <a:ext uri="{FF2B5EF4-FFF2-40B4-BE49-F238E27FC236}">
                  <a16:creationId xmlns:a16="http://schemas.microsoft.com/office/drawing/2014/main" id="{158C3A6B-F5BB-E37E-DB3D-C1ABEA07F21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8">
              <a:extLst>
                <a:ext uri="{FF2B5EF4-FFF2-40B4-BE49-F238E27FC236}">
                  <a16:creationId xmlns:a16="http://schemas.microsoft.com/office/drawing/2014/main" id="{A56AE87F-217D-4207-F227-987A2E7FEBFA}"/>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9">
              <a:extLst>
                <a:ext uri="{FF2B5EF4-FFF2-40B4-BE49-F238E27FC236}">
                  <a16:creationId xmlns:a16="http://schemas.microsoft.com/office/drawing/2014/main" id="{D65BCC2D-74A9-8E37-6BBC-33B74966DAC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0">
              <a:extLst>
                <a:ext uri="{FF2B5EF4-FFF2-40B4-BE49-F238E27FC236}">
                  <a16:creationId xmlns:a16="http://schemas.microsoft.com/office/drawing/2014/main" id="{BA8558ED-E4BF-D888-EF3B-A311AFE8C47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0">
              <a:extLst>
                <a:ext uri="{FF2B5EF4-FFF2-40B4-BE49-F238E27FC236}">
                  <a16:creationId xmlns:a16="http://schemas.microsoft.com/office/drawing/2014/main" id="{AFF1776F-9DBA-D51E-8F71-E1FB30D76794}"/>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1">
              <a:extLst>
                <a:ext uri="{FF2B5EF4-FFF2-40B4-BE49-F238E27FC236}">
                  <a16:creationId xmlns:a16="http://schemas.microsoft.com/office/drawing/2014/main" id="{820D6E3B-9704-EBDF-9D0D-A571A36CBC7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2" name="TextBox 81">
            <a:extLst>
              <a:ext uri="{FF2B5EF4-FFF2-40B4-BE49-F238E27FC236}">
                <a16:creationId xmlns:a16="http://schemas.microsoft.com/office/drawing/2014/main" id="{D0375F64-E651-1A0A-ABF1-9C38BA663F9F}"/>
              </a:ext>
            </a:extLst>
          </p:cNvPr>
          <p:cNvSpPr txBox="1"/>
          <p:nvPr userDrawn="1"/>
        </p:nvSpPr>
        <p:spPr>
          <a:xfrm>
            <a:off x="75033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sp>
        <p:nvSpPr>
          <p:cNvPr id="7" name="TextBox 6">
            <a:extLst>
              <a:ext uri="{FF2B5EF4-FFF2-40B4-BE49-F238E27FC236}">
                <a16:creationId xmlns:a16="http://schemas.microsoft.com/office/drawing/2014/main" id="{51F8A959-ECD7-C52A-633D-94341E31E990}"/>
              </a:ext>
            </a:extLst>
          </p:cNvPr>
          <p:cNvSpPr txBox="1"/>
          <p:nvPr userDrawn="1"/>
        </p:nvSpPr>
        <p:spPr>
          <a:xfrm>
            <a:off x="0" y="-433413"/>
            <a:ext cx="2481943" cy="369332"/>
          </a:xfrm>
          <a:prstGeom prst="rect">
            <a:avLst/>
          </a:prstGeom>
          <a:noFill/>
        </p:spPr>
        <p:txBody>
          <a:bodyPr wrap="square" rtlCol="0">
            <a:spAutoFit/>
          </a:bodyPr>
          <a:lstStyle/>
          <a:p>
            <a:pPr algn="l"/>
            <a:r>
              <a:rPr lang="en-US" sz="1800" dirty="0">
                <a:latin typeface="Arial" pitchFamily="34" charset="0"/>
                <a:cs typeface="Arial" pitchFamily="34" charset="0"/>
              </a:rPr>
              <a:t>360 HEADINGS</a:t>
            </a:r>
          </a:p>
        </p:txBody>
      </p:sp>
      <p:pic>
        <p:nvPicPr>
          <p:cNvPr id="4" name="Picture 3">
            <a:extLst>
              <a:ext uri="{FF2B5EF4-FFF2-40B4-BE49-F238E27FC236}">
                <a16:creationId xmlns:a16="http://schemas.microsoft.com/office/drawing/2014/main" id="{695903F6-A6F3-E66F-6E7A-5418C1FBF08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04077" y="457518"/>
            <a:ext cx="1434423" cy="904994"/>
          </a:xfrm>
          <a:prstGeom prst="rect">
            <a:avLst/>
          </a:prstGeom>
        </p:spPr>
      </p:pic>
    </p:spTree>
    <p:extLst>
      <p:ext uri="{BB962C8B-B14F-4D97-AF65-F5344CB8AC3E}">
        <p14:creationId xmlns:p14="http://schemas.microsoft.com/office/powerpoint/2010/main" val="97162710"/>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_Black">
    <p:bg>
      <p:bgPr>
        <a:solidFill>
          <a:srgbClr val="1E0013"/>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9F2DDF8-A158-0F91-39B2-5F7B639676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649868" y="-2668038"/>
            <a:ext cx="6870922" cy="12206999"/>
          </a:xfrm>
          <a:prstGeom prst="rect">
            <a:avLst/>
          </a:prstGeom>
        </p:spPr>
      </p:pic>
      <p:sp>
        <p:nvSpPr>
          <p:cNvPr id="10" name="Title 28"/>
          <p:cNvSpPr>
            <a:spLocks noGrp="1"/>
          </p:cNvSpPr>
          <p:nvPr>
            <p:ph type="title" hasCustomPrompt="1"/>
          </p:nvPr>
        </p:nvSpPr>
        <p:spPr bwMode="gray">
          <a:xfrm>
            <a:off x="760412" y="442528"/>
            <a:ext cx="1067104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22" name="Content Placeholder 2"/>
          <p:cNvSpPr>
            <a:spLocks noGrp="1"/>
          </p:cNvSpPr>
          <p:nvPr>
            <p:ph sz="half" idx="1"/>
          </p:nvPr>
        </p:nvSpPr>
        <p:spPr bwMode="gray">
          <a:xfrm>
            <a:off x="760413" y="1308880"/>
            <a:ext cx="10667999" cy="4787120"/>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
            <a:extLst>
              <a:ext uri="{FF2B5EF4-FFF2-40B4-BE49-F238E27FC236}">
                <a16:creationId xmlns:a16="http://schemas.microsoft.com/office/drawing/2014/main" id="{2B190EFC-69A6-D92C-008E-75B891AE7709}"/>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18" name="TextBox 17">
            <a:extLst>
              <a:ext uri="{FF2B5EF4-FFF2-40B4-BE49-F238E27FC236}">
                <a16:creationId xmlns:a16="http://schemas.microsoft.com/office/drawing/2014/main" id="{3D9DA9F1-36A0-76F9-4D49-1FFB30F8CFEA}"/>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19" name="Group 18">
            <a:extLst>
              <a:ext uri="{FF2B5EF4-FFF2-40B4-BE49-F238E27FC236}">
                <a16:creationId xmlns:a16="http://schemas.microsoft.com/office/drawing/2014/main" id="{8573FE22-DB46-2221-24B6-EA9CED934BF8}"/>
              </a:ext>
            </a:extLst>
          </p:cNvPr>
          <p:cNvGrpSpPr>
            <a:grpSpLocks noChangeAspect="1"/>
          </p:cNvGrpSpPr>
          <p:nvPr userDrawn="1"/>
        </p:nvGrpSpPr>
        <p:grpSpPr>
          <a:xfrm>
            <a:off x="760413" y="6348283"/>
            <a:ext cx="777240" cy="259316"/>
            <a:chOff x="547688" y="952500"/>
            <a:chExt cx="12190413" cy="4067175"/>
          </a:xfrm>
        </p:grpSpPr>
        <p:sp>
          <p:nvSpPr>
            <p:cNvPr id="20" name="Rectangle 19">
              <a:extLst>
                <a:ext uri="{FF2B5EF4-FFF2-40B4-BE49-F238E27FC236}">
                  <a16:creationId xmlns:a16="http://schemas.microsoft.com/office/drawing/2014/main" id="{44D8FA39-BBC5-4239-E23A-6A96E07DBCB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7">
              <a:extLst>
                <a:ext uri="{FF2B5EF4-FFF2-40B4-BE49-F238E27FC236}">
                  <a16:creationId xmlns:a16="http://schemas.microsoft.com/office/drawing/2014/main" id="{1E3E6E29-BEC4-288C-B32B-AF774446EFCE}"/>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8">
              <a:extLst>
                <a:ext uri="{FF2B5EF4-FFF2-40B4-BE49-F238E27FC236}">
                  <a16:creationId xmlns:a16="http://schemas.microsoft.com/office/drawing/2014/main" id="{E12B6CAE-326B-E34A-31F1-77AFF35385C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9">
              <a:extLst>
                <a:ext uri="{FF2B5EF4-FFF2-40B4-BE49-F238E27FC236}">
                  <a16:creationId xmlns:a16="http://schemas.microsoft.com/office/drawing/2014/main" id="{AF684C43-A236-A698-D9CB-1D9BB8955A7D}"/>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0">
              <a:extLst>
                <a:ext uri="{FF2B5EF4-FFF2-40B4-BE49-F238E27FC236}">
                  <a16:creationId xmlns:a16="http://schemas.microsoft.com/office/drawing/2014/main" id="{22E76D79-F84B-B7B3-36C7-DDFA1F84B46F}"/>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0">
              <a:extLst>
                <a:ext uri="{FF2B5EF4-FFF2-40B4-BE49-F238E27FC236}">
                  <a16:creationId xmlns:a16="http://schemas.microsoft.com/office/drawing/2014/main" id="{F8B250DB-C361-A6E3-4C85-D21F8209C132}"/>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1">
              <a:extLst>
                <a:ext uri="{FF2B5EF4-FFF2-40B4-BE49-F238E27FC236}">
                  <a16:creationId xmlns:a16="http://schemas.microsoft.com/office/drawing/2014/main" id="{147BE96E-3F4B-84BA-6775-D41FF7C5322C}"/>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5" name="Picture 2">
            <a:extLst>
              <a:ext uri="{FF2B5EF4-FFF2-40B4-BE49-F238E27FC236}">
                <a16:creationId xmlns:a16="http://schemas.microsoft.com/office/drawing/2014/main" id="{C449A178-770D-F872-CD01-C7AE60981BF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382834556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Title with Subtitle Content_Black">
    <p:bg>
      <p:bgPr>
        <a:solidFill>
          <a:srgbClr val="1E0013"/>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641A050-97C5-B50E-57AA-BC32373BC2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649868" y="-2668038"/>
            <a:ext cx="6870922" cy="12206999"/>
          </a:xfrm>
          <a:prstGeom prst="rect">
            <a:avLst/>
          </a:prstGeom>
        </p:spPr>
      </p:pic>
      <p:sp>
        <p:nvSpPr>
          <p:cNvPr id="22" name="Content Placeholder 2"/>
          <p:cNvSpPr>
            <a:spLocks noGrp="1"/>
          </p:cNvSpPr>
          <p:nvPr>
            <p:ph sz="half" idx="1"/>
          </p:nvPr>
        </p:nvSpPr>
        <p:spPr bwMode="gray">
          <a:xfrm>
            <a:off x="760412" y="1749389"/>
            <a:ext cx="10671049" cy="4346612"/>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
          <p:cNvSpPr>
            <a:spLocks noGrp="1"/>
          </p:cNvSpPr>
          <p:nvPr>
            <p:ph type="body" idx="10" hasCustomPrompt="1"/>
          </p:nvPr>
        </p:nvSpPr>
        <p:spPr bwMode="gray">
          <a:xfrm>
            <a:off x="760412" y="931563"/>
            <a:ext cx="10671048" cy="261610"/>
          </a:xfrm>
          <a:prstGeom prst="rect">
            <a:avLst/>
          </a:prstGeom>
        </p:spPr>
        <p:txBody>
          <a:bodyPr lIns="0" tIns="0" rIns="0" bIns="0" anchor="t" anchorCtr="0">
            <a:noAutofit/>
          </a:bodyPr>
          <a:lstStyle>
            <a:lvl1pPr marL="0" indent="0">
              <a:lnSpc>
                <a:spcPct val="85000"/>
              </a:lnSpc>
              <a:spcBef>
                <a:spcPts val="0"/>
              </a:spcBef>
              <a:buNone/>
              <a:defRPr sz="2000" b="0">
                <a:solidFill>
                  <a:schemeClr val="bg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11" name="Title 28"/>
          <p:cNvSpPr>
            <a:spLocks noGrp="1"/>
          </p:cNvSpPr>
          <p:nvPr>
            <p:ph type="title" hasCustomPrompt="1"/>
          </p:nvPr>
        </p:nvSpPr>
        <p:spPr bwMode="gray">
          <a:xfrm>
            <a:off x="760412" y="442528"/>
            <a:ext cx="1067104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2" name="Slide Number Placeholder 1">
            <a:extLst>
              <a:ext uri="{FF2B5EF4-FFF2-40B4-BE49-F238E27FC236}">
                <a16:creationId xmlns:a16="http://schemas.microsoft.com/office/drawing/2014/main" id="{C2F390D5-FAC3-3E07-D977-2FACDFA7E866}"/>
              </a:ext>
            </a:extLst>
          </p:cNvPr>
          <p:cNvSpPr>
            <a:spLocks noGrp="1"/>
          </p:cNvSpPr>
          <p:nvPr>
            <p:ph type="sldNum" sz="quarter" idx="11"/>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19" name="TextBox 18">
            <a:extLst>
              <a:ext uri="{FF2B5EF4-FFF2-40B4-BE49-F238E27FC236}">
                <a16:creationId xmlns:a16="http://schemas.microsoft.com/office/drawing/2014/main" id="{F05F3551-81ED-C908-0D9D-64C876F81F0D}"/>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20" name="Group 19">
            <a:extLst>
              <a:ext uri="{FF2B5EF4-FFF2-40B4-BE49-F238E27FC236}">
                <a16:creationId xmlns:a16="http://schemas.microsoft.com/office/drawing/2014/main" id="{FE1D901D-347E-CD3C-E49E-6240407331F6}"/>
              </a:ext>
            </a:extLst>
          </p:cNvPr>
          <p:cNvGrpSpPr>
            <a:grpSpLocks noChangeAspect="1"/>
          </p:cNvGrpSpPr>
          <p:nvPr userDrawn="1"/>
        </p:nvGrpSpPr>
        <p:grpSpPr>
          <a:xfrm>
            <a:off x="760413" y="6348283"/>
            <a:ext cx="777240" cy="259316"/>
            <a:chOff x="547688" y="952500"/>
            <a:chExt cx="12190413" cy="4067175"/>
          </a:xfrm>
        </p:grpSpPr>
        <p:sp>
          <p:nvSpPr>
            <p:cNvPr id="21" name="Rectangle 20">
              <a:extLst>
                <a:ext uri="{FF2B5EF4-FFF2-40B4-BE49-F238E27FC236}">
                  <a16:creationId xmlns:a16="http://schemas.microsoft.com/office/drawing/2014/main" id="{7D379CA7-ADA1-DB35-B963-28B950F90E88}"/>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a16="http://schemas.microsoft.com/office/drawing/2014/main" id="{6CCA88FD-78DE-CEC8-8BFD-721D475ECD22}"/>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a:extLst>
                <a:ext uri="{FF2B5EF4-FFF2-40B4-BE49-F238E27FC236}">
                  <a16:creationId xmlns:a16="http://schemas.microsoft.com/office/drawing/2014/main" id="{FF7D2711-8021-39A5-678E-CDC6C4470DBC}"/>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a:extLst>
                <a:ext uri="{FF2B5EF4-FFF2-40B4-BE49-F238E27FC236}">
                  <a16:creationId xmlns:a16="http://schemas.microsoft.com/office/drawing/2014/main" id="{C3BC8212-B451-4273-2728-F59952E7BCE2}"/>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a:extLst>
                <a:ext uri="{FF2B5EF4-FFF2-40B4-BE49-F238E27FC236}">
                  <a16:creationId xmlns:a16="http://schemas.microsoft.com/office/drawing/2014/main" id="{FE52C8F5-D1FE-4AC8-4162-7CF0174C7F6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0">
              <a:extLst>
                <a:ext uri="{FF2B5EF4-FFF2-40B4-BE49-F238E27FC236}">
                  <a16:creationId xmlns:a16="http://schemas.microsoft.com/office/drawing/2014/main" id="{1B573B61-8792-4F95-2044-72CB5D601800}"/>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1">
              <a:extLst>
                <a:ext uri="{FF2B5EF4-FFF2-40B4-BE49-F238E27FC236}">
                  <a16:creationId xmlns:a16="http://schemas.microsoft.com/office/drawing/2014/main" id="{FEFCA5AB-AA3A-875C-1ECF-F75A93964C02}"/>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5" name="Picture 2">
            <a:extLst>
              <a:ext uri="{FF2B5EF4-FFF2-40B4-BE49-F238E27FC236}">
                <a16:creationId xmlns:a16="http://schemas.microsoft.com/office/drawing/2014/main" id="{BDA227F4-E6F0-6497-1F07-50705916453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3946615052"/>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Two Column Slide_Black">
    <p:bg>
      <p:bgPr>
        <a:solidFill>
          <a:srgbClr val="1E0013"/>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35BDC580-04C0-C2EE-6D93-3301966B7A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649868" y="-2668038"/>
            <a:ext cx="6870922" cy="12206999"/>
          </a:xfrm>
          <a:prstGeom prst="rect">
            <a:avLst/>
          </a:prstGeom>
        </p:spPr>
      </p:pic>
      <p:sp>
        <p:nvSpPr>
          <p:cNvPr id="11" name="Title 28"/>
          <p:cNvSpPr>
            <a:spLocks noGrp="1"/>
          </p:cNvSpPr>
          <p:nvPr>
            <p:ph type="title" hasCustomPrompt="1"/>
          </p:nvPr>
        </p:nvSpPr>
        <p:spPr bwMode="gray">
          <a:xfrm>
            <a:off x="760412" y="442528"/>
            <a:ext cx="10668001"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760412" y="1307593"/>
            <a:ext cx="5069004"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2"/>
          <p:cNvSpPr>
            <a:spLocks noGrp="1"/>
          </p:cNvSpPr>
          <p:nvPr>
            <p:ph sz="half" idx="14"/>
          </p:nvPr>
        </p:nvSpPr>
        <p:spPr bwMode="gray">
          <a:xfrm>
            <a:off x="6339311" y="1307593"/>
            <a:ext cx="5065776"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Box 18">
            <a:extLst>
              <a:ext uri="{FF2B5EF4-FFF2-40B4-BE49-F238E27FC236}">
                <a16:creationId xmlns:a16="http://schemas.microsoft.com/office/drawing/2014/main" id="{54156568-E050-C688-ED26-0B21D0654CAA}"/>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21" name="Group 20">
            <a:extLst>
              <a:ext uri="{FF2B5EF4-FFF2-40B4-BE49-F238E27FC236}">
                <a16:creationId xmlns:a16="http://schemas.microsoft.com/office/drawing/2014/main" id="{8432C778-5728-8296-7A9A-58D2F0D46543}"/>
              </a:ext>
            </a:extLst>
          </p:cNvPr>
          <p:cNvGrpSpPr>
            <a:grpSpLocks noChangeAspect="1"/>
          </p:cNvGrpSpPr>
          <p:nvPr userDrawn="1"/>
        </p:nvGrpSpPr>
        <p:grpSpPr>
          <a:xfrm>
            <a:off x="760413" y="6348283"/>
            <a:ext cx="777240" cy="259316"/>
            <a:chOff x="547688" y="952500"/>
            <a:chExt cx="12190413" cy="4067175"/>
          </a:xfrm>
        </p:grpSpPr>
        <p:sp>
          <p:nvSpPr>
            <p:cNvPr id="22" name="Rectangle 21">
              <a:extLst>
                <a:ext uri="{FF2B5EF4-FFF2-40B4-BE49-F238E27FC236}">
                  <a16:creationId xmlns:a16="http://schemas.microsoft.com/office/drawing/2014/main" id="{915A9787-DD7C-7130-A8DF-4C258B1FA48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C14D81DD-1F3B-B50D-F43D-3E209D4540B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8">
              <a:extLst>
                <a:ext uri="{FF2B5EF4-FFF2-40B4-BE49-F238E27FC236}">
                  <a16:creationId xmlns:a16="http://schemas.microsoft.com/office/drawing/2014/main" id="{F58D34C8-C6F8-F06E-7715-9288F76C9A4E}"/>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9">
              <a:extLst>
                <a:ext uri="{FF2B5EF4-FFF2-40B4-BE49-F238E27FC236}">
                  <a16:creationId xmlns:a16="http://schemas.microsoft.com/office/drawing/2014/main" id="{6107FD63-81FF-191D-0B53-F42767D14F25}"/>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0">
              <a:extLst>
                <a:ext uri="{FF2B5EF4-FFF2-40B4-BE49-F238E27FC236}">
                  <a16:creationId xmlns:a16="http://schemas.microsoft.com/office/drawing/2014/main" id="{54F87762-C44E-A3F8-3E3D-46E96847746E}"/>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a:extLst>
                <a:ext uri="{FF2B5EF4-FFF2-40B4-BE49-F238E27FC236}">
                  <a16:creationId xmlns:a16="http://schemas.microsoft.com/office/drawing/2014/main" id="{C9782FAE-D7D9-18FB-6538-0F3C12A16CBB}"/>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1">
              <a:extLst>
                <a:ext uri="{FF2B5EF4-FFF2-40B4-BE49-F238E27FC236}">
                  <a16:creationId xmlns:a16="http://schemas.microsoft.com/office/drawing/2014/main" id="{0396B2B4-C495-974A-4A3B-44C71DDB916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A1D52F52-4191-E70A-A15D-3F4D0CF0AA2B}"/>
              </a:ext>
            </a:extLst>
          </p:cNvPr>
          <p:cNvSpPr>
            <a:spLocks noGrp="1"/>
          </p:cNvSpPr>
          <p:nvPr>
            <p:ph type="sldNum" sz="quarter" idx="15"/>
          </p:nvPr>
        </p:nvSpPr>
        <p:spPr/>
        <p:txBody>
          <a:bodyPr/>
          <a:lstStyle>
            <a:lvl1pPr>
              <a:defRPr>
                <a:solidFill>
                  <a:schemeClr val="bg1"/>
                </a:solidFill>
              </a:defRPr>
            </a:lvl1pPr>
          </a:lstStyle>
          <a:p>
            <a:fld id="{6D22F896-40B5-4ADD-8801-0D06FADFA095}" type="slidenum">
              <a:rPr lang="en-US" smtClean="0"/>
              <a:pPr/>
              <a:t>‹#›</a:t>
            </a:fld>
            <a:endParaRPr lang="en-US" dirty="0"/>
          </a:p>
        </p:txBody>
      </p:sp>
      <p:pic>
        <p:nvPicPr>
          <p:cNvPr id="5" name="Picture 2">
            <a:extLst>
              <a:ext uri="{FF2B5EF4-FFF2-40B4-BE49-F238E27FC236}">
                <a16:creationId xmlns:a16="http://schemas.microsoft.com/office/drawing/2014/main" id="{BBC87735-6899-CE04-D69A-47500BB6D51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3686296239"/>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Three Column Slide_Black">
    <p:bg>
      <p:bgPr>
        <a:solidFill>
          <a:srgbClr val="1E0013"/>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DCC6E73-FFD6-5295-69F1-FE5C4A50FB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649868" y="-2668038"/>
            <a:ext cx="6870922" cy="12206999"/>
          </a:xfrm>
          <a:prstGeom prst="rect">
            <a:avLst/>
          </a:prstGeom>
        </p:spPr>
      </p:pic>
      <p:sp>
        <p:nvSpPr>
          <p:cNvPr id="11" name="Title 28"/>
          <p:cNvSpPr>
            <a:spLocks noGrp="1"/>
          </p:cNvSpPr>
          <p:nvPr>
            <p:ph type="title" hasCustomPrompt="1"/>
          </p:nvPr>
        </p:nvSpPr>
        <p:spPr bwMode="gray">
          <a:xfrm>
            <a:off x="760412" y="442528"/>
            <a:ext cx="1067104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760413" y="1307593"/>
            <a:ext cx="3342271"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0"/>
          </p:nvPr>
        </p:nvSpPr>
        <p:spPr bwMode="gray">
          <a:xfrm>
            <a:off x="4377258" y="1307593"/>
            <a:ext cx="3342271"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half" idx="11"/>
          </p:nvPr>
        </p:nvSpPr>
        <p:spPr bwMode="gray">
          <a:xfrm>
            <a:off x="8015815" y="1307593"/>
            <a:ext cx="3415646"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Box 21">
            <a:extLst>
              <a:ext uri="{FF2B5EF4-FFF2-40B4-BE49-F238E27FC236}">
                <a16:creationId xmlns:a16="http://schemas.microsoft.com/office/drawing/2014/main" id="{5C06526B-689D-F225-B2C2-E0BBC08CF3D7}"/>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23" name="Group 22">
            <a:extLst>
              <a:ext uri="{FF2B5EF4-FFF2-40B4-BE49-F238E27FC236}">
                <a16:creationId xmlns:a16="http://schemas.microsoft.com/office/drawing/2014/main" id="{BB227283-6F61-7A48-A890-A6560B0C46EE}"/>
              </a:ext>
            </a:extLst>
          </p:cNvPr>
          <p:cNvGrpSpPr>
            <a:grpSpLocks noChangeAspect="1"/>
          </p:cNvGrpSpPr>
          <p:nvPr userDrawn="1"/>
        </p:nvGrpSpPr>
        <p:grpSpPr>
          <a:xfrm>
            <a:off x="760413" y="6348283"/>
            <a:ext cx="777240" cy="259316"/>
            <a:chOff x="547688" y="952500"/>
            <a:chExt cx="12190413" cy="4067175"/>
          </a:xfrm>
        </p:grpSpPr>
        <p:sp>
          <p:nvSpPr>
            <p:cNvPr id="24" name="Rectangle 23">
              <a:extLst>
                <a:ext uri="{FF2B5EF4-FFF2-40B4-BE49-F238E27FC236}">
                  <a16:creationId xmlns:a16="http://schemas.microsoft.com/office/drawing/2014/main" id="{65B243C2-75F5-6AC0-1833-76F42C53A2A8}"/>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7">
              <a:extLst>
                <a:ext uri="{FF2B5EF4-FFF2-40B4-BE49-F238E27FC236}">
                  <a16:creationId xmlns:a16="http://schemas.microsoft.com/office/drawing/2014/main" id="{3D61DFCD-9B7B-9CEE-09F1-B3FFBCEC4B62}"/>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8">
              <a:extLst>
                <a:ext uri="{FF2B5EF4-FFF2-40B4-BE49-F238E27FC236}">
                  <a16:creationId xmlns:a16="http://schemas.microsoft.com/office/drawing/2014/main" id="{2E7D430F-6BD5-C242-3242-1C4393E85FE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9">
              <a:extLst>
                <a:ext uri="{FF2B5EF4-FFF2-40B4-BE49-F238E27FC236}">
                  <a16:creationId xmlns:a16="http://schemas.microsoft.com/office/drawing/2014/main" id="{15AA8EC8-6FD0-6F7C-5280-A51D2311775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0">
              <a:extLst>
                <a:ext uri="{FF2B5EF4-FFF2-40B4-BE49-F238E27FC236}">
                  <a16:creationId xmlns:a16="http://schemas.microsoft.com/office/drawing/2014/main" id="{E7CAAC3B-4107-FAE2-2BB7-B0E46A4F5E4A}"/>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F163CF3C-7F65-26FA-53B9-F3B8000834C4}"/>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1">
              <a:extLst>
                <a:ext uri="{FF2B5EF4-FFF2-40B4-BE49-F238E27FC236}">
                  <a16:creationId xmlns:a16="http://schemas.microsoft.com/office/drawing/2014/main" id="{FA837C5D-6026-3DC8-E17F-DE9A1A333732}"/>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3A92B045-EC23-B30D-E716-8FEBB279E86E}"/>
              </a:ext>
            </a:extLst>
          </p:cNvPr>
          <p:cNvSpPr>
            <a:spLocks noGrp="1"/>
          </p:cNvSpPr>
          <p:nvPr>
            <p:ph type="sldNum" sz="quarter" idx="12"/>
          </p:nvPr>
        </p:nvSpPr>
        <p:spPr/>
        <p:txBody>
          <a:bodyPr/>
          <a:lstStyle>
            <a:lvl1pPr>
              <a:defRPr>
                <a:solidFill>
                  <a:schemeClr val="bg1"/>
                </a:solidFill>
              </a:defRPr>
            </a:lvl1pPr>
          </a:lstStyle>
          <a:p>
            <a:fld id="{6D22F896-40B5-4ADD-8801-0D06FADFA095}" type="slidenum">
              <a:rPr lang="en-US" smtClean="0"/>
              <a:pPr/>
              <a:t>‹#›</a:t>
            </a:fld>
            <a:endParaRPr lang="en-US" dirty="0"/>
          </a:p>
        </p:txBody>
      </p:sp>
      <p:pic>
        <p:nvPicPr>
          <p:cNvPr id="5" name="Picture 2">
            <a:extLst>
              <a:ext uri="{FF2B5EF4-FFF2-40B4-BE49-F238E27FC236}">
                <a16:creationId xmlns:a16="http://schemas.microsoft.com/office/drawing/2014/main" id="{DF9B8AB5-816C-379F-823C-6C20B9466E0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1276573847"/>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3 Speaker/Image/FullGrad">
    <p:bg>
      <p:bgPr>
        <a:solidFill>
          <a:schemeClr val="bg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DD7223C7-C07A-BBDB-151E-A9413D4815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649869" y="-2668036"/>
            <a:ext cx="6870922" cy="12206996"/>
          </a:xfrm>
          <a:prstGeom prst="rect">
            <a:avLst/>
          </a:prstGeom>
        </p:spPr>
      </p:pic>
      <p:sp>
        <p:nvSpPr>
          <p:cNvPr id="5" name="TextBox 4">
            <a:extLst>
              <a:ext uri="{FF2B5EF4-FFF2-40B4-BE49-F238E27FC236}">
                <a16:creationId xmlns:a16="http://schemas.microsoft.com/office/drawing/2014/main" id="{4D4BECC6-99EC-056B-91E1-BE022C6B36D9}"/>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6" name="Group 5">
            <a:extLst>
              <a:ext uri="{FF2B5EF4-FFF2-40B4-BE49-F238E27FC236}">
                <a16:creationId xmlns:a16="http://schemas.microsoft.com/office/drawing/2014/main" id="{B714E89C-4DBD-3681-3A6F-68CA30CD9853}"/>
              </a:ext>
            </a:extLst>
          </p:cNvPr>
          <p:cNvGrpSpPr>
            <a:grpSpLocks noChangeAspect="1"/>
          </p:cNvGrpSpPr>
          <p:nvPr userDrawn="1"/>
        </p:nvGrpSpPr>
        <p:grpSpPr>
          <a:xfrm>
            <a:off x="760413" y="6348283"/>
            <a:ext cx="777240" cy="259316"/>
            <a:chOff x="547688" y="952500"/>
            <a:chExt cx="12190413" cy="4067175"/>
          </a:xfrm>
        </p:grpSpPr>
        <p:sp>
          <p:nvSpPr>
            <p:cNvPr id="7" name="Rectangle 6">
              <a:extLst>
                <a:ext uri="{FF2B5EF4-FFF2-40B4-BE49-F238E27FC236}">
                  <a16:creationId xmlns:a16="http://schemas.microsoft.com/office/drawing/2014/main" id="{65226892-C175-CE6A-BB7D-16A9A7B236CE}"/>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84EA8AF2-1F8C-AF49-1F7D-3BEB890D4A0A}"/>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a:extLst>
                <a:ext uri="{FF2B5EF4-FFF2-40B4-BE49-F238E27FC236}">
                  <a16:creationId xmlns:a16="http://schemas.microsoft.com/office/drawing/2014/main" id="{0A95F9CF-155B-A6C0-07E4-DB98E2661CDA}"/>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9">
              <a:extLst>
                <a:ext uri="{FF2B5EF4-FFF2-40B4-BE49-F238E27FC236}">
                  <a16:creationId xmlns:a16="http://schemas.microsoft.com/office/drawing/2014/main" id="{376BEBC7-028F-855C-0ED2-E4E1AE03BDB2}"/>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a:extLst>
                <a:ext uri="{FF2B5EF4-FFF2-40B4-BE49-F238E27FC236}">
                  <a16:creationId xmlns:a16="http://schemas.microsoft.com/office/drawing/2014/main" id="{37F317EE-C332-49AF-0AFE-094462DB43A7}"/>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0">
              <a:extLst>
                <a:ext uri="{FF2B5EF4-FFF2-40B4-BE49-F238E27FC236}">
                  <a16:creationId xmlns:a16="http://schemas.microsoft.com/office/drawing/2014/main" id="{B889F157-D277-D689-C07D-3F1FA06FB5B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1">
              <a:extLst>
                <a:ext uri="{FF2B5EF4-FFF2-40B4-BE49-F238E27FC236}">
                  <a16:creationId xmlns:a16="http://schemas.microsoft.com/office/drawing/2014/main" id="{46415206-5DBE-5245-B0E5-9C7EE745F32C}"/>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Slide Number Placeholder 5">
            <a:extLst>
              <a:ext uri="{FF2B5EF4-FFF2-40B4-BE49-F238E27FC236}">
                <a16:creationId xmlns:a16="http://schemas.microsoft.com/office/drawing/2014/main" id="{E113E341-4400-C753-978A-608B93D61B11}"/>
              </a:ext>
            </a:extLst>
          </p:cNvPr>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pic>
        <p:nvPicPr>
          <p:cNvPr id="3" name="Picture 2">
            <a:extLst>
              <a:ext uri="{FF2B5EF4-FFF2-40B4-BE49-F238E27FC236}">
                <a16:creationId xmlns:a16="http://schemas.microsoft.com/office/drawing/2014/main" id="{9F8B1CF5-C929-41AD-C560-4751A62B5DF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332760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w/Image">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412" y="442528"/>
            <a:ext cx="5723515"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accent4"/>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760412" y="1307593"/>
            <a:ext cx="5723515" cy="4788408"/>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8"/>
          <p:cNvSpPr>
            <a:spLocks noGrp="1"/>
          </p:cNvSpPr>
          <p:nvPr>
            <p:ph type="pic" sz="quarter" idx="16"/>
          </p:nvPr>
        </p:nvSpPr>
        <p:spPr>
          <a:xfrm>
            <a:off x="6856413" y="0"/>
            <a:ext cx="5332411" cy="6858000"/>
          </a:xfrm>
          <a:prstGeom prst="rect">
            <a:avLst/>
          </a:prstGeom>
        </p:spPr>
        <p:txBody>
          <a:bodyPr anchor="ctr"/>
          <a:lstStyle>
            <a:lvl1pPr marL="0" indent="0" algn="ctr">
              <a:buNone/>
              <a:defRPr sz="2400">
                <a:solidFill>
                  <a:schemeClr val="accent1"/>
                </a:solidFill>
              </a:defRPr>
            </a:lvl1pPr>
          </a:lstStyle>
          <a:p>
            <a:r>
              <a:rPr lang="en-US"/>
              <a:t>Click icon to add picture</a:t>
            </a:r>
            <a:endParaRPr lang="en-US" dirty="0"/>
          </a:p>
        </p:txBody>
      </p:sp>
      <p:sp>
        <p:nvSpPr>
          <p:cNvPr id="2" name="Slide Number Placeholder 1">
            <a:extLst>
              <a:ext uri="{FF2B5EF4-FFF2-40B4-BE49-F238E27FC236}">
                <a16:creationId xmlns:a16="http://schemas.microsoft.com/office/drawing/2014/main" id="{C8F3C117-A202-AC1A-30DA-A95049B2670E}"/>
              </a:ext>
            </a:extLst>
          </p:cNvPr>
          <p:cNvSpPr>
            <a:spLocks noGrp="1"/>
          </p:cNvSpPr>
          <p:nvPr>
            <p:ph type="sldNum" sz="quarter" idx="17"/>
          </p:nvPr>
        </p:nvSpPr>
        <p:spPr/>
        <p:txBody>
          <a:bodyPr/>
          <a:lstStyle/>
          <a:p>
            <a:fld id="{6D22F896-40B5-4ADD-8801-0D06FADFA095}" type="slidenum">
              <a:rPr lang="en-US" smtClean="0"/>
              <a:pPr/>
              <a:t>‹#›</a:t>
            </a:fld>
            <a:endParaRPr lang="en-US" dirty="0"/>
          </a:p>
        </p:txBody>
      </p:sp>
      <p:pic>
        <p:nvPicPr>
          <p:cNvPr id="3" name="Picture 2">
            <a:extLst>
              <a:ext uri="{FF2B5EF4-FFF2-40B4-BE49-F238E27FC236}">
                <a16:creationId xmlns:a16="http://schemas.microsoft.com/office/drawing/2014/main" id="{B72F678F-F839-C8FB-FC26-AA5BE7452C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87745591"/>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w/Imag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7677A26-3710-1D31-8B95-1FF654BDEA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55668" y="0"/>
            <a:ext cx="4933156" cy="6858000"/>
          </a:xfrm>
          <a:prstGeom prst="rect">
            <a:avLst/>
          </a:prstGeom>
        </p:spPr>
      </p:pic>
      <p:sp>
        <p:nvSpPr>
          <p:cNvPr id="10" name="Title 28"/>
          <p:cNvSpPr>
            <a:spLocks noGrp="1"/>
          </p:cNvSpPr>
          <p:nvPr>
            <p:ph type="title" hasCustomPrompt="1"/>
          </p:nvPr>
        </p:nvSpPr>
        <p:spPr bwMode="gray">
          <a:xfrm>
            <a:off x="760412" y="442528"/>
            <a:ext cx="5723515"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accent4"/>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760412" y="1307593"/>
            <a:ext cx="5723515" cy="4788408"/>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
            <a:extLst>
              <a:ext uri="{FF2B5EF4-FFF2-40B4-BE49-F238E27FC236}">
                <a16:creationId xmlns:a16="http://schemas.microsoft.com/office/drawing/2014/main" id="{C8F3C117-A202-AC1A-30DA-A95049B2670E}"/>
              </a:ext>
            </a:extLst>
          </p:cNvPr>
          <p:cNvSpPr>
            <a:spLocks noGrp="1"/>
          </p:cNvSpPr>
          <p:nvPr>
            <p:ph type="sldNum" sz="quarter" idx="17"/>
          </p:nvPr>
        </p:nvSpPr>
        <p:spPr/>
        <p:txBody>
          <a:bodyPr/>
          <a:lstStyle>
            <a:lvl1pPr>
              <a:defRPr>
                <a:solidFill>
                  <a:schemeClr val="bg1"/>
                </a:solidFill>
              </a:defRPr>
            </a:lvl1pPr>
          </a:lstStyle>
          <a:p>
            <a:fld id="{6D22F896-40B5-4ADD-8801-0D06FADFA095}" type="slidenum">
              <a:rPr lang="en-US" smtClean="0"/>
              <a:pPr/>
              <a:t>‹#›</a:t>
            </a:fld>
            <a:endParaRPr lang="en-US" dirty="0"/>
          </a:p>
        </p:txBody>
      </p:sp>
      <p:pic>
        <p:nvPicPr>
          <p:cNvPr id="3" name="Picture 2">
            <a:extLst>
              <a:ext uri="{FF2B5EF4-FFF2-40B4-BE49-F238E27FC236}">
                <a16:creationId xmlns:a16="http://schemas.microsoft.com/office/drawing/2014/main" id="{80BDFE0F-D3E3-58DA-0F19-939BAD49994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2370494772"/>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Title w/Imag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7677A26-3710-1D31-8B95-1FF654BDEA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55668" y="0"/>
            <a:ext cx="4933156" cy="6858000"/>
          </a:xfrm>
          <a:prstGeom prst="rect">
            <a:avLst/>
          </a:prstGeom>
        </p:spPr>
      </p:pic>
      <p:sp>
        <p:nvSpPr>
          <p:cNvPr id="10" name="Title 28"/>
          <p:cNvSpPr>
            <a:spLocks noGrp="1"/>
          </p:cNvSpPr>
          <p:nvPr>
            <p:ph type="title" hasCustomPrompt="1"/>
          </p:nvPr>
        </p:nvSpPr>
        <p:spPr bwMode="gray">
          <a:xfrm>
            <a:off x="760412" y="442528"/>
            <a:ext cx="5723515"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accent4"/>
                </a:solidFill>
                <a:latin typeface="Arial" pitchFamily="34" charset="0"/>
                <a:ea typeface="+mn-ea"/>
                <a:cs typeface="Arial" pitchFamily="34" charset="0"/>
              </a:defRPr>
            </a:lvl1pPr>
          </a:lstStyle>
          <a:p>
            <a:r>
              <a:rPr lang="en-US" dirty="0"/>
              <a:t>Click to edit master title</a:t>
            </a:r>
          </a:p>
        </p:txBody>
      </p:sp>
      <p:sp>
        <p:nvSpPr>
          <p:cNvPr id="2" name="Slide Number Placeholder 1">
            <a:extLst>
              <a:ext uri="{FF2B5EF4-FFF2-40B4-BE49-F238E27FC236}">
                <a16:creationId xmlns:a16="http://schemas.microsoft.com/office/drawing/2014/main" id="{C8F3C117-A202-AC1A-30DA-A95049B2670E}"/>
              </a:ext>
            </a:extLst>
          </p:cNvPr>
          <p:cNvSpPr>
            <a:spLocks noGrp="1"/>
          </p:cNvSpPr>
          <p:nvPr>
            <p:ph type="sldNum" sz="quarter" idx="17"/>
          </p:nvPr>
        </p:nvSpPr>
        <p:spPr/>
        <p:txBody>
          <a:bodyPr/>
          <a:lstStyle>
            <a:lvl1pPr>
              <a:defRPr>
                <a:solidFill>
                  <a:schemeClr val="bg1"/>
                </a:solidFill>
              </a:defRPr>
            </a:lvl1pPr>
          </a:lstStyle>
          <a:p>
            <a:fld id="{6D22F896-40B5-4ADD-8801-0D06FADFA095}" type="slidenum">
              <a:rPr lang="en-US" smtClean="0"/>
              <a:pPr/>
              <a:t>‹#›</a:t>
            </a:fld>
            <a:endParaRPr lang="en-US" dirty="0"/>
          </a:p>
        </p:txBody>
      </p:sp>
      <p:pic>
        <p:nvPicPr>
          <p:cNvPr id="3" name="Picture 2">
            <a:extLst>
              <a:ext uri="{FF2B5EF4-FFF2-40B4-BE49-F238E27FC236}">
                <a16:creationId xmlns:a16="http://schemas.microsoft.com/office/drawing/2014/main" id="{52A2A6CC-5222-3E53-C2AC-AD4D6D223A3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3459021871"/>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w/Image_Black">
    <p:bg>
      <p:bgPr>
        <a:solidFill>
          <a:srgbClr val="1E0013"/>
        </a:solidFill>
        <a:effectLst/>
      </p:bgPr>
    </p:bg>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412" y="442528"/>
            <a:ext cx="5723515"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760412" y="1307592"/>
            <a:ext cx="5723515" cy="4919589"/>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8"/>
          <p:cNvSpPr>
            <a:spLocks noGrp="1"/>
          </p:cNvSpPr>
          <p:nvPr>
            <p:ph type="pic" sz="quarter" idx="16"/>
          </p:nvPr>
        </p:nvSpPr>
        <p:spPr>
          <a:xfrm>
            <a:off x="6856413" y="0"/>
            <a:ext cx="5332411" cy="6858000"/>
          </a:xfrm>
          <a:prstGeom prst="rect">
            <a:avLst/>
          </a:prstGeom>
        </p:spPr>
        <p:txBody>
          <a:bodyPr anchor="ctr"/>
          <a:lstStyle>
            <a:lvl1pPr marL="0" indent="0" algn="ctr">
              <a:buNone/>
              <a:defRPr sz="2400">
                <a:solidFill>
                  <a:schemeClr val="accent1"/>
                </a:solidFill>
              </a:defRPr>
            </a:lvl1pPr>
          </a:lstStyle>
          <a:p>
            <a:r>
              <a:rPr lang="en-US"/>
              <a:t>Click icon to add picture</a:t>
            </a:r>
            <a:endParaRPr lang="en-US" dirty="0"/>
          </a:p>
        </p:txBody>
      </p:sp>
      <p:sp>
        <p:nvSpPr>
          <p:cNvPr id="15" name="TextBox 14">
            <a:extLst>
              <a:ext uri="{FF2B5EF4-FFF2-40B4-BE49-F238E27FC236}">
                <a16:creationId xmlns:a16="http://schemas.microsoft.com/office/drawing/2014/main" id="{E1A088EC-A7D4-9C0A-C322-1161E9EFEA5E}"/>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17" name="Group 16">
            <a:extLst>
              <a:ext uri="{FF2B5EF4-FFF2-40B4-BE49-F238E27FC236}">
                <a16:creationId xmlns:a16="http://schemas.microsoft.com/office/drawing/2014/main" id="{54EA4AC3-3E83-652D-5977-C213932004B2}"/>
              </a:ext>
            </a:extLst>
          </p:cNvPr>
          <p:cNvGrpSpPr>
            <a:grpSpLocks noChangeAspect="1"/>
          </p:cNvGrpSpPr>
          <p:nvPr userDrawn="1"/>
        </p:nvGrpSpPr>
        <p:grpSpPr>
          <a:xfrm>
            <a:off x="760413" y="6348283"/>
            <a:ext cx="777240" cy="259316"/>
            <a:chOff x="547688" y="952500"/>
            <a:chExt cx="12190413" cy="4067175"/>
          </a:xfrm>
        </p:grpSpPr>
        <p:sp>
          <p:nvSpPr>
            <p:cNvPr id="18" name="Rectangle 17">
              <a:extLst>
                <a:ext uri="{FF2B5EF4-FFF2-40B4-BE49-F238E27FC236}">
                  <a16:creationId xmlns:a16="http://schemas.microsoft.com/office/drawing/2014/main" id="{86C692C7-AF24-D9BB-14D5-5012A2169814}"/>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7">
              <a:extLst>
                <a:ext uri="{FF2B5EF4-FFF2-40B4-BE49-F238E27FC236}">
                  <a16:creationId xmlns:a16="http://schemas.microsoft.com/office/drawing/2014/main" id="{5C4F613F-1DD6-3F3D-9BAE-708257885F1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8">
              <a:extLst>
                <a:ext uri="{FF2B5EF4-FFF2-40B4-BE49-F238E27FC236}">
                  <a16:creationId xmlns:a16="http://schemas.microsoft.com/office/drawing/2014/main" id="{78F30CC7-8DA5-9459-5823-3D7027574B6E}"/>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9">
              <a:extLst>
                <a:ext uri="{FF2B5EF4-FFF2-40B4-BE49-F238E27FC236}">
                  <a16:creationId xmlns:a16="http://schemas.microsoft.com/office/drawing/2014/main" id="{9549D5A1-8221-2608-197C-70D3E119DD37}"/>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0">
              <a:extLst>
                <a:ext uri="{FF2B5EF4-FFF2-40B4-BE49-F238E27FC236}">
                  <a16:creationId xmlns:a16="http://schemas.microsoft.com/office/drawing/2014/main" id="{D6C29BFA-EBE0-3409-DA75-D6D86C95C50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0">
              <a:extLst>
                <a:ext uri="{FF2B5EF4-FFF2-40B4-BE49-F238E27FC236}">
                  <a16:creationId xmlns:a16="http://schemas.microsoft.com/office/drawing/2014/main" id="{DE56CA28-603E-6C83-560F-82347F4C9298}"/>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1">
              <a:extLst>
                <a:ext uri="{FF2B5EF4-FFF2-40B4-BE49-F238E27FC236}">
                  <a16:creationId xmlns:a16="http://schemas.microsoft.com/office/drawing/2014/main" id="{AE3DA774-A3A9-8F32-B9A2-708F35FC0EE1}"/>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EF7E7426-E0FB-DA60-E1E0-A41FD9009F5D}"/>
              </a:ext>
            </a:extLst>
          </p:cNvPr>
          <p:cNvSpPr>
            <a:spLocks noGrp="1"/>
          </p:cNvSpPr>
          <p:nvPr>
            <p:ph type="sldNum" sz="quarter" idx="17"/>
          </p:nvPr>
        </p:nvSpPr>
        <p:spPr/>
        <p:txBody>
          <a:bodyPr/>
          <a:lstStyle>
            <a:lvl1pPr>
              <a:defRPr>
                <a:solidFill>
                  <a:schemeClr val="bg1"/>
                </a:solidFill>
              </a:defRPr>
            </a:lvl1pPr>
          </a:lstStyle>
          <a:p>
            <a:fld id="{6D22F896-40B5-4ADD-8801-0D06FADFA095}" type="slidenum">
              <a:rPr lang="en-US" smtClean="0"/>
              <a:pPr/>
              <a:t>‹#›</a:t>
            </a:fld>
            <a:endParaRPr lang="en-US" dirty="0"/>
          </a:p>
        </p:txBody>
      </p:sp>
      <p:pic>
        <p:nvPicPr>
          <p:cNvPr id="4" name="Picture 2">
            <a:extLst>
              <a:ext uri="{FF2B5EF4-FFF2-40B4-BE49-F238E27FC236}">
                <a16:creationId xmlns:a16="http://schemas.microsoft.com/office/drawing/2014/main" id="{B62E5DEB-2C8A-39FC-6886-A4DCD97AC4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992496215"/>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hoto + Statement">
    <p:spTree>
      <p:nvGrpSpPr>
        <p:cNvPr id="1" name=""/>
        <p:cNvGrpSpPr/>
        <p:nvPr/>
      </p:nvGrpSpPr>
      <p:grpSpPr>
        <a:xfrm>
          <a:off x="0" y="0"/>
          <a:ext cx="0" cy="0"/>
          <a:chOff x="0" y="0"/>
          <a:chExt cx="0" cy="0"/>
        </a:xfrm>
      </p:grpSpPr>
      <p:sp>
        <p:nvSpPr>
          <p:cNvPr id="3" name="Rectangle 2"/>
          <p:cNvSpPr/>
          <p:nvPr userDrawn="1"/>
        </p:nvSpPr>
        <p:spPr>
          <a:xfrm>
            <a:off x="0" y="0"/>
            <a:ext cx="406179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8"/>
          <p:cNvSpPr>
            <a:spLocks noGrp="1"/>
          </p:cNvSpPr>
          <p:nvPr>
            <p:ph type="pic" sz="quarter" idx="16"/>
          </p:nvPr>
        </p:nvSpPr>
        <p:spPr>
          <a:xfrm>
            <a:off x="4061791" y="0"/>
            <a:ext cx="8127034" cy="6858000"/>
          </a:xfrm>
          <a:prstGeom prst="rect">
            <a:avLst/>
          </a:prstGeom>
        </p:spPr>
        <p:txBody>
          <a:bodyPr anchor="ctr"/>
          <a:lstStyle>
            <a:lvl1pPr marL="0" indent="0" algn="ctr">
              <a:buNone/>
              <a:defRPr sz="2400">
                <a:solidFill>
                  <a:schemeClr val="accent1"/>
                </a:solidFill>
              </a:defRPr>
            </a:lvl1pPr>
          </a:lstStyle>
          <a:p>
            <a:r>
              <a:rPr lang="en-US"/>
              <a:t>Click icon to add picture</a:t>
            </a:r>
            <a:endParaRPr lang="en-US" dirty="0"/>
          </a:p>
        </p:txBody>
      </p:sp>
      <p:sp>
        <p:nvSpPr>
          <p:cNvPr id="14" name="Text Placeholder 3"/>
          <p:cNvSpPr>
            <a:spLocks noGrp="1"/>
          </p:cNvSpPr>
          <p:nvPr>
            <p:ph type="body" sz="quarter" idx="18" hasCustomPrompt="1"/>
          </p:nvPr>
        </p:nvSpPr>
        <p:spPr>
          <a:xfrm>
            <a:off x="760413" y="849535"/>
            <a:ext cx="3513151" cy="1926795"/>
          </a:xfrm>
          <a:prstGeom prst="rect">
            <a:avLst/>
          </a:prstGeom>
          <a:noFill/>
        </p:spPr>
        <p:txBody>
          <a:bodyPr lIns="0" tIns="0" rIns="0" bIns="0" anchor="t">
            <a:noAutofit/>
          </a:bodyPr>
          <a:lstStyle>
            <a:lvl1pPr marL="0" indent="0">
              <a:lnSpc>
                <a:spcPts val="4200"/>
              </a:lnSpc>
              <a:spcBef>
                <a:spcPts val="0"/>
              </a:spcBef>
              <a:buFont typeface="Arial" panose="020B0604020202020204" pitchFamily="34" charset="0"/>
              <a:buNone/>
              <a:defRPr sz="4600" b="1" strike="noStrike" spc="-150" baseline="0">
                <a:solidFill>
                  <a:schemeClr val="accent4"/>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Photo plus</a:t>
            </a:r>
            <a:br>
              <a:rPr lang="en-US" dirty="0"/>
            </a:br>
            <a:r>
              <a:rPr lang="en-US" dirty="0"/>
              <a:t>statement</a:t>
            </a:r>
            <a:br>
              <a:rPr lang="en-US" dirty="0"/>
            </a:br>
            <a:r>
              <a:rPr lang="en-US" dirty="0"/>
              <a:t>layout</a:t>
            </a:r>
          </a:p>
        </p:txBody>
      </p:sp>
      <p:sp>
        <p:nvSpPr>
          <p:cNvPr id="8" name="Text Placeholder 7"/>
          <p:cNvSpPr>
            <a:spLocks noGrp="1"/>
          </p:cNvSpPr>
          <p:nvPr>
            <p:ph type="body" sz="quarter" idx="19" hasCustomPrompt="1"/>
          </p:nvPr>
        </p:nvSpPr>
        <p:spPr>
          <a:xfrm>
            <a:off x="760414" y="2943638"/>
            <a:ext cx="3513150" cy="1641615"/>
          </a:xfrm>
          <a:prstGeom prst="rect">
            <a:avLst/>
          </a:prstGeom>
        </p:spPr>
        <p:txBody>
          <a:bodyPr lIns="0" tIns="0" rIns="0" bIns="0"/>
          <a:lstStyle>
            <a:lvl1pPr marL="0" indent="0">
              <a:lnSpc>
                <a:spcPts val="2400"/>
              </a:lnSpc>
              <a:spcBef>
                <a:spcPts val="0"/>
              </a:spcBef>
              <a:buNone/>
              <a:defRPr sz="2400" baseline="0">
                <a:solidFill>
                  <a:schemeClr val="tx1"/>
                </a:solidFill>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Subtitle goes here</a:t>
            </a:r>
          </a:p>
        </p:txBody>
      </p:sp>
      <p:sp>
        <p:nvSpPr>
          <p:cNvPr id="7" name="Slide Number Placeholder 1">
            <a:extLst>
              <a:ext uri="{FF2B5EF4-FFF2-40B4-BE49-F238E27FC236}">
                <a16:creationId xmlns:a16="http://schemas.microsoft.com/office/drawing/2014/main" id="{C9E4313D-4BB5-4FBE-BED7-2E337B7C6B9C}"/>
              </a:ext>
            </a:extLst>
          </p:cNvPr>
          <p:cNvSpPr>
            <a:spLocks noGrp="1"/>
          </p:cNvSpPr>
          <p:nvPr>
            <p:ph type="sldNum" sz="quarter" idx="20"/>
          </p:nvPr>
        </p:nvSpPr>
        <p:spPr>
          <a:xfrm>
            <a:off x="11669529" y="6400800"/>
            <a:ext cx="438912" cy="155448"/>
          </a:xfrm>
        </p:spPr>
        <p:txBody>
          <a:bodyPr/>
          <a:lstStyle/>
          <a:p>
            <a:fld id="{6D22F896-40B5-4ADD-8801-0D06FADFA095}" type="slidenum">
              <a:rPr lang="en-US" smtClean="0"/>
              <a:pPr/>
              <a:t>‹#›</a:t>
            </a:fld>
            <a:endParaRPr lang="en-US" dirty="0"/>
          </a:p>
        </p:txBody>
      </p:sp>
      <p:pic>
        <p:nvPicPr>
          <p:cNvPr id="2" name="Picture 2">
            <a:extLst>
              <a:ext uri="{FF2B5EF4-FFF2-40B4-BE49-F238E27FC236}">
                <a16:creationId xmlns:a16="http://schemas.microsoft.com/office/drawing/2014/main" id="{83C6A50C-BFFD-1222-4509-B864AAC705A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86750126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_Black">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89554D-80A8-C7DD-7BB0-14D53FE08A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892"/>
            <a:ext cx="12188824" cy="6856213"/>
          </a:xfrm>
          <a:prstGeom prst="rect">
            <a:avLst/>
          </a:prstGeom>
        </p:spPr>
      </p:pic>
      <p:pic>
        <p:nvPicPr>
          <p:cNvPr id="4" name="Picture 3">
            <a:extLst>
              <a:ext uri="{FF2B5EF4-FFF2-40B4-BE49-F238E27FC236}">
                <a16:creationId xmlns:a16="http://schemas.microsoft.com/office/drawing/2014/main" id="{E42D3CB4-43AC-B0A4-DF78-3A77FC4DDC6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48462" y="-1789"/>
            <a:ext cx="5330283" cy="6858000"/>
          </a:xfrm>
          <a:prstGeom prst="rect">
            <a:avLst/>
          </a:prstGeom>
        </p:spPr>
      </p:pic>
      <p:sp>
        <p:nvSpPr>
          <p:cNvPr id="56" name="Title 16"/>
          <p:cNvSpPr>
            <a:spLocks noGrp="1"/>
          </p:cNvSpPr>
          <p:nvPr userDrawn="1">
            <p:ph type="title" hasCustomPrompt="1"/>
          </p:nvPr>
        </p:nvSpPr>
        <p:spPr bwMode="gray">
          <a:xfrm>
            <a:off x="750334" y="1524000"/>
            <a:ext cx="5957195" cy="3273368"/>
          </a:xfrm>
          <a:prstGeom prst="rect">
            <a:avLst/>
          </a:prstGeom>
        </p:spPr>
        <p:txBody>
          <a:bodyPr lIns="0" tIns="0" rIns="121899" bIns="0" anchor="b" anchorCtr="0"/>
          <a:lstStyle>
            <a:lvl1pPr marL="0" algn="l" defTabSz="1218987" rtl="0" eaLnBrk="1" latinLnBrk="0" hangingPunct="1">
              <a:lnSpc>
                <a:spcPct val="75000"/>
              </a:lnSpc>
              <a:spcBef>
                <a:spcPct val="0"/>
              </a:spcBef>
              <a:buNone/>
              <a:defRPr lang="en-US" sz="7000" b="1" kern="1200" cap="none" spc="-150" baseline="0" dirty="0">
                <a:solidFill>
                  <a:schemeClr val="bg1"/>
                </a:solidFill>
                <a:latin typeface="Arial" pitchFamily="34" charset="0"/>
                <a:ea typeface="+mn-ea"/>
                <a:cs typeface="Arial" pitchFamily="34" charset="0"/>
              </a:defRPr>
            </a:lvl1pPr>
          </a:lstStyle>
          <a:p>
            <a:r>
              <a:rPr lang="en-US" dirty="0"/>
              <a:t>Presentation</a:t>
            </a:r>
            <a:br>
              <a:rPr lang="en-US" dirty="0"/>
            </a:br>
            <a:r>
              <a:rPr lang="en-US" dirty="0"/>
              <a:t>title here</a:t>
            </a:r>
          </a:p>
        </p:txBody>
      </p:sp>
      <p:sp>
        <p:nvSpPr>
          <p:cNvPr id="55" name="Subtitle 2"/>
          <p:cNvSpPr>
            <a:spLocks noGrp="1"/>
          </p:cNvSpPr>
          <p:nvPr userDrawn="1">
            <p:ph type="subTitle" idx="1" hasCustomPrompt="1"/>
          </p:nvPr>
        </p:nvSpPr>
        <p:spPr bwMode="gray">
          <a:xfrm>
            <a:off x="760414" y="5046115"/>
            <a:ext cx="5957195" cy="356616"/>
          </a:xfrm>
          <a:prstGeom prst="rect">
            <a:avLst/>
          </a:prstGeom>
        </p:spPr>
        <p:txBody>
          <a:bodyPr lIns="0" tIns="0" rIns="0" bIns="0" anchor="t" anchorCtr="0"/>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grpSp>
        <p:nvGrpSpPr>
          <p:cNvPr id="68" name="Group 67">
            <a:extLst>
              <a:ext uri="{FF2B5EF4-FFF2-40B4-BE49-F238E27FC236}">
                <a16:creationId xmlns:a16="http://schemas.microsoft.com/office/drawing/2014/main" id="{C178D7C6-5801-6B30-A6A7-963788E95D85}"/>
              </a:ext>
            </a:extLst>
          </p:cNvPr>
          <p:cNvGrpSpPr>
            <a:grpSpLocks noChangeAspect="1"/>
          </p:cNvGrpSpPr>
          <p:nvPr userDrawn="1"/>
        </p:nvGrpSpPr>
        <p:grpSpPr>
          <a:xfrm rot="16200000">
            <a:off x="10149589" y="3293868"/>
            <a:ext cx="3058160" cy="1020314"/>
            <a:chOff x="547688" y="952500"/>
            <a:chExt cx="12190413" cy="4067175"/>
          </a:xfrm>
        </p:grpSpPr>
        <p:sp>
          <p:nvSpPr>
            <p:cNvPr id="69" name="Rectangle 68">
              <a:extLst>
                <a:ext uri="{FF2B5EF4-FFF2-40B4-BE49-F238E27FC236}">
                  <a16:creationId xmlns:a16="http://schemas.microsoft.com/office/drawing/2014/main" id="{69E9C34A-28EF-207E-149B-9EBED2862D6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7">
              <a:extLst>
                <a:ext uri="{FF2B5EF4-FFF2-40B4-BE49-F238E27FC236}">
                  <a16:creationId xmlns:a16="http://schemas.microsoft.com/office/drawing/2014/main" id="{158C3A6B-F5BB-E37E-DB3D-C1ABEA07F21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8">
              <a:extLst>
                <a:ext uri="{FF2B5EF4-FFF2-40B4-BE49-F238E27FC236}">
                  <a16:creationId xmlns:a16="http://schemas.microsoft.com/office/drawing/2014/main" id="{A56AE87F-217D-4207-F227-987A2E7FEBFA}"/>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9">
              <a:extLst>
                <a:ext uri="{FF2B5EF4-FFF2-40B4-BE49-F238E27FC236}">
                  <a16:creationId xmlns:a16="http://schemas.microsoft.com/office/drawing/2014/main" id="{D65BCC2D-74A9-8E37-6BBC-33B74966DAC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0">
              <a:extLst>
                <a:ext uri="{FF2B5EF4-FFF2-40B4-BE49-F238E27FC236}">
                  <a16:creationId xmlns:a16="http://schemas.microsoft.com/office/drawing/2014/main" id="{BA8558ED-E4BF-D888-EF3B-A311AFE8C47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0">
              <a:extLst>
                <a:ext uri="{FF2B5EF4-FFF2-40B4-BE49-F238E27FC236}">
                  <a16:creationId xmlns:a16="http://schemas.microsoft.com/office/drawing/2014/main" id="{AFF1776F-9DBA-D51E-8F71-E1FB30D76794}"/>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1">
              <a:extLst>
                <a:ext uri="{FF2B5EF4-FFF2-40B4-BE49-F238E27FC236}">
                  <a16:creationId xmlns:a16="http://schemas.microsoft.com/office/drawing/2014/main" id="{820D6E3B-9704-EBDF-9D0D-A571A36CBC7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2" name="TextBox 81">
            <a:extLst>
              <a:ext uri="{FF2B5EF4-FFF2-40B4-BE49-F238E27FC236}">
                <a16:creationId xmlns:a16="http://schemas.microsoft.com/office/drawing/2014/main" id="{D0375F64-E651-1A0A-ABF1-9C38BA663F9F}"/>
              </a:ext>
            </a:extLst>
          </p:cNvPr>
          <p:cNvSpPr txBox="1"/>
          <p:nvPr userDrawn="1"/>
        </p:nvSpPr>
        <p:spPr>
          <a:xfrm>
            <a:off x="75033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sp>
        <p:nvSpPr>
          <p:cNvPr id="10" name="TextBox 9">
            <a:extLst>
              <a:ext uri="{FF2B5EF4-FFF2-40B4-BE49-F238E27FC236}">
                <a16:creationId xmlns:a16="http://schemas.microsoft.com/office/drawing/2014/main" id="{5DD47BD8-48A7-56A6-6758-19ACAB6CB724}"/>
              </a:ext>
            </a:extLst>
          </p:cNvPr>
          <p:cNvSpPr txBox="1"/>
          <p:nvPr userDrawn="1"/>
        </p:nvSpPr>
        <p:spPr>
          <a:xfrm>
            <a:off x="0" y="-433413"/>
            <a:ext cx="2481943" cy="369332"/>
          </a:xfrm>
          <a:prstGeom prst="rect">
            <a:avLst/>
          </a:prstGeom>
          <a:noFill/>
        </p:spPr>
        <p:txBody>
          <a:bodyPr wrap="square" rtlCol="0">
            <a:spAutoFit/>
          </a:bodyPr>
          <a:lstStyle/>
          <a:p>
            <a:pPr algn="l"/>
            <a:r>
              <a:rPr lang="en-US" sz="1800" dirty="0">
                <a:latin typeface="Arial" pitchFamily="34" charset="0"/>
                <a:cs typeface="Arial" pitchFamily="34" charset="0"/>
              </a:rPr>
              <a:t>ENABLE</a:t>
            </a:r>
          </a:p>
        </p:txBody>
      </p:sp>
      <p:pic>
        <p:nvPicPr>
          <p:cNvPr id="5" name="Picture 4">
            <a:extLst>
              <a:ext uri="{FF2B5EF4-FFF2-40B4-BE49-F238E27FC236}">
                <a16:creationId xmlns:a16="http://schemas.microsoft.com/office/drawing/2014/main" id="{7A7191E9-A52F-E347-46CB-287BE9E608C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04077" y="457518"/>
            <a:ext cx="1434423" cy="904994"/>
          </a:xfrm>
          <a:prstGeom prst="rect">
            <a:avLst/>
          </a:prstGeom>
        </p:spPr>
      </p:pic>
    </p:spTree>
    <p:extLst>
      <p:ext uri="{BB962C8B-B14F-4D97-AF65-F5344CB8AC3E}">
        <p14:creationId xmlns:p14="http://schemas.microsoft.com/office/powerpoint/2010/main" val="3208494093"/>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Photo + Statement_Black">
    <p:bg>
      <p:bgPr>
        <a:solidFill>
          <a:srgbClr val="1E001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CB8992-3FC1-1D5A-F5A3-5A7867B1CF80}"/>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8" name="TextBox 7">
            <a:extLst>
              <a:ext uri="{FF2B5EF4-FFF2-40B4-BE49-F238E27FC236}">
                <a16:creationId xmlns:a16="http://schemas.microsoft.com/office/drawing/2014/main" id="{07E0CCBF-ECBB-8D0A-7760-9C09A8DCA070}"/>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9" name="Group 8">
            <a:extLst>
              <a:ext uri="{FF2B5EF4-FFF2-40B4-BE49-F238E27FC236}">
                <a16:creationId xmlns:a16="http://schemas.microsoft.com/office/drawing/2014/main" id="{89469496-8712-48FF-8E79-3F94F23B18A6}"/>
              </a:ext>
            </a:extLst>
          </p:cNvPr>
          <p:cNvGrpSpPr>
            <a:grpSpLocks noChangeAspect="1"/>
          </p:cNvGrpSpPr>
          <p:nvPr userDrawn="1"/>
        </p:nvGrpSpPr>
        <p:grpSpPr>
          <a:xfrm>
            <a:off x="760413" y="6348283"/>
            <a:ext cx="777240" cy="259316"/>
            <a:chOff x="547688" y="952500"/>
            <a:chExt cx="12190413" cy="4067175"/>
          </a:xfrm>
        </p:grpSpPr>
        <p:sp>
          <p:nvSpPr>
            <p:cNvPr id="10" name="Rectangle 9">
              <a:extLst>
                <a:ext uri="{FF2B5EF4-FFF2-40B4-BE49-F238E27FC236}">
                  <a16:creationId xmlns:a16="http://schemas.microsoft.com/office/drawing/2014/main" id="{E6AD4F68-2171-D53B-BE99-0870458AEC62}"/>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B934C45C-E7A5-5950-4EC8-A0C9DD2B480C}"/>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584A4C2F-986E-EA32-C193-4B162580530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2F89DA65-DEB8-60CE-3119-C54CD2F81DA2}"/>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10A3EE42-0227-D024-FDFC-83E58AB899D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B71D7F0F-66ED-5122-7E93-2CCDC18FB89B}"/>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E827DA00-4AC6-AE82-9263-31F727C1786A}"/>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Picture Placeholder 8">
            <a:extLst>
              <a:ext uri="{FF2B5EF4-FFF2-40B4-BE49-F238E27FC236}">
                <a16:creationId xmlns:a16="http://schemas.microsoft.com/office/drawing/2014/main" id="{FF9FB968-F2A9-4C72-AC3C-DC44BBB699A7}"/>
              </a:ext>
            </a:extLst>
          </p:cNvPr>
          <p:cNvSpPr>
            <a:spLocks noGrp="1"/>
          </p:cNvSpPr>
          <p:nvPr>
            <p:ph type="pic" sz="quarter" idx="16"/>
          </p:nvPr>
        </p:nvSpPr>
        <p:spPr>
          <a:xfrm>
            <a:off x="4061791" y="0"/>
            <a:ext cx="8127034" cy="6858000"/>
          </a:xfrm>
          <a:prstGeom prst="rect">
            <a:avLst/>
          </a:prstGeom>
        </p:spPr>
        <p:txBody>
          <a:bodyPr anchor="ctr"/>
          <a:lstStyle>
            <a:lvl1pPr marL="0" indent="0" algn="ctr">
              <a:buNone/>
              <a:defRPr sz="2400">
                <a:solidFill>
                  <a:schemeClr val="accent1"/>
                </a:solidFill>
              </a:defRPr>
            </a:lvl1pPr>
          </a:lstStyle>
          <a:p>
            <a:r>
              <a:rPr lang="en-US"/>
              <a:t>Click icon to add picture</a:t>
            </a:r>
            <a:endParaRPr lang="en-US" dirty="0"/>
          </a:p>
        </p:txBody>
      </p:sp>
      <p:sp>
        <p:nvSpPr>
          <p:cNvPr id="18" name="Text Placeholder 3">
            <a:extLst>
              <a:ext uri="{FF2B5EF4-FFF2-40B4-BE49-F238E27FC236}">
                <a16:creationId xmlns:a16="http://schemas.microsoft.com/office/drawing/2014/main" id="{BB9C095A-1012-467F-9C44-B19F964C0089}"/>
              </a:ext>
            </a:extLst>
          </p:cNvPr>
          <p:cNvSpPr>
            <a:spLocks noGrp="1"/>
          </p:cNvSpPr>
          <p:nvPr>
            <p:ph type="body" sz="quarter" idx="18" hasCustomPrompt="1"/>
          </p:nvPr>
        </p:nvSpPr>
        <p:spPr>
          <a:xfrm>
            <a:off x="760412" y="849535"/>
            <a:ext cx="3513151" cy="1926795"/>
          </a:xfrm>
          <a:prstGeom prst="rect">
            <a:avLst/>
          </a:prstGeom>
          <a:noFill/>
        </p:spPr>
        <p:txBody>
          <a:bodyPr lIns="0" tIns="0" rIns="0" bIns="0" anchor="t">
            <a:noAutofit/>
          </a:bodyPr>
          <a:lstStyle>
            <a:lvl1pPr marL="0" indent="0">
              <a:lnSpc>
                <a:spcPts val="4200"/>
              </a:lnSpc>
              <a:spcBef>
                <a:spcPts val="0"/>
              </a:spcBef>
              <a:buFont typeface="Arial" panose="020B0604020202020204" pitchFamily="34" charset="0"/>
              <a:buNone/>
              <a:defRPr sz="4600" b="1" strike="noStrike"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Photo plus</a:t>
            </a:r>
            <a:br>
              <a:rPr lang="en-US" dirty="0"/>
            </a:br>
            <a:r>
              <a:rPr lang="en-US" dirty="0"/>
              <a:t>statement</a:t>
            </a:r>
            <a:br>
              <a:rPr lang="en-US" dirty="0"/>
            </a:br>
            <a:r>
              <a:rPr lang="en-US" dirty="0"/>
              <a:t>layout</a:t>
            </a:r>
          </a:p>
        </p:txBody>
      </p:sp>
      <p:sp>
        <p:nvSpPr>
          <p:cNvPr id="19" name="Text Placeholder 7">
            <a:extLst>
              <a:ext uri="{FF2B5EF4-FFF2-40B4-BE49-F238E27FC236}">
                <a16:creationId xmlns:a16="http://schemas.microsoft.com/office/drawing/2014/main" id="{20B0D42B-CBC4-443F-B475-39C1A11F88E2}"/>
              </a:ext>
            </a:extLst>
          </p:cNvPr>
          <p:cNvSpPr>
            <a:spLocks noGrp="1"/>
          </p:cNvSpPr>
          <p:nvPr>
            <p:ph type="body" sz="quarter" idx="19" hasCustomPrompt="1"/>
          </p:nvPr>
        </p:nvSpPr>
        <p:spPr>
          <a:xfrm>
            <a:off x="760413" y="2943638"/>
            <a:ext cx="3513150" cy="1641615"/>
          </a:xfrm>
          <a:prstGeom prst="rect">
            <a:avLst/>
          </a:prstGeom>
        </p:spPr>
        <p:txBody>
          <a:bodyPr lIns="0" tIns="0" rIns="0" bIns="0"/>
          <a:lstStyle>
            <a:lvl1pPr marL="0" indent="0">
              <a:lnSpc>
                <a:spcPts val="2400"/>
              </a:lnSpc>
              <a:spcBef>
                <a:spcPts val="0"/>
              </a:spcBef>
              <a:buNone/>
              <a:defRPr sz="2400" baseline="0">
                <a:solidFill>
                  <a:schemeClr val="bg1"/>
                </a:solidFill>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Subtitle goes here</a:t>
            </a:r>
          </a:p>
        </p:txBody>
      </p:sp>
      <p:pic>
        <p:nvPicPr>
          <p:cNvPr id="4" name="Picture 2">
            <a:extLst>
              <a:ext uri="{FF2B5EF4-FFF2-40B4-BE49-F238E27FC236}">
                <a16:creationId xmlns:a16="http://schemas.microsoft.com/office/drawing/2014/main" id="{A4FD5428-CEF2-B4E6-ECF7-85D1BC063B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2827794520"/>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Big Idea">
    <p:bg>
      <p:bgPr>
        <a:solidFill>
          <a:schemeClr val="accent3">
            <a:lumMod val="25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CB8992-3FC1-1D5A-F5A3-5A7867B1CF80}"/>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7" name="Text Placeholder 6">
            <a:extLst>
              <a:ext uri="{FF2B5EF4-FFF2-40B4-BE49-F238E27FC236}">
                <a16:creationId xmlns:a16="http://schemas.microsoft.com/office/drawing/2014/main" id="{EFEF7F64-EAB6-F941-857A-EB6862B07383}"/>
              </a:ext>
            </a:extLst>
          </p:cNvPr>
          <p:cNvSpPr>
            <a:spLocks noGrp="1"/>
          </p:cNvSpPr>
          <p:nvPr>
            <p:ph type="body" sz="quarter" idx="11" hasCustomPrompt="1"/>
          </p:nvPr>
        </p:nvSpPr>
        <p:spPr>
          <a:xfrm>
            <a:off x="760413" y="1757774"/>
            <a:ext cx="10668000" cy="3342453"/>
          </a:xfrm>
          <a:prstGeom prst="rect">
            <a:avLst/>
          </a:prstGeom>
        </p:spPr>
        <p:txBody>
          <a:bodyPr wrap="square" lIns="0" rIns="0" anchor="ctr" anchorCtr="0">
            <a:spAutoFit/>
          </a:bodyPr>
          <a:lstStyle>
            <a:lvl1pPr marL="0" indent="0">
              <a:lnSpc>
                <a:spcPct val="80000"/>
              </a:lnSpc>
              <a:spcBef>
                <a:spcPts val="0"/>
              </a:spcBef>
              <a:buNone/>
              <a:defRPr sz="8800" b="1">
                <a:solidFill>
                  <a:schemeClr val="bg1"/>
                </a:solidFill>
              </a:defRPr>
            </a:lvl1pPr>
            <a:lvl2pPr marL="609494" indent="0">
              <a:buNone/>
              <a:defRPr/>
            </a:lvl2pPr>
          </a:lstStyle>
          <a:p>
            <a:pPr lvl="0"/>
            <a:r>
              <a:rPr lang="en-US" dirty="0"/>
              <a:t>Click to edit big idea, statement or subject</a:t>
            </a:r>
          </a:p>
        </p:txBody>
      </p:sp>
      <p:sp>
        <p:nvSpPr>
          <p:cNvPr id="8" name="TextBox 7">
            <a:extLst>
              <a:ext uri="{FF2B5EF4-FFF2-40B4-BE49-F238E27FC236}">
                <a16:creationId xmlns:a16="http://schemas.microsoft.com/office/drawing/2014/main" id="{07E0CCBF-ECBB-8D0A-7760-9C09A8DCA070}"/>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9" name="Group 8">
            <a:extLst>
              <a:ext uri="{FF2B5EF4-FFF2-40B4-BE49-F238E27FC236}">
                <a16:creationId xmlns:a16="http://schemas.microsoft.com/office/drawing/2014/main" id="{89469496-8712-48FF-8E79-3F94F23B18A6}"/>
              </a:ext>
            </a:extLst>
          </p:cNvPr>
          <p:cNvGrpSpPr>
            <a:grpSpLocks noChangeAspect="1"/>
          </p:cNvGrpSpPr>
          <p:nvPr userDrawn="1"/>
        </p:nvGrpSpPr>
        <p:grpSpPr>
          <a:xfrm>
            <a:off x="760413" y="6348283"/>
            <a:ext cx="777240" cy="259316"/>
            <a:chOff x="547688" y="952500"/>
            <a:chExt cx="12190413" cy="4067175"/>
          </a:xfrm>
        </p:grpSpPr>
        <p:sp>
          <p:nvSpPr>
            <p:cNvPr id="10" name="Rectangle 9">
              <a:extLst>
                <a:ext uri="{FF2B5EF4-FFF2-40B4-BE49-F238E27FC236}">
                  <a16:creationId xmlns:a16="http://schemas.microsoft.com/office/drawing/2014/main" id="{E6AD4F68-2171-D53B-BE99-0870458AEC62}"/>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B934C45C-E7A5-5950-4EC8-A0C9DD2B480C}"/>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584A4C2F-986E-EA32-C193-4B162580530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2F89DA65-DEB8-60CE-3119-C54CD2F81DA2}"/>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10A3EE42-0227-D024-FDFC-83E58AB899D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B71D7F0F-66ED-5122-7E93-2CCDC18FB89B}"/>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E827DA00-4AC6-AE82-9263-31F727C1786A}"/>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2">
            <a:extLst>
              <a:ext uri="{FF2B5EF4-FFF2-40B4-BE49-F238E27FC236}">
                <a16:creationId xmlns:a16="http://schemas.microsoft.com/office/drawing/2014/main" id="{7AF65173-76B7-0C92-FD23-B341FF28C1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2667820295"/>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Layout">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037CD95-D004-2B21-4A36-C02C76A5C015}"/>
              </a:ext>
              <a:ext uri="{C183D7F6-B498-43B3-948B-1728B52AA6E4}">
                <adec:decorative xmlns:adec="http://schemas.microsoft.com/office/drawing/2017/decorative" val="1"/>
              </a:ext>
            </a:extLst>
          </p:cNvPr>
          <p:cNvGrpSpPr/>
          <p:nvPr userDrawn="1"/>
        </p:nvGrpSpPr>
        <p:grpSpPr>
          <a:xfrm>
            <a:off x="758826" y="788987"/>
            <a:ext cx="990600" cy="735013"/>
            <a:chOff x="657226" y="398463"/>
            <a:chExt cx="990600" cy="735013"/>
          </a:xfrm>
          <a:gradFill>
            <a:gsLst>
              <a:gs pos="100000">
                <a:srgbClr val="F5A598"/>
              </a:gs>
              <a:gs pos="47000">
                <a:srgbClr val="D2ADC9"/>
              </a:gs>
              <a:gs pos="77000">
                <a:srgbClr val="E6BDC1"/>
              </a:gs>
              <a:gs pos="9000">
                <a:srgbClr val="A7B6D3"/>
              </a:gs>
            </a:gsLst>
            <a:lin ang="13500000" scaled="1"/>
          </a:gradFill>
        </p:grpSpPr>
        <p:sp>
          <p:nvSpPr>
            <p:cNvPr id="12" name="Freeform 5">
              <a:extLst>
                <a:ext uri="{FF2B5EF4-FFF2-40B4-BE49-F238E27FC236}">
                  <a16:creationId xmlns:a16="http://schemas.microsoft.com/office/drawing/2014/main" id="{7478010D-01FF-497C-41EB-76A4E063D3B3}"/>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C7C4737E-BF88-7B2F-7399-008A3E052A17}"/>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Text Placeholder 107"/>
          <p:cNvSpPr>
            <a:spLocks noGrp="1"/>
          </p:cNvSpPr>
          <p:nvPr>
            <p:ph type="body" sz="quarter" idx="18" hasCustomPrompt="1"/>
          </p:nvPr>
        </p:nvSpPr>
        <p:spPr bwMode="white">
          <a:xfrm>
            <a:off x="758827" y="1812555"/>
            <a:ext cx="9907588" cy="2759445"/>
          </a:xfrm>
          <a:prstGeom prst="rect">
            <a:avLst/>
          </a:prstGeom>
        </p:spPr>
        <p:txBody>
          <a:bodyPr lIns="0" anchor="t">
            <a:normAutofit/>
          </a:bodyPr>
          <a:lstStyle>
            <a:lvl1pPr marL="0" indent="0" algn="l">
              <a:lnSpc>
                <a:spcPct val="85000"/>
              </a:lnSpc>
              <a:spcBef>
                <a:spcPts val="0"/>
              </a:spcBef>
              <a:buNone/>
              <a:defRPr sz="4400" b="1" spc="-150">
                <a:solidFill>
                  <a:schemeClr val="accent4"/>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758826" y="5045445"/>
            <a:ext cx="9907588" cy="406265"/>
          </a:xfrm>
          <a:prstGeom prst="rect">
            <a:avLst/>
          </a:prstGeom>
        </p:spPr>
        <p:txBody>
          <a:bodyPr lIns="0">
            <a:spAutoFit/>
          </a:bodyPr>
          <a:lstStyle>
            <a:lvl1pPr marL="0" indent="0" algn="l">
              <a:lnSpc>
                <a:spcPct val="85000"/>
              </a:lnSpc>
              <a:spcBef>
                <a:spcPts val="0"/>
              </a:spcBef>
              <a:buNone/>
              <a:defRPr sz="2400" b="1" spc="-150" baseline="0">
                <a:solidFill>
                  <a:schemeClr val="tx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Click to edit quote source</a:t>
            </a:r>
          </a:p>
        </p:txBody>
      </p:sp>
      <p:sp>
        <p:nvSpPr>
          <p:cNvPr id="2" name="Slide Number Placeholder 1">
            <a:extLst>
              <a:ext uri="{FF2B5EF4-FFF2-40B4-BE49-F238E27FC236}">
                <a16:creationId xmlns:a16="http://schemas.microsoft.com/office/drawing/2014/main" id="{3E815315-0D5A-DC09-BF8B-373910164840}"/>
              </a:ext>
            </a:extLst>
          </p:cNvPr>
          <p:cNvSpPr>
            <a:spLocks noGrp="1"/>
          </p:cNvSpPr>
          <p:nvPr>
            <p:ph type="sldNum" sz="quarter" idx="20"/>
          </p:nvPr>
        </p:nvSpPr>
        <p:spPr/>
        <p:txBody>
          <a:bodyPr/>
          <a:lstStyle/>
          <a:p>
            <a:fld id="{6D22F896-40B5-4ADD-8801-0D06FADFA095}" type="slidenum">
              <a:rPr lang="en-US" smtClean="0"/>
              <a:pPr/>
              <a:t>‹#›</a:t>
            </a:fld>
            <a:endParaRPr lang="en-US" dirty="0"/>
          </a:p>
        </p:txBody>
      </p:sp>
      <p:pic>
        <p:nvPicPr>
          <p:cNvPr id="3" name="Picture 2">
            <a:extLst>
              <a:ext uri="{FF2B5EF4-FFF2-40B4-BE49-F238E27FC236}">
                <a16:creationId xmlns:a16="http://schemas.microsoft.com/office/drawing/2014/main" id="{6B2029D6-F941-3F23-6CB2-369163CD17C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3738601657"/>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Quote Layout_Black">
    <p:bg>
      <p:bgPr>
        <a:solidFill>
          <a:srgbClr val="1E0113"/>
        </a:solidFill>
        <a:effectLst/>
      </p:bgPr>
    </p:bg>
    <p:spTree>
      <p:nvGrpSpPr>
        <p:cNvPr id="1" name=""/>
        <p:cNvGrpSpPr/>
        <p:nvPr/>
      </p:nvGrpSpPr>
      <p:grpSpPr>
        <a:xfrm>
          <a:off x="0" y="0"/>
          <a:ext cx="0" cy="0"/>
          <a:chOff x="0" y="0"/>
          <a:chExt cx="0" cy="0"/>
        </a:xfrm>
      </p:grpSpPr>
      <p:sp>
        <p:nvSpPr>
          <p:cNvPr id="15" name="Text Placeholder 107"/>
          <p:cNvSpPr>
            <a:spLocks noGrp="1"/>
          </p:cNvSpPr>
          <p:nvPr>
            <p:ph type="body" sz="quarter" idx="18" hasCustomPrompt="1"/>
          </p:nvPr>
        </p:nvSpPr>
        <p:spPr bwMode="white">
          <a:xfrm>
            <a:off x="758827" y="1812555"/>
            <a:ext cx="9912096" cy="2763845"/>
          </a:xfrm>
          <a:prstGeom prst="rect">
            <a:avLst/>
          </a:prstGeom>
        </p:spPr>
        <p:txBody>
          <a:bodyPr lIns="0" anchor="t">
            <a:normAutofit/>
          </a:bodyPr>
          <a:lstStyle>
            <a:lvl1pPr marL="0" indent="0" algn="l">
              <a:lnSpc>
                <a:spcPct val="85000"/>
              </a:lnSpc>
              <a:spcBef>
                <a:spcPts val="0"/>
              </a:spcBef>
              <a:buNone/>
              <a:defRPr sz="4400" b="1" spc="-150">
                <a:solidFill>
                  <a:schemeClr val="bg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758826" y="5045445"/>
            <a:ext cx="9912097" cy="406265"/>
          </a:xfrm>
          <a:prstGeom prst="rect">
            <a:avLst/>
          </a:prstGeom>
        </p:spPr>
        <p:txBody>
          <a:bodyPr lIns="0">
            <a:noAutofit/>
          </a:bodyPr>
          <a:lstStyle>
            <a:lvl1pPr marL="0" indent="0" algn="l">
              <a:lnSpc>
                <a:spcPct val="85000"/>
              </a:lnSpc>
              <a:spcBef>
                <a:spcPts val="0"/>
              </a:spcBef>
              <a:buNone/>
              <a:defRPr sz="2400" b="1"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Click to edit quote source</a:t>
            </a:r>
          </a:p>
        </p:txBody>
      </p:sp>
      <p:sp>
        <p:nvSpPr>
          <p:cNvPr id="25" name="TextBox 24">
            <a:extLst>
              <a:ext uri="{FF2B5EF4-FFF2-40B4-BE49-F238E27FC236}">
                <a16:creationId xmlns:a16="http://schemas.microsoft.com/office/drawing/2014/main" id="{C9005ED3-DC5A-16D6-BC0D-2BC8DBC127C3}"/>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26" name="Group 25">
            <a:extLst>
              <a:ext uri="{FF2B5EF4-FFF2-40B4-BE49-F238E27FC236}">
                <a16:creationId xmlns:a16="http://schemas.microsoft.com/office/drawing/2014/main" id="{4CB189A2-A5C7-0BFE-DC45-2B6C62F67C05}"/>
              </a:ext>
            </a:extLst>
          </p:cNvPr>
          <p:cNvGrpSpPr>
            <a:grpSpLocks noChangeAspect="1"/>
          </p:cNvGrpSpPr>
          <p:nvPr userDrawn="1"/>
        </p:nvGrpSpPr>
        <p:grpSpPr>
          <a:xfrm>
            <a:off x="760413" y="6348283"/>
            <a:ext cx="777240" cy="259316"/>
            <a:chOff x="547688" y="952500"/>
            <a:chExt cx="12190413" cy="4067175"/>
          </a:xfrm>
        </p:grpSpPr>
        <p:sp>
          <p:nvSpPr>
            <p:cNvPr id="27" name="Rectangle 26">
              <a:extLst>
                <a:ext uri="{FF2B5EF4-FFF2-40B4-BE49-F238E27FC236}">
                  <a16:creationId xmlns:a16="http://schemas.microsoft.com/office/drawing/2014/main" id="{F584051D-228D-60EF-D68E-4B4E925E178E}"/>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7">
              <a:extLst>
                <a:ext uri="{FF2B5EF4-FFF2-40B4-BE49-F238E27FC236}">
                  <a16:creationId xmlns:a16="http://schemas.microsoft.com/office/drawing/2014/main" id="{425E7774-98DD-0FEF-9145-91D6B46D26C7}"/>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8">
              <a:extLst>
                <a:ext uri="{FF2B5EF4-FFF2-40B4-BE49-F238E27FC236}">
                  <a16:creationId xmlns:a16="http://schemas.microsoft.com/office/drawing/2014/main" id="{7F3BA1AE-9A9D-B9A4-5403-6AA4C35F1E6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9">
              <a:extLst>
                <a:ext uri="{FF2B5EF4-FFF2-40B4-BE49-F238E27FC236}">
                  <a16:creationId xmlns:a16="http://schemas.microsoft.com/office/drawing/2014/main" id="{437AAFBE-8A17-35F2-274B-EB0FA065C2DE}"/>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0">
              <a:extLst>
                <a:ext uri="{FF2B5EF4-FFF2-40B4-BE49-F238E27FC236}">
                  <a16:creationId xmlns:a16="http://schemas.microsoft.com/office/drawing/2014/main" id="{A3380145-9EE8-3EC6-9B1C-FB9540A9C73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0">
              <a:extLst>
                <a:ext uri="{FF2B5EF4-FFF2-40B4-BE49-F238E27FC236}">
                  <a16:creationId xmlns:a16="http://schemas.microsoft.com/office/drawing/2014/main" id="{0BF31EAF-B3E0-97CF-2E5E-B91BC8A708C2}"/>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1">
              <a:extLst>
                <a:ext uri="{FF2B5EF4-FFF2-40B4-BE49-F238E27FC236}">
                  <a16:creationId xmlns:a16="http://schemas.microsoft.com/office/drawing/2014/main" id="{0F3C66CC-04BD-A3C8-72CC-31B30C4C59F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765C380F-7235-3AB0-03FD-9418F9E88CA5}"/>
              </a:ext>
            </a:extLst>
          </p:cNvPr>
          <p:cNvSpPr>
            <a:spLocks noGrp="1"/>
          </p:cNvSpPr>
          <p:nvPr>
            <p:ph type="sldNum" sz="quarter" idx="20"/>
          </p:nvPr>
        </p:nvSpPr>
        <p:spPr/>
        <p:txBody>
          <a:bodyPr/>
          <a:lstStyle>
            <a:lvl1pPr>
              <a:defRPr>
                <a:solidFill>
                  <a:schemeClr val="bg1"/>
                </a:solidFill>
              </a:defRPr>
            </a:lvl1pPr>
          </a:lstStyle>
          <a:p>
            <a:fld id="{6D22F896-40B5-4ADD-8801-0D06FADFA095}" type="slidenum">
              <a:rPr lang="en-US" smtClean="0"/>
              <a:pPr/>
              <a:t>‹#›</a:t>
            </a:fld>
            <a:endParaRPr lang="en-US" dirty="0"/>
          </a:p>
        </p:txBody>
      </p:sp>
      <p:grpSp>
        <p:nvGrpSpPr>
          <p:cNvPr id="18" name="Group 17">
            <a:extLst>
              <a:ext uri="{FF2B5EF4-FFF2-40B4-BE49-F238E27FC236}">
                <a16:creationId xmlns:a16="http://schemas.microsoft.com/office/drawing/2014/main" id="{3302BD98-6DAE-1743-EC0B-3BD86F2E6E9E}"/>
              </a:ext>
            </a:extLst>
          </p:cNvPr>
          <p:cNvGrpSpPr/>
          <p:nvPr userDrawn="1"/>
        </p:nvGrpSpPr>
        <p:grpSpPr>
          <a:xfrm>
            <a:off x="758826" y="788987"/>
            <a:ext cx="990600" cy="735013"/>
            <a:chOff x="657226" y="398463"/>
            <a:chExt cx="990600" cy="735013"/>
          </a:xfrm>
          <a:gradFill>
            <a:gsLst>
              <a:gs pos="100000">
                <a:srgbClr val="391262"/>
              </a:gs>
              <a:gs pos="26000">
                <a:srgbClr val="64131E"/>
              </a:gs>
              <a:gs pos="0">
                <a:srgbClr val="831B22"/>
              </a:gs>
              <a:gs pos="66000">
                <a:srgbClr val="4D144A"/>
              </a:gs>
            </a:gsLst>
            <a:lin ang="13500000" scaled="1"/>
          </a:gradFill>
        </p:grpSpPr>
        <p:sp>
          <p:nvSpPr>
            <p:cNvPr id="19" name="Freeform 5">
              <a:extLst>
                <a:ext uri="{FF2B5EF4-FFF2-40B4-BE49-F238E27FC236}">
                  <a16:creationId xmlns:a16="http://schemas.microsoft.com/office/drawing/2014/main" id="{7427A43A-50DD-D6E1-5FBF-AC4CB787054F}"/>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6">
              <a:extLst>
                <a:ext uri="{FF2B5EF4-FFF2-40B4-BE49-F238E27FC236}">
                  <a16:creationId xmlns:a16="http://schemas.microsoft.com/office/drawing/2014/main" id="{10BB8F0C-C9B6-64D7-DD2C-3BDDA0FDE7B3}"/>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2">
            <a:extLst>
              <a:ext uri="{FF2B5EF4-FFF2-40B4-BE49-F238E27FC236}">
                <a16:creationId xmlns:a16="http://schemas.microsoft.com/office/drawing/2014/main" id="{F6D61013-4656-4110-E896-3174FEF771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1200654041"/>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Quote Layout_Color">
    <p:bg>
      <p:bgPr>
        <a:gradFill>
          <a:gsLst>
            <a:gs pos="100000">
              <a:srgbClr val="391262"/>
            </a:gs>
            <a:gs pos="38000">
              <a:srgbClr val="64131E"/>
            </a:gs>
            <a:gs pos="0">
              <a:srgbClr val="831B22"/>
            </a:gs>
            <a:gs pos="71000">
              <a:srgbClr val="4D144A"/>
            </a:gs>
          </a:gsLst>
          <a:path path="circle">
            <a:fillToRect l="100000" t="100000"/>
          </a:path>
        </a:gradFill>
        <a:effectLst/>
      </p:bgPr>
    </p:bg>
    <p:spTree>
      <p:nvGrpSpPr>
        <p:cNvPr id="1" name=""/>
        <p:cNvGrpSpPr/>
        <p:nvPr/>
      </p:nvGrpSpPr>
      <p:grpSpPr>
        <a:xfrm>
          <a:off x="0" y="0"/>
          <a:ext cx="0" cy="0"/>
          <a:chOff x="0" y="0"/>
          <a:chExt cx="0" cy="0"/>
        </a:xfrm>
      </p:grpSpPr>
      <p:sp>
        <p:nvSpPr>
          <p:cNvPr id="15" name="Text Placeholder 107"/>
          <p:cNvSpPr>
            <a:spLocks noGrp="1"/>
          </p:cNvSpPr>
          <p:nvPr>
            <p:ph type="body" sz="quarter" idx="18" hasCustomPrompt="1"/>
          </p:nvPr>
        </p:nvSpPr>
        <p:spPr bwMode="white">
          <a:xfrm>
            <a:off x="758827" y="1812555"/>
            <a:ext cx="9907586" cy="2759445"/>
          </a:xfrm>
          <a:prstGeom prst="rect">
            <a:avLst/>
          </a:prstGeom>
        </p:spPr>
        <p:txBody>
          <a:bodyPr lIns="0" anchor="t">
            <a:normAutofit/>
          </a:bodyPr>
          <a:lstStyle>
            <a:lvl1pPr marL="0" indent="0" algn="l">
              <a:lnSpc>
                <a:spcPct val="85000"/>
              </a:lnSpc>
              <a:spcBef>
                <a:spcPts val="0"/>
              </a:spcBef>
              <a:buNone/>
              <a:defRPr sz="4400" b="1" spc="-150">
                <a:solidFill>
                  <a:schemeClr val="bg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758826" y="5045445"/>
            <a:ext cx="9907587" cy="406265"/>
          </a:xfrm>
          <a:prstGeom prst="rect">
            <a:avLst/>
          </a:prstGeom>
        </p:spPr>
        <p:txBody>
          <a:bodyPr lIns="0">
            <a:noAutofit/>
          </a:bodyPr>
          <a:lstStyle>
            <a:lvl1pPr marL="0" indent="0" algn="l">
              <a:lnSpc>
                <a:spcPct val="85000"/>
              </a:lnSpc>
              <a:spcBef>
                <a:spcPts val="0"/>
              </a:spcBef>
              <a:buNone/>
              <a:defRPr sz="2400" b="1"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Click to edit quote source</a:t>
            </a:r>
          </a:p>
        </p:txBody>
      </p:sp>
      <p:sp>
        <p:nvSpPr>
          <p:cNvPr id="25" name="TextBox 24">
            <a:extLst>
              <a:ext uri="{FF2B5EF4-FFF2-40B4-BE49-F238E27FC236}">
                <a16:creationId xmlns:a16="http://schemas.microsoft.com/office/drawing/2014/main" id="{61A4D94C-10A5-93DD-7545-E8A78E3E76DF}"/>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26" name="Group 25">
            <a:extLst>
              <a:ext uri="{FF2B5EF4-FFF2-40B4-BE49-F238E27FC236}">
                <a16:creationId xmlns:a16="http://schemas.microsoft.com/office/drawing/2014/main" id="{218A1024-2417-9AB8-1B11-FFC8E6664065}"/>
              </a:ext>
            </a:extLst>
          </p:cNvPr>
          <p:cNvGrpSpPr>
            <a:grpSpLocks noChangeAspect="1"/>
          </p:cNvGrpSpPr>
          <p:nvPr userDrawn="1"/>
        </p:nvGrpSpPr>
        <p:grpSpPr>
          <a:xfrm>
            <a:off x="760413" y="6348283"/>
            <a:ext cx="777240" cy="259316"/>
            <a:chOff x="547688" y="952500"/>
            <a:chExt cx="12190413" cy="4067175"/>
          </a:xfrm>
        </p:grpSpPr>
        <p:sp>
          <p:nvSpPr>
            <p:cNvPr id="27" name="Rectangle 26">
              <a:extLst>
                <a:ext uri="{FF2B5EF4-FFF2-40B4-BE49-F238E27FC236}">
                  <a16:creationId xmlns:a16="http://schemas.microsoft.com/office/drawing/2014/main" id="{2EF2F641-C50E-7EF9-174F-C814CE79B1D1}"/>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7">
              <a:extLst>
                <a:ext uri="{FF2B5EF4-FFF2-40B4-BE49-F238E27FC236}">
                  <a16:creationId xmlns:a16="http://schemas.microsoft.com/office/drawing/2014/main" id="{EB7F9CF2-27FB-5CFF-3AF9-F3D782AF8F49}"/>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8">
              <a:extLst>
                <a:ext uri="{FF2B5EF4-FFF2-40B4-BE49-F238E27FC236}">
                  <a16:creationId xmlns:a16="http://schemas.microsoft.com/office/drawing/2014/main" id="{A4FE0BE7-E21B-0A34-6A99-A25D9D183EA4}"/>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9">
              <a:extLst>
                <a:ext uri="{FF2B5EF4-FFF2-40B4-BE49-F238E27FC236}">
                  <a16:creationId xmlns:a16="http://schemas.microsoft.com/office/drawing/2014/main" id="{D9344221-152E-2762-91B6-95EFB33B4E1C}"/>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0">
              <a:extLst>
                <a:ext uri="{FF2B5EF4-FFF2-40B4-BE49-F238E27FC236}">
                  <a16:creationId xmlns:a16="http://schemas.microsoft.com/office/drawing/2014/main" id="{2B8FF3A7-A802-4EFD-1B3E-BE4FD5593090}"/>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0">
              <a:extLst>
                <a:ext uri="{FF2B5EF4-FFF2-40B4-BE49-F238E27FC236}">
                  <a16:creationId xmlns:a16="http://schemas.microsoft.com/office/drawing/2014/main" id="{8E61D3F6-A1B4-B1CF-57E5-6C0A92BC8ACE}"/>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1">
              <a:extLst>
                <a:ext uri="{FF2B5EF4-FFF2-40B4-BE49-F238E27FC236}">
                  <a16:creationId xmlns:a16="http://schemas.microsoft.com/office/drawing/2014/main" id="{CECCA6D3-F3B6-26C6-0F5D-83832B6120E3}"/>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EBA179E8-3325-1689-7216-8DD26DF9516C}"/>
              </a:ext>
            </a:extLst>
          </p:cNvPr>
          <p:cNvSpPr>
            <a:spLocks noGrp="1"/>
          </p:cNvSpPr>
          <p:nvPr>
            <p:ph type="sldNum" sz="quarter" idx="20"/>
          </p:nvPr>
        </p:nvSpPr>
        <p:spPr/>
        <p:txBody>
          <a:bodyPr/>
          <a:lstStyle>
            <a:lvl1pPr>
              <a:defRPr>
                <a:solidFill>
                  <a:schemeClr val="bg1"/>
                </a:solidFill>
              </a:defRPr>
            </a:lvl1pPr>
          </a:lstStyle>
          <a:p>
            <a:fld id="{6D22F896-40B5-4ADD-8801-0D06FADFA095}" type="slidenum">
              <a:rPr lang="en-US" smtClean="0"/>
              <a:pPr/>
              <a:t>‹#›</a:t>
            </a:fld>
            <a:endParaRPr lang="en-US" dirty="0"/>
          </a:p>
        </p:txBody>
      </p:sp>
      <p:grpSp>
        <p:nvGrpSpPr>
          <p:cNvPr id="34" name="Group 33">
            <a:extLst>
              <a:ext uri="{FF2B5EF4-FFF2-40B4-BE49-F238E27FC236}">
                <a16:creationId xmlns:a16="http://schemas.microsoft.com/office/drawing/2014/main" id="{E897E0CA-E9A9-E0E3-3CBF-4638AF7AEA37}"/>
              </a:ext>
            </a:extLst>
          </p:cNvPr>
          <p:cNvGrpSpPr/>
          <p:nvPr userDrawn="1"/>
        </p:nvGrpSpPr>
        <p:grpSpPr>
          <a:xfrm>
            <a:off x="758826" y="788987"/>
            <a:ext cx="990600" cy="735013"/>
            <a:chOff x="657226" y="398463"/>
            <a:chExt cx="990600" cy="735013"/>
          </a:xfrm>
          <a:solidFill>
            <a:schemeClr val="bg1"/>
          </a:solidFill>
        </p:grpSpPr>
        <p:sp>
          <p:nvSpPr>
            <p:cNvPr id="35" name="Freeform 5">
              <a:extLst>
                <a:ext uri="{FF2B5EF4-FFF2-40B4-BE49-F238E27FC236}">
                  <a16:creationId xmlns:a16="http://schemas.microsoft.com/office/drawing/2014/main" id="{7EEF4626-4306-CF44-30F2-238CF5A9D249}"/>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6">
              <a:extLst>
                <a:ext uri="{FF2B5EF4-FFF2-40B4-BE49-F238E27FC236}">
                  <a16:creationId xmlns:a16="http://schemas.microsoft.com/office/drawing/2014/main" id="{6E76F828-F318-AE96-8117-C054CA893D32}"/>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2">
            <a:extLst>
              <a:ext uri="{FF2B5EF4-FFF2-40B4-BE49-F238E27FC236}">
                <a16:creationId xmlns:a16="http://schemas.microsoft.com/office/drawing/2014/main" id="{072514E8-977E-6FB7-EFAC-1D60807992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3231717141"/>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412" y="442528"/>
            <a:ext cx="10671049" cy="418576"/>
          </a:xfrm>
          <a:prstGeom prst="rect">
            <a:avLst/>
          </a:prstGeom>
        </p:spPr>
        <p:txBody>
          <a:bodyPr wrap="square" lIns="0" tIns="0" rIns="0" bIns="0" anchor="t" anchorCtr="0">
            <a:sp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accent4"/>
                </a:solidFill>
                <a:latin typeface="Arial" pitchFamily="34" charset="0"/>
                <a:ea typeface="+mn-ea"/>
                <a:cs typeface="Arial" pitchFamily="34" charset="0"/>
              </a:defRPr>
            </a:lvl1pPr>
          </a:lstStyle>
          <a:p>
            <a:r>
              <a:rPr lang="en-US" dirty="0"/>
              <a:t>Click to edit master title</a:t>
            </a:r>
          </a:p>
        </p:txBody>
      </p:sp>
      <p:sp>
        <p:nvSpPr>
          <p:cNvPr id="9" name="Chart Placeholder 2"/>
          <p:cNvSpPr>
            <a:spLocks noGrp="1"/>
          </p:cNvSpPr>
          <p:nvPr>
            <p:ph type="chart" sz="quarter" idx="10" hasCustomPrompt="1"/>
          </p:nvPr>
        </p:nvSpPr>
        <p:spPr bwMode="gray">
          <a:xfrm>
            <a:off x="760414" y="1524000"/>
            <a:ext cx="10668000" cy="4572000"/>
          </a:xfrm>
          <a:prstGeom prst="rect">
            <a:avLst/>
          </a:prstGeom>
        </p:spPr>
        <p:txBody>
          <a:bodyPr lIns="121899" tIns="853291" rIns="121899" bIns="60949" anchor="ctr" anchorCtr="0"/>
          <a:lstStyle>
            <a:lvl1pPr marL="0" indent="0" algn="ctr">
              <a:buFontTx/>
              <a:buNone/>
              <a:defRPr sz="2400" baseline="0">
                <a:solidFill>
                  <a:schemeClr val="bg2"/>
                </a:solidFill>
              </a:defRPr>
            </a:lvl1pPr>
          </a:lstStyle>
          <a:p>
            <a:r>
              <a:rPr lang="en-US" dirty="0"/>
              <a:t>Click icon to create chart</a:t>
            </a:r>
          </a:p>
        </p:txBody>
      </p:sp>
      <p:sp>
        <p:nvSpPr>
          <p:cNvPr id="2" name="Slide Number Placeholder 1">
            <a:extLst>
              <a:ext uri="{FF2B5EF4-FFF2-40B4-BE49-F238E27FC236}">
                <a16:creationId xmlns:a16="http://schemas.microsoft.com/office/drawing/2014/main" id="{BBE9C038-E754-006F-B382-D714EB949571}"/>
              </a:ext>
            </a:extLst>
          </p:cNvPr>
          <p:cNvSpPr>
            <a:spLocks noGrp="1"/>
          </p:cNvSpPr>
          <p:nvPr>
            <p:ph type="sldNum" sz="quarter" idx="11"/>
          </p:nvPr>
        </p:nvSpPr>
        <p:spPr/>
        <p:txBody>
          <a:bodyPr/>
          <a:lstStyle/>
          <a:p>
            <a:fld id="{6D22F896-40B5-4ADD-8801-0D06FADFA095}" type="slidenum">
              <a:rPr lang="en-US" smtClean="0"/>
              <a:pPr/>
              <a:t>‹#›</a:t>
            </a:fld>
            <a:endParaRPr lang="en-US" dirty="0"/>
          </a:p>
        </p:txBody>
      </p:sp>
      <p:pic>
        <p:nvPicPr>
          <p:cNvPr id="4" name="Picture 2">
            <a:extLst>
              <a:ext uri="{FF2B5EF4-FFF2-40B4-BE49-F238E27FC236}">
                <a16:creationId xmlns:a16="http://schemas.microsoft.com/office/drawing/2014/main" id="{DFBE0C32-4E41-BF99-BC05-3FC6DFF599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113576614"/>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hart Slide_Black">
    <p:bg>
      <p:bgPr>
        <a:solidFill>
          <a:srgbClr val="1E0013"/>
        </a:solidFill>
        <a:effectLst/>
      </p:bgPr>
    </p:bg>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412" y="442528"/>
            <a:ext cx="10668001"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9" name="Chart Placeholder 2"/>
          <p:cNvSpPr>
            <a:spLocks noGrp="1"/>
          </p:cNvSpPr>
          <p:nvPr>
            <p:ph type="chart" sz="quarter" idx="10" hasCustomPrompt="1"/>
          </p:nvPr>
        </p:nvSpPr>
        <p:spPr bwMode="gray">
          <a:xfrm>
            <a:off x="760414" y="1523999"/>
            <a:ext cx="10668000" cy="4572001"/>
          </a:xfrm>
          <a:prstGeom prst="rect">
            <a:avLst/>
          </a:prstGeom>
        </p:spPr>
        <p:txBody>
          <a:bodyPr lIns="121899" tIns="853291" rIns="121899" bIns="60949" anchor="ctr" anchorCtr="0"/>
          <a:lstStyle>
            <a:lvl1pPr marL="0" indent="0" algn="ctr">
              <a:buFontTx/>
              <a:buNone/>
              <a:defRPr sz="2400" baseline="0">
                <a:solidFill>
                  <a:schemeClr val="bg1"/>
                </a:solidFill>
              </a:defRPr>
            </a:lvl1pPr>
          </a:lstStyle>
          <a:p>
            <a:r>
              <a:rPr lang="en-US" dirty="0"/>
              <a:t>Click icon to create chart</a:t>
            </a:r>
          </a:p>
        </p:txBody>
      </p:sp>
      <p:sp>
        <p:nvSpPr>
          <p:cNvPr id="19" name="TextBox 18">
            <a:extLst>
              <a:ext uri="{FF2B5EF4-FFF2-40B4-BE49-F238E27FC236}">
                <a16:creationId xmlns:a16="http://schemas.microsoft.com/office/drawing/2014/main" id="{36034602-4EFB-8E5B-8FAA-B579A05D71D3}"/>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20" name="Group 19">
            <a:extLst>
              <a:ext uri="{FF2B5EF4-FFF2-40B4-BE49-F238E27FC236}">
                <a16:creationId xmlns:a16="http://schemas.microsoft.com/office/drawing/2014/main" id="{C630DE35-2B9A-CC16-D878-AF4BA659CB03}"/>
              </a:ext>
            </a:extLst>
          </p:cNvPr>
          <p:cNvGrpSpPr>
            <a:grpSpLocks noChangeAspect="1"/>
          </p:cNvGrpSpPr>
          <p:nvPr userDrawn="1"/>
        </p:nvGrpSpPr>
        <p:grpSpPr>
          <a:xfrm>
            <a:off x="760413" y="6348283"/>
            <a:ext cx="777240" cy="259316"/>
            <a:chOff x="547688" y="952500"/>
            <a:chExt cx="12190413" cy="4067175"/>
          </a:xfrm>
        </p:grpSpPr>
        <p:sp>
          <p:nvSpPr>
            <p:cNvPr id="21" name="Rectangle 20">
              <a:extLst>
                <a:ext uri="{FF2B5EF4-FFF2-40B4-BE49-F238E27FC236}">
                  <a16:creationId xmlns:a16="http://schemas.microsoft.com/office/drawing/2014/main" id="{D298FF46-F393-7505-AC93-A34D0D7FD133}"/>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7">
              <a:extLst>
                <a:ext uri="{FF2B5EF4-FFF2-40B4-BE49-F238E27FC236}">
                  <a16:creationId xmlns:a16="http://schemas.microsoft.com/office/drawing/2014/main" id="{B10DDEA8-C62F-FFEF-8E88-937A40610AD2}"/>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8">
              <a:extLst>
                <a:ext uri="{FF2B5EF4-FFF2-40B4-BE49-F238E27FC236}">
                  <a16:creationId xmlns:a16="http://schemas.microsoft.com/office/drawing/2014/main" id="{A5215B45-7283-2B79-53B8-8EC24F78CF4F}"/>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9">
              <a:extLst>
                <a:ext uri="{FF2B5EF4-FFF2-40B4-BE49-F238E27FC236}">
                  <a16:creationId xmlns:a16="http://schemas.microsoft.com/office/drawing/2014/main" id="{9C313BF5-1342-2D50-4CD8-F0843C8D59D7}"/>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0">
              <a:extLst>
                <a:ext uri="{FF2B5EF4-FFF2-40B4-BE49-F238E27FC236}">
                  <a16:creationId xmlns:a16="http://schemas.microsoft.com/office/drawing/2014/main" id="{499A91AC-5617-3A97-3CA7-56FF0F2C260E}"/>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0">
              <a:extLst>
                <a:ext uri="{FF2B5EF4-FFF2-40B4-BE49-F238E27FC236}">
                  <a16:creationId xmlns:a16="http://schemas.microsoft.com/office/drawing/2014/main" id="{C7400D53-2A85-B307-D1F5-7E6EB77D050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1">
              <a:extLst>
                <a:ext uri="{FF2B5EF4-FFF2-40B4-BE49-F238E27FC236}">
                  <a16:creationId xmlns:a16="http://schemas.microsoft.com/office/drawing/2014/main" id="{8CB004BB-6761-8374-A9BD-CD2644D6614B}"/>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A1222CEF-FCD3-E840-7AE1-E900A5D59CF2}"/>
              </a:ext>
            </a:extLst>
          </p:cNvPr>
          <p:cNvSpPr>
            <a:spLocks noGrp="1"/>
          </p:cNvSpPr>
          <p:nvPr>
            <p:ph type="sldNum" sz="quarter" idx="11"/>
          </p:nvPr>
        </p:nvSpPr>
        <p:spPr/>
        <p:txBody>
          <a:bodyPr/>
          <a:lstStyle>
            <a:lvl1pPr>
              <a:defRPr>
                <a:solidFill>
                  <a:schemeClr val="bg1"/>
                </a:solidFill>
              </a:defRPr>
            </a:lvl1pPr>
          </a:lstStyle>
          <a:p>
            <a:fld id="{6D22F896-40B5-4ADD-8801-0D06FADFA095}" type="slidenum">
              <a:rPr lang="en-US" smtClean="0"/>
              <a:pPr/>
              <a:t>‹#›</a:t>
            </a:fld>
            <a:endParaRPr lang="en-US" dirty="0"/>
          </a:p>
        </p:txBody>
      </p:sp>
      <p:pic>
        <p:nvPicPr>
          <p:cNvPr id="4" name="Picture 2">
            <a:extLst>
              <a:ext uri="{FF2B5EF4-FFF2-40B4-BE49-F238E27FC236}">
                <a16:creationId xmlns:a16="http://schemas.microsoft.com/office/drawing/2014/main" id="{5C876FB3-92EB-D1D5-D11E-2806880C8E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4230333210"/>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Chart Slide_Black">
    <p:bg>
      <p:bgPr>
        <a:solidFill>
          <a:srgbClr val="1E0013"/>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E874AC47-D883-DCA5-F049-4302E6EFA2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649869" y="-2668036"/>
            <a:ext cx="6870922" cy="12206996"/>
          </a:xfrm>
          <a:prstGeom prst="rect">
            <a:avLst/>
          </a:prstGeom>
        </p:spPr>
      </p:pic>
      <p:sp>
        <p:nvSpPr>
          <p:cNvPr id="10" name="Title 28"/>
          <p:cNvSpPr>
            <a:spLocks noGrp="1"/>
          </p:cNvSpPr>
          <p:nvPr>
            <p:ph type="title" hasCustomPrompt="1"/>
          </p:nvPr>
        </p:nvSpPr>
        <p:spPr bwMode="gray">
          <a:xfrm>
            <a:off x="760412" y="442528"/>
            <a:ext cx="10668001"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9" name="Chart Placeholder 2"/>
          <p:cNvSpPr>
            <a:spLocks noGrp="1"/>
          </p:cNvSpPr>
          <p:nvPr>
            <p:ph type="chart" sz="quarter" idx="10" hasCustomPrompt="1"/>
          </p:nvPr>
        </p:nvSpPr>
        <p:spPr bwMode="gray">
          <a:xfrm>
            <a:off x="760414" y="1523999"/>
            <a:ext cx="10668000" cy="4572001"/>
          </a:xfrm>
          <a:prstGeom prst="rect">
            <a:avLst/>
          </a:prstGeom>
        </p:spPr>
        <p:txBody>
          <a:bodyPr lIns="121899" tIns="853291" rIns="121899" bIns="60949" anchor="ctr" anchorCtr="0"/>
          <a:lstStyle>
            <a:lvl1pPr marL="0" indent="0" algn="ctr">
              <a:buFontTx/>
              <a:buNone/>
              <a:defRPr sz="2400" baseline="0">
                <a:solidFill>
                  <a:schemeClr val="bg1"/>
                </a:solidFill>
              </a:defRPr>
            </a:lvl1pPr>
          </a:lstStyle>
          <a:p>
            <a:r>
              <a:rPr lang="en-US" dirty="0"/>
              <a:t>Click icon to create chart</a:t>
            </a:r>
          </a:p>
        </p:txBody>
      </p:sp>
      <p:sp>
        <p:nvSpPr>
          <p:cNvPr id="19" name="TextBox 18">
            <a:extLst>
              <a:ext uri="{FF2B5EF4-FFF2-40B4-BE49-F238E27FC236}">
                <a16:creationId xmlns:a16="http://schemas.microsoft.com/office/drawing/2014/main" id="{36034602-4EFB-8E5B-8FAA-B579A05D71D3}"/>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20" name="Group 19">
            <a:extLst>
              <a:ext uri="{FF2B5EF4-FFF2-40B4-BE49-F238E27FC236}">
                <a16:creationId xmlns:a16="http://schemas.microsoft.com/office/drawing/2014/main" id="{C630DE35-2B9A-CC16-D878-AF4BA659CB03}"/>
              </a:ext>
            </a:extLst>
          </p:cNvPr>
          <p:cNvGrpSpPr>
            <a:grpSpLocks noChangeAspect="1"/>
          </p:cNvGrpSpPr>
          <p:nvPr userDrawn="1"/>
        </p:nvGrpSpPr>
        <p:grpSpPr>
          <a:xfrm>
            <a:off x="760413" y="6348283"/>
            <a:ext cx="777240" cy="259316"/>
            <a:chOff x="547688" y="952500"/>
            <a:chExt cx="12190413" cy="4067175"/>
          </a:xfrm>
        </p:grpSpPr>
        <p:sp>
          <p:nvSpPr>
            <p:cNvPr id="21" name="Rectangle 20">
              <a:extLst>
                <a:ext uri="{FF2B5EF4-FFF2-40B4-BE49-F238E27FC236}">
                  <a16:creationId xmlns:a16="http://schemas.microsoft.com/office/drawing/2014/main" id="{D298FF46-F393-7505-AC93-A34D0D7FD133}"/>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7">
              <a:extLst>
                <a:ext uri="{FF2B5EF4-FFF2-40B4-BE49-F238E27FC236}">
                  <a16:creationId xmlns:a16="http://schemas.microsoft.com/office/drawing/2014/main" id="{B10DDEA8-C62F-FFEF-8E88-937A40610AD2}"/>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8">
              <a:extLst>
                <a:ext uri="{FF2B5EF4-FFF2-40B4-BE49-F238E27FC236}">
                  <a16:creationId xmlns:a16="http://schemas.microsoft.com/office/drawing/2014/main" id="{A5215B45-7283-2B79-53B8-8EC24F78CF4F}"/>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9">
              <a:extLst>
                <a:ext uri="{FF2B5EF4-FFF2-40B4-BE49-F238E27FC236}">
                  <a16:creationId xmlns:a16="http://schemas.microsoft.com/office/drawing/2014/main" id="{9C313BF5-1342-2D50-4CD8-F0843C8D59D7}"/>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0">
              <a:extLst>
                <a:ext uri="{FF2B5EF4-FFF2-40B4-BE49-F238E27FC236}">
                  <a16:creationId xmlns:a16="http://schemas.microsoft.com/office/drawing/2014/main" id="{499A91AC-5617-3A97-3CA7-56FF0F2C260E}"/>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0">
              <a:extLst>
                <a:ext uri="{FF2B5EF4-FFF2-40B4-BE49-F238E27FC236}">
                  <a16:creationId xmlns:a16="http://schemas.microsoft.com/office/drawing/2014/main" id="{C7400D53-2A85-B307-D1F5-7E6EB77D050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1">
              <a:extLst>
                <a:ext uri="{FF2B5EF4-FFF2-40B4-BE49-F238E27FC236}">
                  <a16:creationId xmlns:a16="http://schemas.microsoft.com/office/drawing/2014/main" id="{8CB004BB-6761-8374-A9BD-CD2644D6614B}"/>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A1222CEF-FCD3-E840-7AE1-E900A5D59CF2}"/>
              </a:ext>
            </a:extLst>
          </p:cNvPr>
          <p:cNvSpPr>
            <a:spLocks noGrp="1"/>
          </p:cNvSpPr>
          <p:nvPr>
            <p:ph type="sldNum" sz="quarter" idx="11"/>
          </p:nvPr>
        </p:nvSpPr>
        <p:spPr/>
        <p:txBody>
          <a:bodyPr/>
          <a:lstStyle>
            <a:lvl1pPr>
              <a:defRPr>
                <a:solidFill>
                  <a:schemeClr val="bg1"/>
                </a:solidFill>
              </a:defRPr>
            </a:lvl1pPr>
          </a:lstStyle>
          <a:p>
            <a:fld id="{6D22F896-40B5-4ADD-8801-0D06FADFA095}" type="slidenum">
              <a:rPr lang="en-US" smtClean="0"/>
              <a:pPr/>
              <a:t>‹#›</a:t>
            </a:fld>
            <a:endParaRPr lang="en-US" dirty="0"/>
          </a:p>
        </p:txBody>
      </p:sp>
      <p:pic>
        <p:nvPicPr>
          <p:cNvPr id="5" name="Picture 2">
            <a:extLst>
              <a:ext uri="{FF2B5EF4-FFF2-40B4-BE49-F238E27FC236}">
                <a16:creationId xmlns:a16="http://schemas.microsoft.com/office/drawing/2014/main" id="{752527C8-4808-3993-D6CD-6065BCADA57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2011773234"/>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2E9409-35B8-57EB-2941-154C5CA02C34}"/>
              </a:ext>
            </a:extLst>
          </p:cNvPr>
          <p:cNvSpPr>
            <a:spLocks noGrp="1"/>
          </p:cNvSpPr>
          <p:nvPr>
            <p:ph type="sldNum" sz="quarter" idx="10"/>
          </p:nvPr>
        </p:nvSpPr>
        <p:spPr/>
        <p:txBody>
          <a:bodyPr/>
          <a:lstStyle/>
          <a:p>
            <a:fld id="{6D22F896-40B5-4ADD-8801-0D06FADFA095}" type="slidenum">
              <a:rPr lang="en-US" smtClean="0"/>
              <a:pPr/>
              <a:t>‹#›</a:t>
            </a:fld>
            <a:endParaRPr lang="en-US" dirty="0"/>
          </a:p>
        </p:txBody>
      </p:sp>
      <p:pic>
        <p:nvPicPr>
          <p:cNvPr id="3" name="Picture 2">
            <a:extLst>
              <a:ext uri="{FF2B5EF4-FFF2-40B4-BE49-F238E27FC236}">
                <a16:creationId xmlns:a16="http://schemas.microsoft.com/office/drawing/2014/main" id="{00472CF3-AC84-F817-60FF-494D54D9E29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3463835932"/>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hart Slide">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412" y="442528"/>
            <a:ext cx="10671049" cy="418576"/>
          </a:xfrm>
          <a:prstGeom prst="rect">
            <a:avLst/>
          </a:prstGeom>
        </p:spPr>
        <p:txBody>
          <a:bodyPr wrap="square" lIns="0" tIns="0" rIns="0" bIns="0" anchor="t" anchorCtr="0">
            <a:sp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accent4"/>
                </a:solidFill>
                <a:latin typeface="Arial" pitchFamily="34" charset="0"/>
                <a:ea typeface="+mn-ea"/>
                <a:cs typeface="Arial" pitchFamily="34" charset="0"/>
              </a:defRPr>
            </a:lvl1pPr>
          </a:lstStyle>
          <a:p>
            <a:r>
              <a:rPr lang="en-US" dirty="0"/>
              <a:t>Click to edit master title</a:t>
            </a:r>
          </a:p>
        </p:txBody>
      </p:sp>
      <p:sp>
        <p:nvSpPr>
          <p:cNvPr id="2" name="Slide Number Placeholder 1">
            <a:extLst>
              <a:ext uri="{FF2B5EF4-FFF2-40B4-BE49-F238E27FC236}">
                <a16:creationId xmlns:a16="http://schemas.microsoft.com/office/drawing/2014/main" id="{BBE9C038-E754-006F-B382-D714EB949571}"/>
              </a:ext>
            </a:extLst>
          </p:cNvPr>
          <p:cNvSpPr>
            <a:spLocks noGrp="1"/>
          </p:cNvSpPr>
          <p:nvPr>
            <p:ph type="sldNum" sz="quarter" idx="11"/>
          </p:nvPr>
        </p:nvSpPr>
        <p:spPr/>
        <p:txBody>
          <a:bodyPr/>
          <a:lstStyle/>
          <a:p>
            <a:fld id="{6D22F896-40B5-4ADD-8801-0D06FADFA095}" type="slidenum">
              <a:rPr lang="en-US" smtClean="0"/>
              <a:pPr/>
              <a:t>‹#›</a:t>
            </a:fld>
            <a:endParaRPr lang="en-US" dirty="0"/>
          </a:p>
        </p:txBody>
      </p:sp>
      <p:pic>
        <p:nvPicPr>
          <p:cNvPr id="3" name="Picture 2" descr="Background pattern&#10;&#10;Description automatically generated">
            <a:extLst>
              <a:ext uri="{FF2B5EF4-FFF2-40B4-BE49-F238E27FC236}">
                <a16:creationId xmlns:a16="http://schemas.microsoft.com/office/drawing/2014/main" id="{0A2AE561-DCC4-E2B2-DF06-7BDD3E1B7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4152893" y="-2766336"/>
            <a:ext cx="3864867" cy="12206999"/>
          </a:xfrm>
          <a:prstGeom prst="rect">
            <a:avLst/>
          </a:prstGeom>
        </p:spPr>
      </p:pic>
      <p:sp>
        <p:nvSpPr>
          <p:cNvPr id="5" name="Text Placeholder 2">
            <a:extLst>
              <a:ext uri="{FF2B5EF4-FFF2-40B4-BE49-F238E27FC236}">
                <a16:creationId xmlns:a16="http://schemas.microsoft.com/office/drawing/2014/main" id="{3EA3B22D-9118-6A8E-927A-15CB4EF97977}"/>
              </a:ext>
            </a:extLst>
          </p:cNvPr>
          <p:cNvSpPr>
            <a:spLocks noGrp="1"/>
          </p:cNvSpPr>
          <p:nvPr>
            <p:ph type="body" idx="1"/>
          </p:nvPr>
        </p:nvSpPr>
        <p:spPr bwMode="white">
          <a:xfrm>
            <a:off x="760413" y="4437750"/>
            <a:ext cx="5040949" cy="462018"/>
          </a:xfrm>
          <a:prstGeom prst="rect">
            <a:avLst/>
          </a:prstGeom>
        </p:spPr>
        <p:txBody>
          <a:bodyPr lIns="0" tIns="0" rIns="0" bIns="0"/>
          <a:lstStyle>
            <a:lvl1pPr marL="0" indent="0">
              <a:lnSpc>
                <a:spcPct val="90000"/>
              </a:lnSpc>
              <a:spcBef>
                <a:spcPts val="0"/>
              </a:spcBef>
              <a:buNone/>
              <a:defRPr sz="18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ext Placeholder 2">
            <a:extLst>
              <a:ext uri="{FF2B5EF4-FFF2-40B4-BE49-F238E27FC236}">
                <a16:creationId xmlns:a16="http://schemas.microsoft.com/office/drawing/2014/main" id="{22775CF5-50C8-C498-7A49-43446F515AAE}"/>
              </a:ext>
            </a:extLst>
          </p:cNvPr>
          <p:cNvSpPr>
            <a:spLocks noGrp="1"/>
          </p:cNvSpPr>
          <p:nvPr>
            <p:ph type="body" idx="12"/>
          </p:nvPr>
        </p:nvSpPr>
        <p:spPr bwMode="white">
          <a:xfrm>
            <a:off x="6104435" y="4437750"/>
            <a:ext cx="5019669" cy="462018"/>
          </a:xfrm>
          <a:prstGeom prst="rect">
            <a:avLst/>
          </a:prstGeom>
        </p:spPr>
        <p:txBody>
          <a:bodyPr lIns="0" tIns="0" rIns="0" bIns="0"/>
          <a:lstStyle>
            <a:lvl1pPr marL="0" indent="0">
              <a:lnSpc>
                <a:spcPct val="90000"/>
              </a:lnSpc>
              <a:spcBef>
                <a:spcPts val="0"/>
              </a:spcBef>
              <a:buNone/>
              <a:defRPr sz="18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 Placeholder 3">
            <a:extLst>
              <a:ext uri="{FF2B5EF4-FFF2-40B4-BE49-F238E27FC236}">
                <a16:creationId xmlns:a16="http://schemas.microsoft.com/office/drawing/2014/main" id="{9D775C86-0D80-0E47-3748-8EB5C0F34ECD}"/>
              </a:ext>
            </a:extLst>
          </p:cNvPr>
          <p:cNvSpPr>
            <a:spLocks noGrp="1"/>
          </p:cNvSpPr>
          <p:nvPr>
            <p:ph type="body" sz="quarter" idx="13"/>
          </p:nvPr>
        </p:nvSpPr>
        <p:spPr>
          <a:xfrm>
            <a:off x="6104435" y="3769196"/>
            <a:ext cx="5019669" cy="586903"/>
          </a:xfrm>
          <a:prstGeom prst="rect">
            <a:avLst/>
          </a:prstGeom>
        </p:spPr>
        <p:txBody>
          <a:bodyPr lIns="0" tIns="0" rIns="0" bIns="0" anchor="b" anchorCtr="0"/>
          <a:lstStyle>
            <a:lvl1pPr marL="0" indent="0">
              <a:buNone/>
              <a:defRPr lang="en-GB" sz="2800" b="1" cap="none" spc="-150" baseline="0" dirty="0">
                <a:solidFill>
                  <a:schemeClr val="bg1"/>
                </a:solidFill>
              </a:defRPr>
            </a:lvl1pPr>
          </a:lstStyle>
          <a:p>
            <a:pPr marL="80" lvl="0" indent="-457200">
              <a:lnSpc>
                <a:spcPct val="90000"/>
              </a:lnSpc>
              <a:spcBef>
                <a:spcPct val="0"/>
              </a:spcBef>
            </a:pPr>
            <a:r>
              <a:rPr lang="en-US"/>
              <a:t>Click to edit Master text styles</a:t>
            </a:r>
          </a:p>
        </p:txBody>
      </p:sp>
      <p:sp>
        <p:nvSpPr>
          <p:cNvPr id="8" name="Picture Placeholder 4">
            <a:extLst>
              <a:ext uri="{FF2B5EF4-FFF2-40B4-BE49-F238E27FC236}">
                <a16:creationId xmlns:a16="http://schemas.microsoft.com/office/drawing/2014/main" id="{76EE34EB-B094-120C-4D7E-3DBEED496182}"/>
              </a:ext>
            </a:extLst>
          </p:cNvPr>
          <p:cNvSpPr>
            <a:spLocks noGrp="1"/>
          </p:cNvSpPr>
          <p:nvPr>
            <p:ph type="pic" sz="quarter" idx="17" hasCustomPrompt="1"/>
          </p:nvPr>
        </p:nvSpPr>
        <p:spPr>
          <a:xfrm>
            <a:off x="760412" y="1758791"/>
            <a:ext cx="1840709" cy="1844521"/>
          </a:xfrm>
          <a:prstGeom prst="rect">
            <a:avLst/>
          </a:prstGeom>
          <a:pattFill prst="pct5">
            <a:fgClr>
              <a:schemeClr val="bg1"/>
            </a:fgClr>
            <a:bgClr>
              <a:schemeClr val="accent4"/>
            </a:bgClr>
          </a:pattFill>
        </p:spPr>
        <p:txBody>
          <a:bodyPr anchor="ctr" anchorCtr="0"/>
          <a:lstStyle>
            <a:lvl1pPr marL="0" indent="0" algn="ctr">
              <a:buNone/>
              <a:defRPr sz="2000">
                <a:solidFill>
                  <a:schemeClr val="bg1"/>
                </a:solidFill>
              </a:defRPr>
            </a:lvl1pPr>
          </a:lstStyle>
          <a:p>
            <a:r>
              <a:rPr lang="en-US" dirty="0"/>
              <a:t>Click to insert icon</a:t>
            </a:r>
          </a:p>
        </p:txBody>
      </p:sp>
      <p:sp>
        <p:nvSpPr>
          <p:cNvPr id="11" name="Picture Placeholder 4">
            <a:extLst>
              <a:ext uri="{FF2B5EF4-FFF2-40B4-BE49-F238E27FC236}">
                <a16:creationId xmlns:a16="http://schemas.microsoft.com/office/drawing/2014/main" id="{EBB70202-AA07-5A58-177D-D9BE5C23804D}"/>
              </a:ext>
            </a:extLst>
          </p:cNvPr>
          <p:cNvSpPr>
            <a:spLocks noGrp="1"/>
          </p:cNvSpPr>
          <p:nvPr>
            <p:ph type="pic" sz="quarter" idx="18" hasCustomPrompt="1"/>
          </p:nvPr>
        </p:nvSpPr>
        <p:spPr>
          <a:xfrm>
            <a:off x="6104435" y="1758791"/>
            <a:ext cx="1840709" cy="1844521"/>
          </a:xfrm>
          <a:prstGeom prst="rect">
            <a:avLst/>
          </a:prstGeom>
          <a:pattFill prst="pct5">
            <a:fgClr>
              <a:schemeClr val="bg1"/>
            </a:fgClr>
            <a:bgClr>
              <a:schemeClr val="accent4"/>
            </a:bgClr>
          </a:pattFill>
        </p:spPr>
        <p:txBody>
          <a:bodyPr anchor="ctr" anchorCtr="0"/>
          <a:lstStyle>
            <a:lvl1pPr marL="0" indent="0" algn="ctr">
              <a:buNone/>
              <a:defRPr sz="2000">
                <a:solidFill>
                  <a:schemeClr val="bg1"/>
                </a:solidFill>
              </a:defRPr>
            </a:lvl1pPr>
          </a:lstStyle>
          <a:p>
            <a:r>
              <a:rPr lang="en-US" dirty="0"/>
              <a:t>Click to insert icon</a:t>
            </a:r>
          </a:p>
        </p:txBody>
      </p:sp>
      <p:sp>
        <p:nvSpPr>
          <p:cNvPr id="15" name="Text Placeholder 3">
            <a:extLst>
              <a:ext uri="{FF2B5EF4-FFF2-40B4-BE49-F238E27FC236}">
                <a16:creationId xmlns:a16="http://schemas.microsoft.com/office/drawing/2014/main" id="{D52FCFEA-BCE4-7ADD-ADF9-00E1E854ECC4}"/>
              </a:ext>
            </a:extLst>
          </p:cNvPr>
          <p:cNvSpPr>
            <a:spLocks noGrp="1"/>
          </p:cNvSpPr>
          <p:nvPr>
            <p:ph type="body" sz="quarter" idx="19"/>
          </p:nvPr>
        </p:nvSpPr>
        <p:spPr>
          <a:xfrm>
            <a:off x="760413" y="3769196"/>
            <a:ext cx="5019669" cy="586903"/>
          </a:xfrm>
          <a:prstGeom prst="rect">
            <a:avLst/>
          </a:prstGeom>
        </p:spPr>
        <p:txBody>
          <a:bodyPr lIns="0" tIns="0" rIns="0" bIns="0" anchor="b" anchorCtr="0"/>
          <a:lstStyle>
            <a:lvl1pPr marL="0" indent="0">
              <a:buNone/>
              <a:defRPr lang="en-GB" sz="2800" b="1" cap="none" spc="-150" baseline="0" dirty="0">
                <a:solidFill>
                  <a:schemeClr val="bg1"/>
                </a:solidFill>
              </a:defRPr>
            </a:lvl1pPr>
          </a:lstStyle>
          <a:p>
            <a:pPr marL="80" lvl="0" indent="-457200">
              <a:lnSpc>
                <a:spcPct val="90000"/>
              </a:lnSpc>
              <a:spcBef>
                <a:spcPct val="0"/>
              </a:spcBef>
            </a:pPr>
            <a:r>
              <a:rPr lang="en-US"/>
              <a:t>Click to edit Master text styles</a:t>
            </a:r>
          </a:p>
        </p:txBody>
      </p:sp>
      <p:pic>
        <p:nvPicPr>
          <p:cNvPr id="4" name="Picture 2">
            <a:extLst>
              <a:ext uri="{FF2B5EF4-FFF2-40B4-BE49-F238E27FC236}">
                <a16:creationId xmlns:a16="http://schemas.microsoft.com/office/drawing/2014/main" id="{E90CD03A-9217-CE1D-A01E-05971741249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142977125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_Black">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30DFE6-8713-792B-D758-ADB67CC97F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892"/>
            <a:ext cx="12188824" cy="6856213"/>
          </a:xfrm>
          <a:prstGeom prst="rect">
            <a:avLst/>
          </a:prstGeom>
        </p:spPr>
      </p:pic>
      <p:pic>
        <p:nvPicPr>
          <p:cNvPr id="4" name="Picture 3">
            <a:extLst>
              <a:ext uri="{FF2B5EF4-FFF2-40B4-BE49-F238E27FC236}">
                <a16:creationId xmlns:a16="http://schemas.microsoft.com/office/drawing/2014/main" id="{7D9C12CF-A0D6-9AC8-5707-76E7DEB1AA9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48462" y="-1791"/>
            <a:ext cx="5340362" cy="6865729"/>
          </a:xfrm>
          <a:prstGeom prst="rect">
            <a:avLst/>
          </a:prstGeom>
        </p:spPr>
      </p:pic>
      <p:sp>
        <p:nvSpPr>
          <p:cNvPr id="56" name="Title 16"/>
          <p:cNvSpPr>
            <a:spLocks noGrp="1"/>
          </p:cNvSpPr>
          <p:nvPr userDrawn="1">
            <p:ph type="title" hasCustomPrompt="1"/>
          </p:nvPr>
        </p:nvSpPr>
        <p:spPr bwMode="gray">
          <a:xfrm>
            <a:off x="750334" y="1524000"/>
            <a:ext cx="5957195" cy="3273368"/>
          </a:xfrm>
          <a:prstGeom prst="rect">
            <a:avLst/>
          </a:prstGeom>
        </p:spPr>
        <p:txBody>
          <a:bodyPr lIns="0" tIns="0" rIns="121899" bIns="0" anchor="b" anchorCtr="0"/>
          <a:lstStyle>
            <a:lvl1pPr marL="0" algn="l" defTabSz="1218987" rtl="0" eaLnBrk="1" latinLnBrk="0" hangingPunct="1">
              <a:lnSpc>
                <a:spcPct val="75000"/>
              </a:lnSpc>
              <a:spcBef>
                <a:spcPct val="0"/>
              </a:spcBef>
              <a:buNone/>
              <a:defRPr lang="en-US" sz="7000" b="1" kern="1200" cap="none" spc="-150" baseline="0" dirty="0">
                <a:solidFill>
                  <a:schemeClr val="bg1"/>
                </a:solidFill>
                <a:latin typeface="Arial" pitchFamily="34" charset="0"/>
                <a:ea typeface="+mn-ea"/>
                <a:cs typeface="Arial" pitchFamily="34" charset="0"/>
              </a:defRPr>
            </a:lvl1pPr>
          </a:lstStyle>
          <a:p>
            <a:r>
              <a:rPr lang="en-US" dirty="0"/>
              <a:t>Presentation</a:t>
            </a:r>
            <a:br>
              <a:rPr lang="en-US" dirty="0"/>
            </a:br>
            <a:r>
              <a:rPr lang="en-US" dirty="0"/>
              <a:t>title here</a:t>
            </a:r>
          </a:p>
        </p:txBody>
      </p:sp>
      <p:sp>
        <p:nvSpPr>
          <p:cNvPr id="55" name="Subtitle 2"/>
          <p:cNvSpPr>
            <a:spLocks noGrp="1"/>
          </p:cNvSpPr>
          <p:nvPr userDrawn="1">
            <p:ph type="subTitle" idx="1" hasCustomPrompt="1"/>
          </p:nvPr>
        </p:nvSpPr>
        <p:spPr bwMode="gray">
          <a:xfrm>
            <a:off x="760414" y="5046115"/>
            <a:ext cx="5957195" cy="356616"/>
          </a:xfrm>
          <a:prstGeom prst="rect">
            <a:avLst/>
          </a:prstGeom>
        </p:spPr>
        <p:txBody>
          <a:bodyPr lIns="0" tIns="0" rIns="0" bIns="0" anchor="t" anchorCtr="0"/>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grpSp>
        <p:nvGrpSpPr>
          <p:cNvPr id="68" name="Group 67">
            <a:extLst>
              <a:ext uri="{FF2B5EF4-FFF2-40B4-BE49-F238E27FC236}">
                <a16:creationId xmlns:a16="http://schemas.microsoft.com/office/drawing/2014/main" id="{C178D7C6-5801-6B30-A6A7-963788E95D85}"/>
              </a:ext>
            </a:extLst>
          </p:cNvPr>
          <p:cNvGrpSpPr>
            <a:grpSpLocks noChangeAspect="1"/>
          </p:cNvGrpSpPr>
          <p:nvPr userDrawn="1"/>
        </p:nvGrpSpPr>
        <p:grpSpPr>
          <a:xfrm rot="16200000">
            <a:off x="10149589" y="3293868"/>
            <a:ext cx="3058160" cy="1020314"/>
            <a:chOff x="547688" y="952500"/>
            <a:chExt cx="12190413" cy="4067175"/>
          </a:xfrm>
        </p:grpSpPr>
        <p:sp>
          <p:nvSpPr>
            <p:cNvPr id="69" name="Rectangle 68">
              <a:extLst>
                <a:ext uri="{FF2B5EF4-FFF2-40B4-BE49-F238E27FC236}">
                  <a16:creationId xmlns:a16="http://schemas.microsoft.com/office/drawing/2014/main" id="{69E9C34A-28EF-207E-149B-9EBED2862D6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7">
              <a:extLst>
                <a:ext uri="{FF2B5EF4-FFF2-40B4-BE49-F238E27FC236}">
                  <a16:creationId xmlns:a16="http://schemas.microsoft.com/office/drawing/2014/main" id="{158C3A6B-F5BB-E37E-DB3D-C1ABEA07F21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8">
              <a:extLst>
                <a:ext uri="{FF2B5EF4-FFF2-40B4-BE49-F238E27FC236}">
                  <a16:creationId xmlns:a16="http://schemas.microsoft.com/office/drawing/2014/main" id="{A56AE87F-217D-4207-F227-987A2E7FEBFA}"/>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9">
              <a:extLst>
                <a:ext uri="{FF2B5EF4-FFF2-40B4-BE49-F238E27FC236}">
                  <a16:creationId xmlns:a16="http://schemas.microsoft.com/office/drawing/2014/main" id="{D65BCC2D-74A9-8E37-6BBC-33B74966DAC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0">
              <a:extLst>
                <a:ext uri="{FF2B5EF4-FFF2-40B4-BE49-F238E27FC236}">
                  <a16:creationId xmlns:a16="http://schemas.microsoft.com/office/drawing/2014/main" id="{BA8558ED-E4BF-D888-EF3B-A311AFE8C47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0">
              <a:extLst>
                <a:ext uri="{FF2B5EF4-FFF2-40B4-BE49-F238E27FC236}">
                  <a16:creationId xmlns:a16="http://schemas.microsoft.com/office/drawing/2014/main" id="{AFF1776F-9DBA-D51E-8F71-E1FB30D76794}"/>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1">
              <a:extLst>
                <a:ext uri="{FF2B5EF4-FFF2-40B4-BE49-F238E27FC236}">
                  <a16:creationId xmlns:a16="http://schemas.microsoft.com/office/drawing/2014/main" id="{820D6E3B-9704-EBDF-9D0D-A571A36CBC7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2" name="TextBox 81">
            <a:extLst>
              <a:ext uri="{FF2B5EF4-FFF2-40B4-BE49-F238E27FC236}">
                <a16:creationId xmlns:a16="http://schemas.microsoft.com/office/drawing/2014/main" id="{D0375F64-E651-1A0A-ABF1-9C38BA663F9F}"/>
              </a:ext>
            </a:extLst>
          </p:cNvPr>
          <p:cNvSpPr txBox="1"/>
          <p:nvPr userDrawn="1"/>
        </p:nvSpPr>
        <p:spPr>
          <a:xfrm>
            <a:off x="75033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sp>
        <p:nvSpPr>
          <p:cNvPr id="10" name="TextBox 9">
            <a:extLst>
              <a:ext uri="{FF2B5EF4-FFF2-40B4-BE49-F238E27FC236}">
                <a16:creationId xmlns:a16="http://schemas.microsoft.com/office/drawing/2014/main" id="{5DD47BD8-48A7-56A6-6758-19ACAB6CB724}"/>
              </a:ext>
            </a:extLst>
          </p:cNvPr>
          <p:cNvSpPr txBox="1"/>
          <p:nvPr userDrawn="1"/>
        </p:nvSpPr>
        <p:spPr>
          <a:xfrm>
            <a:off x="0" y="-433413"/>
            <a:ext cx="2481943" cy="369332"/>
          </a:xfrm>
          <a:prstGeom prst="rect">
            <a:avLst/>
          </a:prstGeom>
          <a:noFill/>
        </p:spPr>
        <p:txBody>
          <a:bodyPr wrap="square" rtlCol="0">
            <a:spAutoFit/>
          </a:bodyPr>
          <a:lstStyle/>
          <a:p>
            <a:pPr algn="l"/>
            <a:r>
              <a:rPr lang="en-US" sz="1800" dirty="0">
                <a:latin typeface="Arial" pitchFamily="34" charset="0"/>
                <a:cs typeface="Arial" pitchFamily="34" charset="0"/>
              </a:rPr>
              <a:t>CONNECT</a:t>
            </a:r>
          </a:p>
        </p:txBody>
      </p:sp>
      <p:pic>
        <p:nvPicPr>
          <p:cNvPr id="5" name="Picture 4">
            <a:extLst>
              <a:ext uri="{FF2B5EF4-FFF2-40B4-BE49-F238E27FC236}">
                <a16:creationId xmlns:a16="http://schemas.microsoft.com/office/drawing/2014/main" id="{9A33EC54-C6B9-1FC8-E152-04D716BDDF4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04077" y="457518"/>
            <a:ext cx="1434423" cy="904994"/>
          </a:xfrm>
          <a:prstGeom prst="rect">
            <a:avLst/>
          </a:prstGeom>
        </p:spPr>
      </p:pic>
    </p:spTree>
    <p:extLst>
      <p:ext uri="{BB962C8B-B14F-4D97-AF65-F5344CB8AC3E}">
        <p14:creationId xmlns:p14="http://schemas.microsoft.com/office/powerpoint/2010/main" val="2254493319"/>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412" y="442528"/>
            <a:ext cx="10671049" cy="418576"/>
          </a:xfrm>
          <a:prstGeom prst="rect">
            <a:avLst/>
          </a:prstGeom>
        </p:spPr>
        <p:txBody>
          <a:bodyPr wrap="square" lIns="0" tIns="0" rIns="0" bIns="0" anchor="t" anchorCtr="0">
            <a:sp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accent4"/>
                </a:solidFill>
                <a:latin typeface="Arial" pitchFamily="34" charset="0"/>
                <a:ea typeface="+mn-ea"/>
                <a:cs typeface="Arial" pitchFamily="34" charset="0"/>
              </a:defRPr>
            </a:lvl1pPr>
          </a:lstStyle>
          <a:p>
            <a:r>
              <a:rPr lang="en-US" dirty="0"/>
              <a:t>Click to edit master title</a:t>
            </a:r>
          </a:p>
        </p:txBody>
      </p:sp>
      <p:sp>
        <p:nvSpPr>
          <p:cNvPr id="2" name="Slide Number Placeholder 1">
            <a:extLst>
              <a:ext uri="{FF2B5EF4-FFF2-40B4-BE49-F238E27FC236}">
                <a16:creationId xmlns:a16="http://schemas.microsoft.com/office/drawing/2014/main" id="{BBE9C038-E754-006F-B382-D714EB949571}"/>
              </a:ext>
            </a:extLst>
          </p:cNvPr>
          <p:cNvSpPr>
            <a:spLocks noGrp="1"/>
          </p:cNvSpPr>
          <p:nvPr>
            <p:ph type="sldNum" sz="quarter" idx="11"/>
          </p:nvPr>
        </p:nvSpPr>
        <p:spPr/>
        <p:txBody>
          <a:bodyPr/>
          <a:lstStyle/>
          <a:p>
            <a:fld id="{6D22F896-40B5-4ADD-8801-0D06FADFA095}" type="slidenum">
              <a:rPr lang="en-US" smtClean="0"/>
              <a:pPr/>
              <a:t>‹#›</a:t>
            </a:fld>
            <a:endParaRPr lang="en-US" dirty="0"/>
          </a:p>
        </p:txBody>
      </p:sp>
      <p:pic>
        <p:nvPicPr>
          <p:cNvPr id="9" name="Picture 8" descr="Background pattern&#10;&#10;Description automatically generated">
            <a:extLst>
              <a:ext uri="{FF2B5EF4-FFF2-40B4-BE49-F238E27FC236}">
                <a16:creationId xmlns:a16="http://schemas.microsoft.com/office/drawing/2014/main" id="{CF45E0CA-054A-A909-9B50-52E3B22A77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4152891" y="-2766341"/>
            <a:ext cx="3864867" cy="12207003"/>
          </a:xfrm>
          <a:prstGeom prst="rect">
            <a:avLst/>
          </a:prstGeom>
        </p:spPr>
      </p:pic>
      <p:sp>
        <p:nvSpPr>
          <p:cNvPr id="12" name="Text Placeholder 2">
            <a:extLst>
              <a:ext uri="{FF2B5EF4-FFF2-40B4-BE49-F238E27FC236}">
                <a16:creationId xmlns:a16="http://schemas.microsoft.com/office/drawing/2014/main" id="{625288E0-172C-ABC5-151D-C92D01E0ADE2}"/>
              </a:ext>
            </a:extLst>
          </p:cNvPr>
          <p:cNvSpPr>
            <a:spLocks noGrp="1"/>
          </p:cNvSpPr>
          <p:nvPr>
            <p:ph type="body" idx="1"/>
          </p:nvPr>
        </p:nvSpPr>
        <p:spPr bwMode="white">
          <a:xfrm>
            <a:off x="760413" y="4437750"/>
            <a:ext cx="5040949" cy="462018"/>
          </a:xfrm>
          <a:prstGeom prst="rect">
            <a:avLst/>
          </a:prstGeom>
        </p:spPr>
        <p:txBody>
          <a:bodyPr lIns="0" tIns="0" rIns="0" bIns="0"/>
          <a:lstStyle>
            <a:lvl1pPr marL="0" indent="0">
              <a:lnSpc>
                <a:spcPct val="90000"/>
              </a:lnSpc>
              <a:spcBef>
                <a:spcPts val="0"/>
              </a:spcBef>
              <a:buNone/>
              <a:defRPr sz="1800" spc="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Text Placeholder 2">
            <a:extLst>
              <a:ext uri="{FF2B5EF4-FFF2-40B4-BE49-F238E27FC236}">
                <a16:creationId xmlns:a16="http://schemas.microsoft.com/office/drawing/2014/main" id="{51CA955C-5C26-EE47-4261-BC6FE792615D}"/>
              </a:ext>
            </a:extLst>
          </p:cNvPr>
          <p:cNvSpPr>
            <a:spLocks noGrp="1"/>
          </p:cNvSpPr>
          <p:nvPr>
            <p:ph type="body" idx="12"/>
          </p:nvPr>
        </p:nvSpPr>
        <p:spPr bwMode="white">
          <a:xfrm>
            <a:off x="6104435" y="4437750"/>
            <a:ext cx="5019669" cy="462018"/>
          </a:xfrm>
          <a:prstGeom prst="rect">
            <a:avLst/>
          </a:prstGeom>
        </p:spPr>
        <p:txBody>
          <a:bodyPr lIns="0" tIns="0" rIns="0" bIns="0"/>
          <a:lstStyle>
            <a:lvl1pPr marL="0" indent="0">
              <a:lnSpc>
                <a:spcPct val="90000"/>
              </a:lnSpc>
              <a:spcBef>
                <a:spcPts val="0"/>
              </a:spcBef>
              <a:buNone/>
              <a:defRPr sz="1800" spc="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Text Placeholder 3">
            <a:extLst>
              <a:ext uri="{FF2B5EF4-FFF2-40B4-BE49-F238E27FC236}">
                <a16:creationId xmlns:a16="http://schemas.microsoft.com/office/drawing/2014/main" id="{FDD02DF3-7DC6-EFAB-E2A7-157AB6A8B7B5}"/>
              </a:ext>
            </a:extLst>
          </p:cNvPr>
          <p:cNvSpPr>
            <a:spLocks noGrp="1"/>
          </p:cNvSpPr>
          <p:nvPr>
            <p:ph type="body" sz="quarter" idx="13"/>
          </p:nvPr>
        </p:nvSpPr>
        <p:spPr>
          <a:xfrm>
            <a:off x="6104435" y="3769196"/>
            <a:ext cx="5019669" cy="586903"/>
          </a:xfrm>
          <a:prstGeom prst="rect">
            <a:avLst/>
          </a:prstGeom>
        </p:spPr>
        <p:txBody>
          <a:bodyPr lIns="0" tIns="0" rIns="0" bIns="0" anchor="b" anchorCtr="0"/>
          <a:lstStyle>
            <a:lvl1pPr marL="0" indent="0">
              <a:buNone/>
              <a:defRPr lang="en-GB" sz="2800" b="1" cap="none" spc="-150" baseline="0" dirty="0">
                <a:solidFill>
                  <a:schemeClr val="tx1"/>
                </a:solidFill>
              </a:defRPr>
            </a:lvl1pPr>
          </a:lstStyle>
          <a:p>
            <a:pPr marL="80" lvl="0" indent="-457200">
              <a:lnSpc>
                <a:spcPct val="90000"/>
              </a:lnSpc>
              <a:spcBef>
                <a:spcPct val="0"/>
              </a:spcBef>
            </a:pPr>
            <a:r>
              <a:rPr lang="en-US"/>
              <a:t>Click to edit Master text styles</a:t>
            </a:r>
          </a:p>
        </p:txBody>
      </p:sp>
      <p:sp>
        <p:nvSpPr>
          <p:cNvPr id="16" name="Picture Placeholder 4">
            <a:extLst>
              <a:ext uri="{FF2B5EF4-FFF2-40B4-BE49-F238E27FC236}">
                <a16:creationId xmlns:a16="http://schemas.microsoft.com/office/drawing/2014/main" id="{C1122728-311F-B811-F607-4FE73A2335EF}"/>
              </a:ext>
            </a:extLst>
          </p:cNvPr>
          <p:cNvSpPr>
            <a:spLocks noGrp="1"/>
          </p:cNvSpPr>
          <p:nvPr>
            <p:ph type="pic" sz="quarter" idx="17" hasCustomPrompt="1"/>
          </p:nvPr>
        </p:nvSpPr>
        <p:spPr>
          <a:xfrm>
            <a:off x="760412" y="1758791"/>
            <a:ext cx="1840709" cy="1844521"/>
          </a:xfrm>
          <a:prstGeom prst="rect">
            <a:avLst/>
          </a:prstGeom>
          <a:pattFill prst="pct5">
            <a:fgClr>
              <a:schemeClr val="bg1"/>
            </a:fgClr>
            <a:bgClr>
              <a:schemeClr val="accent4"/>
            </a:bgClr>
          </a:pattFill>
        </p:spPr>
        <p:txBody>
          <a:bodyPr anchor="ctr" anchorCtr="0"/>
          <a:lstStyle>
            <a:lvl1pPr marL="0" indent="0" algn="ctr">
              <a:buNone/>
              <a:defRPr sz="2000">
                <a:solidFill>
                  <a:schemeClr val="bg1"/>
                </a:solidFill>
              </a:defRPr>
            </a:lvl1pPr>
          </a:lstStyle>
          <a:p>
            <a:r>
              <a:rPr lang="en-US" dirty="0"/>
              <a:t>Click to insert icon</a:t>
            </a:r>
          </a:p>
        </p:txBody>
      </p:sp>
      <p:sp>
        <p:nvSpPr>
          <p:cNvPr id="17" name="Picture Placeholder 4">
            <a:extLst>
              <a:ext uri="{FF2B5EF4-FFF2-40B4-BE49-F238E27FC236}">
                <a16:creationId xmlns:a16="http://schemas.microsoft.com/office/drawing/2014/main" id="{E70ACA85-7407-D179-76E4-D35FB5CC6B44}"/>
              </a:ext>
            </a:extLst>
          </p:cNvPr>
          <p:cNvSpPr>
            <a:spLocks noGrp="1"/>
          </p:cNvSpPr>
          <p:nvPr>
            <p:ph type="pic" sz="quarter" idx="18" hasCustomPrompt="1"/>
          </p:nvPr>
        </p:nvSpPr>
        <p:spPr>
          <a:xfrm>
            <a:off x="6104435" y="1758791"/>
            <a:ext cx="1840709" cy="1844521"/>
          </a:xfrm>
          <a:prstGeom prst="rect">
            <a:avLst/>
          </a:prstGeom>
          <a:pattFill prst="pct5">
            <a:fgClr>
              <a:schemeClr val="bg1"/>
            </a:fgClr>
            <a:bgClr>
              <a:schemeClr val="accent4"/>
            </a:bgClr>
          </a:pattFill>
        </p:spPr>
        <p:txBody>
          <a:bodyPr anchor="ctr" anchorCtr="0"/>
          <a:lstStyle>
            <a:lvl1pPr marL="0" indent="0" algn="ctr">
              <a:buNone/>
              <a:defRPr sz="2000">
                <a:solidFill>
                  <a:schemeClr val="bg1"/>
                </a:solidFill>
              </a:defRPr>
            </a:lvl1pPr>
          </a:lstStyle>
          <a:p>
            <a:r>
              <a:rPr lang="en-US" dirty="0"/>
              <a:t>Click to insert icon</a:t>
            </a:r>
          </a:p>
        </p:txBody>
      </p:sp>
      <p:sp>
        <p:nvSpPr>
          <p:cNvPr id="18" name="Text Placeholder 3">
            <a:extLst>
              <a:ext uri="{FF2B5EF4-FFF2-40B4-BE49-F238E27FC236}">
                <a16:creationId xmlns:a16="http://schemas.microsoft.com/office/drawing/2014/main" id="{C99E7C41-32DC-F309-5160-E7A732BA0ED4}"/>
              </a:ext>
            </a:extLst>
          </p:cNvPr>
          <p:cNvSpPr>
            <a:spLocks noGrp="1"/>
          </p:cNvSpPr>
          <p:nvPr>
            <p:ph type="body" sz="quarter" idx="19"/>
          </p:nvPr>
        </p:nvSpPr>
        <p:spPr>
          <a:xfrm>
            <a:off x="760413" y="3769196"/>
            <a:ext cx="5019669" cy="586903"/>
          </a:xfrm>
          <a:prstGeom prst="rect">
            <a:avLst/>
          </a:prstGeom>
        </p:spPr>
        <p:txBody>
          <a:bodyPr lIns="0" tIns="0" rIns="0" bIns="0" anchor="b" anchorCtr="0"/>
          <a:lstStyle>
            <a:lvl1pPr marL="0" indent="0">
              <a:buNone/>
              <a:defRPr lang="en-GB" sz="2800" b="1" cap="none" spc="-150" baseline="0" dirty="0">
                <a:solidFill>
                  <a:schemeClr val="tx1"/>
                </a:solidFill>
              </a:defRPr>
            </a:lvl1pPr>
          </a:lstStyle>
          <a:p>
            <a:pPr marL="80" lvl="0" indent="-457200">
              <a:lnSpc>
                <a:spcPct val="90000"/>
              </a:lnSpc>
              <a:spcBef>
                <a:spcPct val="0"/>
              </a:spcBef>
            </a:pPr>
            <a:r>
              <a:rPr lang="en-US"/>
              <a:t>Click to edit Master text styles</a:t>
            </a:r>
          </a:p>
        </p:txBody>
      </p:sp>
      <p:pic>
        <p:nvPicPr>
          <p:cNvPr id="4" name="Picture 2">
            <a:extLst>
              <a:ext uri="{FF2B5EF4-FFF2-40B4-BE49-F238E27FC236}">
                <a16:creationId xmlns:a16="http://schemas.microsoft.com/office/drawing/2014/main" id="{D3BF0185-3562-CCB5-D846-DD857076C01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3528017385"/>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Chart Slide">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CE43B90-EB08-0056-84D0-F13074E599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668974" y="-2680963"/>
            <a:ext cx="6870922" cy="12207003"/>
          </a:xfrm>
          <a:prstGeom prst="rect">
            <a:avLst/>
          </a:prstGeom>
        </p:spPr>
      </p:pic>
      <p:sp>
        <p:nvSpPr>
          <p:cNvPr id="5" name="Rectangle 4">
            <a:extLst>
              <a:ext uri="{FF2B5EF4-FFF2-40B4-BE49-F238E27FC236}">
                <a16:creationId xmlns:a16="http://schemas.microsoft.com/office/drawing/2014/main" id="{66A67C5A-2CA6-33E8-B2B3-9CE38BA40B3F}"/>
              </a:ext>
            </a:extLst>
          </p:cNvPr>
          <p:cNvSpPr/>
          <p:nvPr userDrawn="1"/>
        </p:nvSpPr>
        <p:spPr>
          <a:xfrm rot="10800000" flipV="1">
            <a:off x="-18178" y="1404729"/>
            <a:ext cx="12207003" cy="3866494"/>
          </a:xfrm>
          <a:prstGeom prst="rect">
            <a:avLst/>
          </a:prstGeom>
          <a:solidFill>
            <a:schemeClr val="bg2">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
            <a:extLst>
              <a:ext uri="{FF2B5EF4-FFF2-40B4-BE49-F238E27FC236}">
                <a16:creationId xmlns:a16="http://schemas.microsoft.com/office/drawing/2014/main" id="{06044502-7801-0533-443A-D8C884A9141C}"/>
              </a:ext>
            </a:extLst>
          </p:cNvPr>
          <p:cNvSpPr>
            <a:spLocks noGrp="1"/>
          </p:cNvSpPr>
          <p:nvPr>
            <p:ph type="body" idx="1"/>
          </p:nvPr>
        </p:nvSpPr>
        <p:spPr bwMode="white">
          <a:xfrm>
            <a:off x="760413" y="4437750"/>
            <a:ext cx="5040949" cy="462018"/>
          </a:xfrm>
          <a:prstGeom prst="rect">
            <a:avLst/>
          </a:prstGeom>
        </p:spPr>
        <p:txBody>
          <a:bodyPr lIns="0" tIns="0" rIns="0" bIns="0"/>
          <a:lstStyle>
            <a:lvl1pPr marL="0" indent="0">
              <a:lnSpc>
                <a:spcPct val="90000"/>
              </a:lnSpc>
              <a:spcBef>
                <a:spcPts val="0"/>
              </a:spcBef>
              <a:buNone/>
              <a:defRPr sz="18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 Placeholder 2">
            <a:extLst>
              <a:ext uri="{FF2B5EF4-FFF2-40B4-BE49-F238E27FC236}">
                <a16:creationId xmlns:a16="http://schemas.microsoft.com/office/drawing/2014/main" id="{5162E7D4-75AF-903D-9A19-3FEE07DC28A0}"/>
              </a:ext>
            </a:extLst>
          </p:cNvPr>
          <p:cNvSpPr>
            <a:spLocks noGrp="1"/>
          </p:cNvSpPr>
          <p:nvPr>
            <p:ph type="body" idx="12"/>
          </p:nvPr>
        </p:nvSpPr>
        <p:spPr bwMode="white">
          <a:xfrm>
            <a:off x="6104435" y="4437750"/>
            <a:ext cx="5019669" cy="462018"/>
          </a:xfrm>
          <a:prstGeom prst="rect">
            <a:avLst/>
          </a:prstGeom>
        </p:spPr>
        <p:txBody>
          <a:bodyPr lIns="0" tIns="0" rIns="0" bIns="0"/>
          <a:lstStyle>
            <a:lvl1pPr marL="0" indent="0">
              <a:lnSpc>
                <a:spcPct val="90000"/>
              </a:lnSpc>
              <a:spcBef>
                <a:spcPts val="0"/>
              </a:spcBef>
              <a:buNone/>
              <a:defRPr sz="18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ext Placeholder 3">
            <a:extLst>
              <a:ext uri="{FF2B5EF4-FFF2-40B4-BE49-F238E27FC236}">
                <a16:creationId xmlns:a16="http://schemas.microsoft.com/office/drawing/2014/main" id="{AC0D8967-1A56-2391-61E4-450362B00D6F}"/>
              </a:ext>
            </a:extLst>
          </p:cNvPr>
          <p:cNvSpPr>
            <a:spLocks noGrp="1"/>
          </p:cNvSpPr>
          <p:nvPr>
            <p:ph type="body" sz="quarter" idx="14"/>
          </p:nvPr>
        </p:nvSpPr>
        <p:spPr>
          <a:xfrm>
            <a:off x="6104435" y="3769196"/>
            <a:ext cx="5019669" cy="586903"/>
          </a:xfrm>
          <a:prstGeom prst="rect">
            <a:avLst/>
          </a:prstGeom>
        </p:spPr>
        <p:txBody>
          <a:bodyPr lIns="0" tIns="0" rIns="0" bIns="0" anchor="b" anchorCtr="0"/>
          <a:lstStyle>
            <a:lvl1pPr marL="0" indent="0">
              <a:buNone/>
              <a:defRPr lang="en-GB" sz="2800" b="1" cap="none" spc="-150" baseline="0" dirty="0">
                <a:solidFill>
                  <a:schemeClr val="bg1"/>
                </a:solidFill>
              </a:defRPr>
            </a:lvl1pPr>
          </a:lstStyle>
          <a:p>
            <a:pPr marL="80" lvl="0" indent="-457200">
              <a:lnSpc>
                <a:spcPct val="90000"/>
              </a:lnSpc>
              <a:spcBef>
                <a:spcPct val="0"/>
              </a:spcBef>
            </a:pPr>
            <a:r>
              <a:rPr lang="en-US"/>
              <a:t>Click to edit Master text styles</a:t>
            </a:r>
          </a:p>
        </p:txBody>
      </p:sp>
      <p:sp>
        <p:nvSpPr>
          <p:cNvPr id="11" name="Picture Placeholder 4">
            <a:extLst>
              <a:ext uri="{FF2B5EF4-FFF2-40B4-BE49-F238E27FC236}">
                <a16:creationId xmlns:a16="http://schemas.microsoft.com/office/drawing/2014/main" id="{57D1931B-296B-8854-3FF8-AD42AD711D56}"/>
              </a:ext>
            </a:extLst>
          </p:cNvPr>
          <p:cNvSpPr>
            <a:spLocks noGrp="1"/>
          </p:cNvSpPr>
          <p:nvPr>
            <p:ph type="pic" sz="quarter" idx="17" hasCustomPrompt="1"/>
          </p:nvPr>
        </p:nvSpPr>
        <p:spPr>
          <a:xfrm>
            <a:off x="760412" y="1758791"/>
            <a:ext cx="1840709" cy="1844521"/>
          </a:xfrm>
          <a:prstGeom prst="rect">
            <a:avLst/>
          </a:prstGeom>
          <a:pattFill prst="pct5">
            <a:fgClr>
              <a:schemeClr val="bg1"/>
            </a:fgClr>
            <a:bgClr>
              <a:schemeClr val="accent4"/>
            </a:bgClr>
          </a:pattFill>
        </p:spPr>
        <p:txBody>
          <a:bodyPr anchor="ctr" anchorCtr="0"/>
          <a:lstStyle>
            <a:lvl1pPr marL="0" indent="0" algn="ctr">
              <a:buNone/>
              <a:defRPr sz="2000">
                <a:solidFill>
                  <a:schemeClr val="bg1"/>
                </a:solidFill>
              </a:defRPr>
            </a:lvl1pPr>
          </a:lstStyle>
          <a:p>
            <a:r>
              <a:rPr lang="en-US" dirty="0"/>
              <a:t>Click to insert icon</a:t>
            </a:r>
          </a:p>
        </p:txBody>
      </p:sp>
      <p:sp>
        <p:nvSpPr>
          <p:cNvPr id="15" name="Picture Placeholder 4">
            <a:extLst>
              <a:ext uri="{FF2B5EF4-FFF2-40B4-BE49-F238E27FC236}">
                <a16:creationId xmlns:a16="http://schemas.microsoft.com/office/drawing/2014/main" id="{B87A73B2-34BE-72C9-E783-F19E4E31E732}"/>
              </a:ext>
            </a:extLst>
          </p:cNvPr>
          <p:cNvSpPr>
            <a:spLocks noGrp="1"/>
          </p:cNvSpPr>
          <p:nvPr>
            <p:ph type="pic" sz="quarter" idx="18" hasCustomPrompt="1"/>
          </p:nvPr>
        </p:nvSpPr>
        <p:spPr>
          <a:xfrm>
            <a:off x="6104435" y="1758791"/>
            <a:ext cx="1840709" cy="1844521"/>
          </a:xfrm>
          <a:prstGeom prst="rect">
            <a:avLst/>
          </a:prstGeom>
          <a:pattFill prst="pct5">
            <a:fgClr>
              <a:schemeClr val="bg1"/>
            </a:fgClr>
            <a:bgClr>
              <a:schemeClr val="accent4"/>
            </a:bgClr>
          </a:pattFill>
        </p:spPr>
        <p:txBody>
          <a:bodyPr anchor="ctr" anchorCtr="0"/>
          <a:lstStyle>
            <a:lvl1pPr marL="0" indent="0" algn="ctr">
              <a:buNone/>
              <a:defRPr sz="2000">
                <a:solidFill>
                  <a:schemeClr val="bg1"/>
                </a:solidFill>
              </a:defRPr>
            </a:lvl1pPr>
          </a:lstStyle>
          <a:p>
            <a:r>
              <a:rPr lang="en-US" dirty="0"/>
              <a:t>Click to insert icon</a:t>
            </a:r>
          </a:p>
        </p:txBody>
      </p:sp>
      <p:sp>
        <p:nvSpPr>
          <p:cNvPr id="10" name="Title 28"/>
          <p:cNvSpPr>
            <a:spLocks noGrp="1"/>
          </p:cNvSpPr>
          <p:nvPr>
            <p:ph type="title" hasCustomPrompt="1"/>
          </p:nvPr>
        </p:nvSpPr>
        <p:spPr bwMode="gray">
          <a:xfrm>
            <a:off x="760412" y="442528"/>
            <a:ext cx="10671049" cy="418576"/>
          </a:xfrm>
          <a:prstGeom prst="rect">
            <a:avLst/>
          </a:prstGeom>
        </p:spPr>
        <p:txBody>
          <a:bodyPr wrap="square" lIns="0" tIns="0" rIns="0" bIns="0" anchor="t" anchorCtr="0">
            <a:sp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accent4"/>
                </a:solidFill>
                <a:latin typeface="Arial" pitchFamily="34" charset="0"/>
                <a:ea typeface="+mn-ea"/>
                <a:cs typeface="Arial" pitchFamily="34" charset="0"/>
              </a:defRPr>
            </a:lvl1pPr>
          </a:lstStyle>
          <a:p>
            <a:r>
              <a:rPr lang="en-US" dirty="0"/>
              <a:t>Click to edit master title</a:t>
            </a:r>
          </a:p>
        </p:txBody>
      </p:sp>
      <p:sp>
        <p:nvSpPr>
          <p:cNvPr id="2" name="Slide Number Placeholder 1">
            <a:extLst>
              <a:ext uri="{FF2B5EF4-FFF2-40B4-BE49-F238E27FC236}">
                <a16:creationId xmlns:a16="http://schemas.microsoft.com/office/drawing/2014/main" id="{BBE9C038-E754-006F-B382-D714EB949571}"/>
              </a:ext>
            </a:extLst>
          </p:cNvPr>
          <p:cNvSpPr>
            <a:spLocks noGrp="1"/>
          </p:cNvSpPr>
          <p:nvPr>
            <p:ph type="sldNum" sz="quarter" idx="11"/>
          </p:nvPr>
        </p:nvSpPr>
        <p:spPr/>
        <p:txBody>
          <a:bodyPr/>
          <a:lstStyle>
            <a:lvl1pPr>
              <a:defRPr>
                <a:solidFill>
                  <a:schemeClr val="tx1"/>
                </a:solidFill>
              </a:defRPr>
            </a:lvl1pPr>
          </a:lstStyle>
          <a:p>
            <a:fld id="{6D22F896-40B5-4ADD-8801-0D06FADFA095}" type="slidenum">
              <a:rPr lang="en-US" smtClean="0"/>
              <a:pPr/>
              <a:t>‹#›</a:t>
            </a:fld>
            <a:endParaRPr lang="en-US" dirty="0"/>
          </a:p>
        </p:txBody>
      </p:sp>
      <p:sp>
        <p:nvSpPr>
          <p:cNvPr id="20" name="Text Placeholder 3">
            <a:extLst>
              <a:ext uri="{FF2B5EF4-FFF2-40B4-BE49-F238E27FC236}">
                <a16:creationId xmlns:a16="http://schemas.microsoft.com/office/drawing/2014/main" id="{B527B211-A6F2-747C-71A2-442B69008BA9}"/>
              </a:ext>
            </a:extLst>
          </p:cNvPr>
          <p:cNvSpPr>
            <a:spLocks noGrp="1"/>
          </p:cNvSpPr>
          <p:nvPr>
            <p:ph type="body" sz="quarter" idx="19"/>
          </p:nvPr>
        </p:nvSpPr>
        <p:spPr>
          <a:xfrm>
            <a:off x="760413" y="3769196"/>
            <a:ext cx="5019669" cy="586903"/>
          </a:xfrm>
          <a:prstGeom prst="rect">
            <a:avLst/>
          </a:prstGeom>
        </p:spPr>
        <p:txBody>
          <a:bodyPr lIns="0" tIns="0" rIns="0" bIns="0" anchor="b" anchorCtr="0"/>
          <a:lstStyle>
            <a:lvl1pPr marL="0" indent="0">
              <a:buNone/>
              <a:defRPr lang="en-GB" sz="2800" b="1" cap="none" spc="-150" baseline="0" dirty="0">
                <a:solidFill>
                  <a:schemeClr val="bg1"/>
                </a:solidFill>
              </a:defRPr>
            </a:lvl1pPr>
          </a:lstStyle>
          <a:p>
            <a:pPr marL="80" lvl="0" indent="-457200">
              <a:lnSpc>
                <a:spcPct val="90000"/>
              </a:lnSpc>
              <a:spcBef>
                <a:spcPct val="0"/>
              </a:spcBef>
            </a:pPr>
            <a:r>
              <a:rPr lang="en-US"/>
              <a:t>Click to edit Master text styles</a:t>
            </a:r>
          </a:p>
        </p:txBody>
      </p:sp>
      <p:sp>
        <p:nvSpPr>
          <p:cNvPr id="21" name="TextBox 20">
            <a:extLst>
              <a:ext uri="{FF2B5EF4-FFF2-40B4-BE49-F238E27FC236}">
                <a16:creationId xmlns:a16="http://schemas.microsoft.com/office/drawing/2014/main" id="{60E9D8F0-8CA5-17E3-8F29-7E68C88819DE}"/>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tx1"/>
                </a:solidFill>
                <a:latin typeface="Arial" pitchFamily="34" charset="0"/>
                <a:cs typeface="Arial" pitchFamily="34" charset="0"/>
              </a:rPr>
              <a:t>2024 Lenovo. All rights reserved.</a:t>
            </a:r>
          </a:p>
        </p:txBody>
      </p:sp>
      <p:grpSp>
        <p:nvGrpSpPr>
          <p:cNvPr id="22" name="Group 21">
            <a:extLst>
              <a:ext uri="{FF2B5EF4-FFF2-40B4-BE49-F238E27FC236}">
                <a16:creationId xmlns:a16="http://schemas.microsoft.com/office/drawing/2014/main" id="{60C96BAB-9F1D-3AE9-DDD6-BDEAB6AE6D2F}"/>
              </a:ext>
            </a:extLst>
          </p:cNvPr>
          <p:cNvGrpSpPr>
            <a:grpSpLocks noChangeAspect="1"/>
          </p:cNvGrpSpPr>
          <p:nvPr userDrawn="1"/>
        </p:nvGrpSpPr>
        <p:grpSpPr>
          <a:xfrm>
            <a:off x="760413" y="6348283"/>
            <a:ext cx="777240" cy="259316"/>
            <a:chOff x="547688" y="952500"/>
            <a:chExt cx="12190413" cy="4067175"/>
          </a:xfrm>
        </p:grpSpPr>
        <p:sp>
          <p:nvSpPr>
            <p:cNvPr id="23" name="Rectangle 22">
              <a:extLst>
                <a:ext uri="{FF2B5EF4-FFF2-40B4-BE49-F238E27FC236}">
                  <a16:creationId xmlns:a16="http://schemas.microsoft.com/office/drawing/2014/main" id="{05FF1143-1C36-79E1-0294-45BB2BAEA201}"/>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a16="http://schemas.microsoft.com/office/drawing/2014/main" id="{41C95145-BCB3-4230-CBEA-5DE1DCDF96C5}"/>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a:extLst>
                <a:ext uri="{FF2B5EF4-FFF2-40B4-BE49-F238E27FC236}">
                  <a16:creationId xmlns:a16="http://schemas.microsoft.com/office/drawing/2014/main" id="{C554D5D7-515C-4051-5441-4FD8ADD61BD0}"/>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a:extLst>
                <a:ext uri="{FF2B5EF4-FFF2-40B4-BE49-F238E27FC236}">
                  <a16:creationId xmlns:a16="http://schemas.microsoft.com/office/drawing/2014/main" id="{3254EC74-A5A9-276A-51BD-323385AE9DA3}"/>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a:extLst>
                <a:ext uri="{FF2B5EF4-FFF2-40B4-BE49-F238E27FC236}">
                  <a16:creationId xmlns:a16="http://schemas.microsoft.com/office/drawing/2014/main" id="{8CAC7BEA-80FD-A84E-23E7-3BC8BB95A45B}"/>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0">
              <a:extLst>
                <a:ext uri="{FF2B5EF4-FFF2-40B4-BE49-F238E27FC236}">
                  <a16:creationId xmlns:a16="http://schemas.microsoft.com/office/drawing/2014/main" id="{42C2AF53-A5CF-8507-C68A-14FDDF1AC2DF}"/>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1">
              <a:extLst>
                <a:ext uri="{FF2B5EF4-FFF2-40B4-BE49-F238E27FC236}">
                  <a16:creationId xmlns:a16="http://schemas.microsoft.com/office/drawing/2014/main" id="{2E5F66D9-5FDB-686C-5FAB-FF18E0B87F36}"/>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Picture 2">
            <a:extLst>
              <a:ext uri="{FF2B5EF4-FFF2-40B4-BE49-F238E27FC236}">
                <a16:creationId xmlns:a16="http://schemas.microsoft.com/office/drawing/2014/main" id="{86D62254-D02E-BB2E-9F8A-0B5A14E44BA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2509850067"/>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Chart Slid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1C5A575-9BD3-944D-23E7-CC557355B4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649868" y="-2668038"/>
            <a:ext cx="6870922" cy="12206999"/>
          </a:xfrm>
          <a:prstGeom prst="rect">
            <a:avLst/>
          </a:prstGeom>
        </p:spPr>
      </p:pic>
      <p:sp>
        <p:nvSpPr>
          <p:cNvPr id="9" name="Rectangle 8">
            <a:extLst>
              <a:ext uri="{FF2B5EF4-FFF2-40B4-BE49-F238E27FC236}">
                <a16:creationId xmlns:a16="http://schemas.microsoft.com/office/drawing/2014/main" id="{5196BB57-1862-E02B-A7E6-69DDF6722378}"/>
              </a:ext>
            </a:extLst>
          </p:cNvPr>
          <p:cNvSpPr/>
          <p:nvPr userDrawn="1"/>
        </p:nvSpPr>
        <p:spPr>
          <a:xfrm rot="10800000" flipV="1">
            <a:off x="-18171" y="1404729"/>
            <a:ext cx="12207007" cy="3866494"/>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2">
            <a:extLst>
              <a:ext uri="{FF2B5EF4-FFF2-40B4-BE49-F238E27FC236}">
                <a16:creationId xmlns:a16="http://schemas.microsoft.com/office/drawing/2014/main" id="{4C2883F3-2A83-EEC6-A41E-C113E0995587}"/>
              </a:ext>
            </a:extLst>
          </p:cNvPr>
          <p:cNvSpPr>
            <a:spLocks noGrp="1"/>
          </p:cNvSpPr>
          <p:nvPr>
            <p:ph type="body" idx="1"/>
          </p:nvPr>
        </p:nvSpPr>
        <p:spPr bwMode="white">
          <a:xfrm>
            <a:off x="760413" y="4437750"/>
            <a:ext cx="5040949" cy="462018"/>
          </a:xfrm>
          <a:prstGeom prst="rect">
            <a:avLst/>
          </a:prstGeom>
        </p:spPr>
        <p:txBody>
          <a:bodyPr lIns="0" tIns="0" rIns="0" bIns="0"/>
          <a:lstStyle>
            <a:lvl1pPr marL="0" indent="0">
              <a:lnSpc>
                <a:spcPct val="90000"/>
              </a:lnSpc>
              <a:spcBef>
                <a:spcPts val="0"/>
              </a:spcBef>
              <a:buNone/>
              <a:defRPr sz="18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Text Placeholder 2">
            <a:extLst>
              <a:ext uri="{FF2B5EF4-FFF2-40B4-BE49-F238E27FC236}">
                <a16:creationId xmlns:a16="http://schemas.microsoft.com/office/drawing/2014/main" id="{268F74D0-B364-AFFA-15F1-0E055A3C0788}"/>
              </a:ext>
            </a:extLst>
          </p:cNvPr>
          <p:cNvSpPr>
            <a:spLocks noGrp="1"/>
          </p:cNvSpPr>
          <p:nvPr>
            <p:ph type="body" idx="12"/>
          </p:nvPr>
        </p:nvSpPr>
        <p:spPr bwMode="white">
          <a:xfrm>
            <a:off x="6104435" y="4437750"/>
            <a:ext cx="5019669" cy="462018"/>
          </a:xfrm>
          <a:prstGeom prst="rect">
            <a:avLst/>
          </a:prstGeom>
        </p:spPr>
        <p:txBody>
          <a:bodyPr lIns="0" tIns="0" rIns="0" bIns="0"/>
          <a:lstStyle>
            <a:lvl1pPr marL="0" indent="0">
              <a:lnSpc>
                <a:spcPct val="90000"/>
              </a:lnSpc>
              <a:spcBef>
                <a:spcPts val="0"/>
              </a:spcBef>
              <a:buNone/>
              <a:defRPr sz="18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Text Placeholder 3">
            <a:extLst>
              <a:ext uri="{FF2B5EF4-FFF2-40B4-BE49-F238E27FC236}">
                <a16:creationId xmlns:a16="http://schemas.microsoft.com/office/drawing/2014/main" id="{BC5B411E-31A2-7D84-0277-2F3533D2BDD8}"/>
              </a:ext>
            </a:extLst>
          </p:cNvPr>
          <p:cNvSpPr>
            <a:spLocks noGrp="1"/>
          </p:cNvSpPr>
          <p:nvPr>
            <p:ph type="body" sz="quarter" idx="14"/>
          </p:nvPr>
        </p:nvSpPr>
        <p:spPr>
          <a:xfrm>
            <a:off x="6104435" y="3769196"/>
            <a:ext cx="5019669" cy="586903"/>
          </a:xfrm>
          <a:prstGeom prst="rect">
            <a:avLst/>
          </a:prstGeom>
        </p:spPr>
        <p:txBody>
          <a:bodyPr lIns="0" tIns="0" rIns="0" bIns="0" anchor="b" anchorCtr="0"/>
          <a:lstStyle>
            <a:lvl1pPr marL="0" indent="0">
              <a:buNone/>
              <a:defRPr lang="en-GB" sz="2800" b="1" cap="none" spc="-150" baseline="0" dirty="0">
                <a:solidFill>
                  <a:schemeClr val="bg1"/>
                </a:solidFill>
              </a:defRPr>
            </a:lvl1pPr>
          </a:lstStyle>
          <a:p>
            <a:pPr marL="80" lvl="0" indent="-457200">
              <a:lnSpc>
                <a:spcPct val="90000"/>
              </a:lnSpc>
              <a:spcBef>
                <a:spcPct val="0"/>
              </a:spcBef>
            </a:pPr>
            <a:r>
              <a:rPr lang="en-US"/>
              <a:t>Click to edit Master text styles</a:t>
            </a:r>
          </a:p>
        </p:txBody>
      </p:sp>
      <p:sp>
        <p:nvSpPr>
          <p:cNvPr id="16" name="Picture Placeholder 4">
            <a:extLst>
              <a:ext uri="{FF2B5EF4-FFF2-40B4-BE49-F238E27FC236}">
                <a16:creationId xmlns:a16="http://schemas.microsoft.com/office/drawing/2014/main" id="{11CEBABE-CC6A-28DC-4137-B25322CF99A0}"/>
              </a:ext>
            </a:extLst>
          </p:cNvPr>
          <p:cNvSpPr>
            <a:spLocks noGrp="1"/>
          </p:cNvSpPr>
          <p:nvPr>
            <p:ph type="pic" sz="quarter" idx="17" hasCustomPrompt="1"/>
          </p:nvPr>
        </p:nvSpPr>
        <p:spPr>
          <a:xfrm>
            <a:off x="760412" y="1758791"/>
            <a:ext cx="1840709" cy="1844521"/>
          </a:xfrm>
          <a:prstGeom prst="rect">
            <a:avLst/>
          </a:prstGeom>
          <a:pattFill prst="pct5">
            <a:fgClr>
              <a:schemeClr val="bg1"/>
            </a:fgClr>
            <a:bgClr>
              <a:schemeClr val="accent4"/>
            </a:bgClr>
          </a:pattFill>
        </p:spPr>
        <p:txBody>
          <a:bodyPr anchor="ctr" anchorCtr="0"/>
          <a:lstStyle>
            <a:lvl1pPr marL="0" indent="0" algn="ctr">
              <a:buNone/>
              <a:defRPr sz="2000">
                <a:solidFill>
                  <a:schemeClr val="bg1"/>
                </a:solidFill>
              </a:defRPr>
            </a:lvl1pPr>
          </a:lstStyle>
          <a:p>
            <a:r>
              <a:rPr lang="en-US" dirty="0"/>
              <a:t>Click to insert icon</a:t>
            </a:r>
          </a:p>
        </p:txBody>
      </p:sp>
      <p:sp>
        <p:nvSpPr>
          <p:cNvPr id="17" name="Picture Placeholder 4">
            <a:extLst>
              <a:ext uri="{FF2B5EF4-FFF2-40B4-BE49-F238E27FC236}">
                <a16:creationId xmlns:a16="http://schemas.microsoft.com/office/drawing/2014/main" id="{C6A058CE-D11B-4DD8-20A0-E3B175554145}"/>
              </a:ext>
            </a:extLst>
          </p:cNvPr>
          <p:cNvSpPr>
            <a:spLocks noGrp="1"/>
          </p:cNvSpPr>
          <p:nvPr>
            <p:ph type="pic" sz="quarter" idx="18" hasCustomPrompt="1"/>
          </p:nvPr>
        </p:nvSpPr>
        <p:spPr>
          <a:xfrm>
            <a:off x="6104435" y="1758791"/>
            <a:ext cx="1840709" cy="1844521"/>
          </a:xfrm>
          <a:prstGeom prst="rect">
            <a:avLst/>
          </a:prstGeom>
          <a:pattFill prst="pct5">
            <a:fgClr>
              <a:schemeClr val="bg1"/>
            </a:fgClr>
            <a:bgClr>
              <a:schemeClr val="accent4"/>
            </a:bgClr>
          </a:pattFill>
        </p:spPr>
        <p:txBody>
          <a:bodyPr anchor="ctr" anchorCtr="0"/>
          <a:lstStyle>
            <a:lvl1pPr marL="0" indent="0" algn="ctr">
              <a:buNone/>
              <a:defRPr sz="2000">
                <a:solidFill>
                  <a:schemeClr val="bg1"/>
                </a:solidFill>
              </a:defRPr>
            </a:lvl1pPr>
          </a:lstStyle>
          <a:p>
            <a:r>
              <a:rPr lang="en-US" dirty="0"/>
              <a:t>Click to insert icon</a:t>
            </a:r>
          </a:p>
        </p:txBody>
      </p:sp>
      <p:sp>
        <p:nvSpPr>
          <p:cNvPr id="10" name="Title 28"/>
          <p:cNvSpPr>
            <a:spLocks noGrp="1"/>
          </p:cNvSpPr>
          <p:nvPr>
            <p:ph type="title" hasCustomPrompt="1"/>
          </p:nvPr>
        </p:nvSpPr>
        <p:spPr bwMode="gray">
          <a:xfrm>
            <a:off x="760412" y="442528"/>
            <a:ext cx="10671049" cy="418576"/>
          </a:xfrm>
          <a:prstGeom prst="rect">
            <a:avLst/>
          </a:prstGeom>
        </p:spPr>
        <p:txBody>
          <a:bodyPr wrap="square" lIns="0" tIns="0" rIns="0" bIns="0" anchor="t" anchorCtr="0">
            <a:sp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2" name="Slide Number Placeholder 1">
            <a:extLst>
              <a:ext uri="{FF2B5EF4-FFF2-40B4-BE49-F238E27FC236}">
                <a16:creationId xmlns:a16="http://schemas.microsoft.com/office/drawing/2014/main" id="{BBE9C038-E754-006F-B382-D714EB949571}"/>
              </a:ext>
            </a:extLst>
          </p:cNvPr>
          <p:cNvSpPr>
            <a:spLocks noGrp="1"/>
          </p:cNvSpPr>
          <p:nvPr>
            <p:ph type="sldNum" sz="quarter" idx="11"/>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21" name="Text Placeholder 3">
            <a:extLst>
              <a:ext uri="{FF2B5EF4-FFF2-40B4-BE49-F238E27FC236}">
                <a16:creationId xmlns:a16="http://schemas.microsoft.com/office/drawing/2014/main" id="{5B1A4A88-D7ED-D1A2-3114-747DE6C0BBBB}"/>
              </a:ext>
            </a:extLst>
          </p:cNvPr>
          <p:cNvSpPr>
            <a:spLocks noGrp="1"/>
          </p:cNvSpPr>
          <p:nvPr>
            <p:ph type="body" sz="quarter" idx="19"/>
          </p:nvPr>
        </p:nvSpPr>
        <p:spPr>
          <a:xfrm>
            <a:off x="760413" y="3769196"/>
            <a:ext cx="5019669" cy="586903"/>
          </a:xfrm>
          <a:prstGeom prst="rect">
            <a:avLst/>
          </a:prstGeom>
        </p:spPr>
        <p:txBody>
          <a:bodyPr lIns="0" tIns="0" rIns="0" bIns="0" anchor="b" anchorCtr="0"/>
          <a:lstStyle>
            <a:lvl1pPr marL="0" indent="0">
              <a:buNone/>
              <a:defRPr lang="en-GB" sz="2800" b="1" cap="none" spc="-150" baseline="0" dirty="0">
                <a:solidFill>
                  <a:schemeClr val="bg1"/>
                </a:solidFill>
              </a:defRPr>
            </a:lvl1pPr>
          </a:lstStyle>
          <a:p>
            <a:pPr marL="80" lvl="0" indent="-457200">
              <a:lnSpc>
                <a:spcPct val="90000"/>
              </a:lnSpc>
              <a:spcBef>
                <a:spcPct val="0"/>
              </a:spcBef>
            </a:pPr>
            <a:r>
              <a:rPr lang="en-US"/>
              <a:t>Click to edit Master text styles</a:t>
            </a:r>
          </a:p>
        </p:txBody>
      </p:sp>
      <p:sp>
        <p:nvSpPr>
          <p:cNvPr id="22" name="TextBox 21">
            <a:extLst>
              <a:ext uri="{FF2B5EF4-FFF2-40B4-BE49-F238E27FC236}">
                <a16:creationId xmlns:a16="http://schemas.microsoft.com/office/drawing/2014/main" id="{DBDF443C-8452-0D99-3D7F-16F10540109A}"/>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23" name="Group 22">
            <a:extLst>
              <a:ext uri="{FF2B5EF4-FFF2-40B4-BE49-F238E27FC236}">
                <a16:creationId xmlns:a16="http://schemas.microsoft.com/office/drawing/2014/main" id="{9F4055BB-1A11-FC41-A925-8F36104D0020}"/>
              </a:ext>
            </a:extLst>
          </p:cNvPr>
          <p:cNvGrpSpPr>
            <a:grpSpLocks noChangeAspect="1"/>
          </p:cNvGrpSpPr>
          <p:nvPr userDrawn="1"/>
        </p:nvGrpSpPr>
        <p:grpSpPr>
          <a:xfrm>
            <a:off x="760413" y="6348283"/>
            <a:ext cx="777240" cy="259316"/>
            <a:chOff x="547688" y="952500"/>
            <a:chExt cx="12190413" cy="4067175"/>
          </a:xfrm>
        </p:grpSpPr>
        <p:sp>
          <p:nvSpPr>
            <p:cNvPr id="24" name="Rectangle 23">
              <a:extLst>
                <a:ext uri="{FF2B5EF4-FFF2-40B4-BE49-F238E27FC236}">
                  <a16:creationId xmlns:a16="http://schemas.microsoft.com/office/drawing/2014/main" id="{ECE82D57-C069-44C3-028B-0374ACA90EAC}"/>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7">
              <a:extLst>
                <a:ext uri="{FF2B5EF4-FFF2-40B4-BE49-F238E27FC236}">
                  <a16:creationId xmlns:a16="http://schemas.microsoft.com/office/drawing/2014/main" id="{89559AC2-507D-520F-702A-B79E4FBA745C}"/>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8">
              <a:extLst>
                <a:ext uri="{FF2B5EF4-FFF2-40B4-BE49-F238E27FC236}">
                  <a16:creationId xmlns:a16="http://schemas.microsoft.com/office/drawing/2014/main" id="{3636287B-CF96-A847-41A5-A9BB47F94FC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9">
              <a:extLst>
                <a:ext uri="{FF2B5EF4-FFF2-40B4-BE49-F238E27FC236}">
                  <a16:creationId xmlns:a16="http://schemas.microsoft.com/office/drawing/2014/main" id="{5892B68C-D8E4-2380-1469-6E3CCB684E7A}"/>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0">
              <a:extLst>
                <a:ext uri="{FF2B5EF4-FFF2-40B4-BE49-F238E27FC236}">
                  <a16:creationId xmlns:a16="http://schemas.microsoft.com/office/drawing/2014/main" id="{E258D25D-1A1C-7C25-0BD8-6543E155118B}"/>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BB1A1C38-5838-0E02-C91C-CB020A76CFD0}"/>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1">
              <a:extLst>
                <a:ext uri="{FF2B5EF4-FFF2-40B4-BE49-F238E27FC236}">
                  <a16:creationId xmlns:a16="http://schemas.microsoft.com/office/drawing/2014/main" id="{F14C863F-282F-8D92-A9EC-B5759CC86963}"/>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id="{764BDDDE-42BD-81C4-D931-134D2596E0F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2892837413"/>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Chart Slide">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412" y="442528"/>
            <a:ext cx="10671049" cy="418576"/>
          </a:xfrm>
          <a:prstGeom prst="rect">
            <a:avLst/>
          </a:prstGeom>
        </p:spPr>
        <p:txBody>
          <a:bodyPr wrap="square" lIns="0" tIns="0" rIns="0" bIns="0" anchor="t" anchorCtr="0">
            <a:sp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accent4"/>
                </a:solidFill>
                <a:latin typeface="Arial" pitchFamily="34" charset="0"/>
                <a:ea typeface="+mn-ea"/>
                <a:cs typeface="Arial" pitchFamily="34" charset="0"/>
              </a:defRPr>
            </a:lvl1pPr>
          </a:lstStyle>
          <a:p>
            <a:r>
              <a:rPr lang="en-US" dirty="0"/>
              <a:t>Click to edit master title</a:t>
            </a:r>
          </a:p>
        </p:txBody>
      </p:sp>
      <p:sp>
        <p:nvSpPr>
          <p:cNvPr id="2" name="Slide Number Placeholder 1">
            <a:extLst>
              <a:ext uri="{FF2B5EF4-FFF2-40B4-BE49-F238E27FC236}">
                <a16:creationId xmlns:a16="http://schemas.microsoft.com/office/drawing/2014/main" id="{BBE9C038-E754-006F-B382-D714EB949571}"/>
              </a:ext>
            </a:extLst>
          </p:cNvPr>
          <p:cNvSpPr>
            <a:spLocks noGrp="1"/>
          </p:cNvSpPr>
          <p:nvPr>
            <p:ph type="sldNum" sz="quarter" idx="11"/>
          </p:nvPr>
        </p:nvSpPr>
        <p:spPr/>
        <p:txBody>
          <a:bodyPr/>
          <a:lstStyle/>
          <a:p>
            <a:fld id="{6D22F896-40B5-4ADD-8801-0D06FADFA095}" type="slidenum">
              <a:rPr lang="en-US" smtClean="0"/>
              <a:pPr/>
              <a:t>‹#›</a:t>
            </a:fld>
            <a:endParaRPr lang="en-US" dirty="0"/>
          </a:p>
        </p:txBody>
      </p:sp>
      <p:pic>
        <p:nvPicPr>
          <p:cNvPr id="3" name="Picture 2" descr="Background pattern&#10;&#10;Description automatically generated">
            <a:extLst>
              <a:ext uri="{FF2B5EF4-FFF2-40B4-BE49-F238E27FC236}">
                <a16:creationId xmlns:a16="http://schemas.microsoft.com/office/drawing/2014/main" id="{2C89447A-9E0B-484E-3C30-F56616E501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4152893" y="-2766336"/>
            <a:ext cx="3864867" cy="12206999"/>
          </a:xfrm>
          <a:prstGeom prst="rect">
            <a:avLst/>
          </a:prstGeom>
        </p:spPr>
      </p:pic>
      <p:sp>
        <p:nvSpPr>
          <p:cNvPr id="5" name="Text Placeholder 2">
            <a:extLst>
              <a:ext uri="{FF2B5EF4-FFF2-40B4-BE49-F238E27FC236}">
                <a16:creationId xmlns:a16="http://schemas.microsoft.com/office/drawing/2014/main" id="{B44480CD-36D0-5346-48AE-726435A5912C}"/>
              </a:ext>
            </a:extLst>
          </p:cNvPr>
          <p:cNvSpPr>
            <a:spLocks noGrp="1"/>
          </p:cNvSpPr>
          <p:nvPr>
            <p:ph type="body" idx="12"/>
          </p:nvPr>
        </p:nvSpPr>
        <p:spPr bwMode="white">
          <a:xfrm>
            <a:off x="760412" y="4368032"/>
            <a:ext cx="3456347" cy="462018"/>
          </a:xfrm>
          <a:prstGeom prst="rect">
            <a:avLst/>
          </a:prstGeom>
        </p:spPr>
        <p:txBody>
          <a:bodyPr lIns="0" tIns="0" rIns="0" bIns="0"/>
          <a:lstStyle>
            <a:lvl1pPr marL="0" indent="0">
              <a:lnSpc>
                <a:spcPct val="90000"/>
              </a:lnSpc>
              <a:spcBef>
                <a:spcPts val="0"/>
              </a:spcBef>
              <a:buNone/>
              <a:defRPr sz="18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ext Placeholder 3">
            <a:extLst>
              <a:ext uri="{FF2B5EF4-FFF2-40B4-BE49-F238E27FC236}">
                <a16:creationId xmlns:a16="http://schemas.microsoft.com/office/drawing/2014/main" id="{462CB5D9-64E6-C4D9-9CF7-E21E46D55C29}"/>
              </a:ext>
            </a:extLst>
          </p:cNvPr>
          <p:cNvSpPr>
            <a:spLocks noGrp="1"/>
          </p:cNvSpPr>
          <p:nvPr>
            <p:ph type="body" sz="quarter" idx="13"/>
          </p:nvPr>
        </p:nvSpPr>
        <p:spPr>
          <a:xfrm>
            <a:off x="760412" y="3818746"/>
            <a:ext cx="3456347" cy="467635"/>
          </a:xfrm>
          <a:prstGeom prst="rect">
            <a:avLst/>
          </a:prstGeom>
        </p:spPr>
        <p:txBody>
          <a:bodyPr lIns="0" tIns="0" rIns="0" bIns="0" anchor="b" anchorCtr="0"/>
          <a:lstStyle>
            <a:lvl1pPr marL="0" indent="0">
              <a:buNone/>
              <a:defRPr lang="en-GB" sz="2200" b="1" cap="none" spc="-150" baseline="0" dirty="0">
                <a:solidFill>
                  <a:schemeClr val="bg1"/>
                </a:solidFill>
              </a:defRPr>
            </a:lvl1pPr>
          </a:lstStyle>
          <a:p>
            <a:pPr marL="0" lvl="0">
              <a:lnSpc>
                <a:spcPct val="90000"/>
              </a:lnSpc>
              <a:spcBef>
                <a:spcPct val="0"/>
              </a:spcBef>
            </a:pPr>
            <a:r>
              <a:rPr lang="en-US"/>
              <a:t>Click to edit Master text styles</a:t>
            </a:r>
          </a:p>
        </p:txBody>
      </p:sp>
      <p:sp>
        <p:nvSpPr>
          <p:cNvPr id="7" name="Text Placeholder 2">
            <a:extLst>
              <a:ext uri="{FF2B5EF4-FFF2-40B4-BE49-F238E27FC236}">
                <a16:creationId xmlns:a16="http://schemas.microsoft.com/office/drawing/2014/main" id="{E817490F-396E-6B6E-334F-35BBF3397DE3}"/>
              </a:ext>
            </a:extLst>
          </p:cNvPr>
          <p:cNvSpPr>
            <a:spLocks noGrp="1"/>
          </p:cNvSpPr>
          <p:nvPr>
            <p:ph type="body" idx="15"/>
          </p:nvPr>
        </p:nvSpPr>
        <p:spPr bwMode="white">
          <a:xfrm>
            <a:off x="4463073" y="4368032"/>
            <a:ext cx="3456347" cy="462018"/>
          </a:xfrm>
          <a:prstGeom prst="rect">
            <a:avLst/>
          </a:prstGeom>
        </p:spPr>
        <p:txBody>
          <a:bodyPr lIns="0" tIns="0" rIns="0" bIns="0"/>
          <a:lstStyle>
            <a:lvl1pPr marL="0" indent="0">
              <a:lnSpc>
                <a:spcPct val="90000"/>
              </a:lnSpc>
              <a:spcBef>
                <a:spcPts val="0"/>
              </a:spcBef>
              <a:buNone/>
              <a:defRPr sz="18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ext Placeholder 3">
            <a:extLst>
              <a:ext uri="{FF2B5EF4-FFF2-40B4-BE49-F238E27FC236}">
                <a16:creationId xmlns:a16="http://schemas.microsoft.com/office/drawing/2014/main" id="{88D12F2D-FAFF-5965-2DD0-BD9DCB48A0CF}"/>
              </a:ext>
            </a:extLst>
          </p:cNvPr>
          <p:cNvSpPr>
            <a:spLocks noGrp="1"/>
          </p:cNvSpPr>
          <p:nvPr>
            <p:ph type="body" sz="quarter" idx="16"/>
          </p:nvPr>
        </p:nvSpPr>
        <p:spPr>
          <a:xfrm>
            <a:off x="4463073" y="3818746"/>
            <a:ext cx="3456347" cy="467635"/>
          </a:xfrm>
          <a:prstGeom prst="rect">
            <a:avLst/>
          </a:prstGeom>
        </p:spPr>
        <p:txBody>
          <a:bodyPr lIns="0" tIns="0" rIns="0" bIns="0" anchor="b" anchorCtr="0"/>
          <a:lstStyle>
            <a:lvl1pPr marL="0" indent="0">
              <a:buNone/>
              <a:defRPr lang="en-GB" sz="2200" b="1" cap="none" spc="-150" baseline="0" dirty="0">
                <a:solidFill>
                  <a:schemeClr val="bg1"/>
                </a:solidFill>
              </a:defRPr>
            </a:lvl1pPr>
          </a:lstStyle>
          <a:p>
            <a:pPr marL="0" lvl="0">
              <a:lnSpc>
                <a:spcPct val="90000"/>
              </a:lnSpc>
              <a:spcBef>
                <a:spcPct val="0"/>
              </a:spcBef>
            </a:pPr>
            <a:r>
              <a:rPr lang="en-US"/>
              <a:t>Click to edit Master text styles</a:t>
            </a:r>
          </a:p>
        </p:txBody>
      </p:sp>
      <p:sp>
        <p:nvSpPr>
          <p:cNvPr id="11" name="Text Placeholder 2">
            <a:extLst>
              <a:ext uri="{FF2B5EF4-FFF2-40B4-BE49-F238E27FC236}">
                <a16:creationId xmlns:a16="http://schemas.microsoft.com/office/drawing/2014/main" id="{6BC28E9F-AC90-DEDA-CBF0-79016545D87A}"/>
              </a:ext>
            </a:extLst>
          </p:cNvPr>
          <p:cNvSpPr>
            <a:spLocks noGrp="1"/>
          </p:cNvSpPr>
          <p:nvPr>
            <p:ph type="body" idx="18"/>
          </p:nvPr>
        </p:nvSpPr>
        <p:spPr bwMode="white">
          <a:xfrm>
            <a:off x="8165735" y="4368032"/>
            <a:ext cx="3456347" cy="462018"/>
          </a:xfrm>
          <a:prstGeom prst="rect">
            <a:avLst/>
          </a:prstGeom>
        </p:spPr>
        <p:txBody>
          <a:bodyPr lIns="0" tIns="0" rIns="0" bIns="0"/>
          <a:lstStyle>
            <a:lvl1pPr marL="0" indent="0">
              <a:lnSpc>
                <a:spcPct val="90000"/>
              </a:lnSpc>
              <a:spcBef>
                <a:spcPts val="0"/>
              </a:spcBef>
              <a:buNone/>
              <a:defRPr sz="18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 Placeholder 3">
            <a:extLst>
              <a:ext uri="{FF2B5EF4-FFF2-40B4-BE49-F238E27FC236}">
                <a16:creationId xmlns:a16="http://schemas.microsoft.com/office/drawing/2014/main" id="{3E4FAD49-DF52-1079-9F1A-6950550EB85B}"/>
              </a:ext>
            </a:extLst>
          </p:cNvPr>
          <p:cNvSpPr>
            <a:spLocks noGrp="1"/>
          </p:cNvSpPr>
          <p:nvPr>
            <p:ph type="body" sz="quarter" idx="19"/>
          </p:nvPr>
        </p:nvSpPr>
        <p:spPr>
          <a:xfrm>
            <a:off x="8165735" y="3818746"/>
            <a:ext cx="3456347" cy="467635"/>
          </a:xfrm>
          <a:prstGeom prst="rect">
            <a:avLst/>
          </a:prstGeom>
        </p:spPr>
        <p:txBody>
          <a:bodyPr lIns="0" tIns="0" rIns="0" bIns="0" anchor="b" anchorCtr="0"/>
          <a:lstStyle>
            <a:lvl1pPr marL="0" indent="0">
              <a:buNone/>
              <a:defRPr lang="en-GB" sz="2200" b="1" cap="none" spc="-150" baseline="0" dirty="0">
                <a:solidFill>
                  <a:schemeClr val="bg1"/>
                </a:solidFill>
              </a:defRPr>
            </a:lvl1pPr>
          </a:lstStyle>
          <a:p>
            <a:pPr marL="0" lvl="0">
              <a:lnSpc>
                <a:spcPct val="90000"/>
              </a:lnSpc>
              <a:spcBef>
                <a:spcPct val="0"/>
              </a:spcBef>
            </a:pPr>
            <a:r>
              <a:rPr lang="en-US"/>
              <a:t>Click to edit Master text styles</a:t>
            </a:r>
          </a:p>
        </p:txBody>
      </p:sp>
      <p:sp>
        <p:nvSpPr>
          <p:cNvPr id="19" name="Picture Placeholder 4">
            <a:extLst>
              <a:ext uri="{FF2B5EF4-FFF2-40B4-BE49-F238E27FC236}">
                <a16:creationId xmlns:a16="http://schemas.microsoft.com/office/drawing/2014/main" id="{8CD4834C-CDD6-C581-0740-8DC780997F05}"/>
              </a:ext>
            </a:extLst>
          </p:cNvPr>
          <p:cNvSpPr>
            <a:spLocks noGrp="1"/>
          </p:cNvSpPr>
          <p:nvPr>
            <p:ph type="pic" sz="quarter" idx="17" hasCustomPrompt="1"/>
          </p:nvPr>
        </p:nvSpPr>
        <p:spPr>
          <a:xfrm>
            <a:off x="760412" y="1758791"/>
            <a:ext cx="1840709" cy="1844521"/>
          </a:xfrm>
          <a:prstGeom prst="rect">
            <a:avLst/>
          </a:prstGeom>
          <a:pattFill prst="pct5">
            <a:fgClr>
              <a:schemeClr val="bg1"/>
            </a:fgClr>
            <a:bgClr>
              <a:schemeClr val="accent4"/>
            </a:bgClr>
          </a:pattFill>
        </p:spPr>
        <p:txBody>
          <a:bodyPr anchor="ctr" anchorCtr="0"/>
          <a:lstStyle>
            <a:lvl1pPr marL="0" indent="0" algn="ctr">
              <a:buNone/>
              <a:defRPr sz="2000">
                <a:solidFill>
                  <a:schemeClr val="bg1"/>
                </a:solidFill>
              </a:defRPr>
            </a:lvl1pPr>
          </a:lstStyle>
          <a:p>
            <a:r>
              <a:rPr lang="en-US" dirty="0"/>
              <a:t>Click to insert icon</a:t>
            </a:r>
          </a:p>
        </p:txBody>
      </p:sp>
      <p:sp>
        <p:nvSpPr>
          <p:cNvPr id="20" name="Picture Placeholder 4">
            <a:extLst>
              <a:ext uri="{FF2B5EF4-FFF2-40B4-BE49-F238E27FC236}">
                <a16:creationId xmlns:a16="http://schemas.microsoft.com/office/drawing/2014/main" id="{D04262AD-1E86-E073-725C-389BC8ED68B9}"/>
              </a:ext>
            </a:extLst>
          </p:cNvPr>
          <p:cNvSpPr>
            <a:spLocks noGrp="1"/>
          </p:cNvSpPr>
          <p:nvPr>
            <p:ph type="pic" sz="quarter" idx="20" hasCustomPrompt="1"/>
          </p:nvPr>
        </p:nvSpPr>
        <p:spPr>
          <a:xfrm>
            <a:off x="4463073" y="1758791"/>
            <a:ext cx="1840709" cy="1844521"/>
          </a:xfrm>
          <a:prstGeom prst="rect">
            <a:avLst/>
          </a:prstGeom>
          <a:pattFill prst="pct5">
            <a:fgClr>
              <a:schemeClr val="bg1"/>
            </a:fgClr>
            <a:bgClr>
              <a:schemeClr val="accent4"/>
            </a:bgClr>
          </a:pattFill>
        </p:spPr>
        <p:txBody>
          <a:bodyPr anchor="ctr" anchorCtr="0"/>
          <a:lstStyle>
            <a:lvl1pPr marL="0" indent="0" algn="ctr">
              <a:buNone/>
              <a:defRPr sz="2000">
                <a:solidFill>
                  <a:schemeClr val="bg1"/>
                </a:solidFill>
              </a:defRPr>
            </a:lvl1pPr>
          </a:lstStyle>
          <a:p>
            <a:r>
              <a:rPr lang="en-US" dirty="0"/>
              <a:t>Click to insert icon</a:t>
            </a:r>
          </a:p>
        </p:txBody>
      </p:sp>
      <p:sp>
        <p:nvSpPr>
          <p:cNvPr id="21" name="Picture Placeholder 4">
            <a:extLst>
              <a:ext uri="{FF2B5EF4-FFF2-40B4-BE49-F238E27FC236}">
                <a16:creationId xmlns:a16="http://schemas.microsoft.com/office/drawing/2014/main" id="{529FE0AC-FDD7-B7B3-4D3A-3F968D749BC4}"/>
              </a:ext>
            </a:extLst>
          </p:cNvPr>
          <p:cNvSpPr>
            <a:spLocks noGrp="1"/>
          </p:cNvSpPr>
          <p:nvPr>
            <p:ph type="pic" sz="quarter" idx="21" hasCustomPrompt="1"/>
          </p:nvPr>
        </p:nvSpPr>
        <p:spPr>
          <a:xfrm>
            <a:off x="8165735" y="1758791"/>
            <a:ext cx="1840709" cy="1844521"/>
          </a:xfrm>
          <a:prstGeom prst="rect">
            <a:avLst/>
          </a:prstGeom>
          <a:pattFill prst="pct5">
            <a:fgClr>
              <a:schemeClr val="bg1"/>
            </a:fgClr>
            <a:bgClr>
              <a:schemeClr val="accent4"/>
            </a:bgClr>
          </a:pattFill>
        </p:spPr>
        <p:txBody>
          <a:bodyPr anchor="ctr" anchorCtr="0"/>
          <a:lstStyle>
            <a:lvl1pPr marL="0" indent="0" algn="ctr">
              <a:buNone/>
              <a:defRPr sz="2000">
                <a:solidFill>
                  <a:schemeClr val="bg1"/>
                </a:solidFill>
              </a:defRPr>
            </a:lvl1pPr>
          </a:lstStyle>
          <a:p>
            <a:r>
              <a:rPr lang="en-US" dirty="0"/>
              <a:t>Click to insert icon</a:t>
            </a:r>
          </a:p>
        </p:txBody>
      </p:sp>
      <p:pic>
        <p:nvPicPr>
          <p:cNvPr id="4" name="Picture 2">
            <a:extLst>
              <a:ext uri="{FF2B5EF4-FFF2-40B4-BE49-F238E27FC236}">
                <a16:creationId xmlns:a16="http://schemas.microsoft.com/office/drawing/2014/main" id="{BC64766F-5601-AFB4-48DB-4866D94F04F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2108377630"/>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_Chart Slide">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9A0BA9C7-0EAC-9FB2-7DCC-66A3E850EE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649868" y="-2668038"/>
            <a:ext cx="6870922" cy="12206999"/>
          </a:xfrm>
          <a:prstGeom prst="rect">
            <a:avLst/>
          </a:prstGeom>
        </p:spPr>
      </p:pic>
      <p:sp>
        <p:nvSpPr>
          <p:cNvPr id="12" name="Rectangle 11">
            <a:extLst>
              <a:ext uri="{FF2B5EF4-FFF2-40B4-BE49-F238E27FC236}">
                <a16:creationId xmlns:a16="http://schemas.microsoft.com/office/drawing/2014/main" id="{6BA92052-0F2A-B2E4-CFC2-8B7AE7AA4767}"/>
              </a:ext>
            </a:extLst>
          </p:cNvPr>
          <p:cNvSpPr/>
          <p:nvPr userDrawn="1"/>
        </p:nvSpPr>
        <p:spPr>
          <a:xfrm rot="10800000" flipV="1">
            <a:off x="-18171" y="1404729"/>
            <a:ext cx="12207007" cy="3866494"/>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2">
            <a:extLst>
              <a:ext uri="{FF2B5EF4-FFF2-40B4-BE49-F238E27FC236}">
                <a16:creationId xmlns:a16="http://schemas.microsoft.com/office/drawing/2014/main" id="{9AEB1871-AD10-CF7E-7D14-DD66A3122BAF}"/>
              </a:ext>
            </a:extLst>
          </p:cNvPr>
          <p:cNvSpPr>
            <a:spLocks noGrp="1"/>
          </p:cNvSpPr>
          <p:nvPr>
            <p:ph type="body" idx="12"/>
          </p:nvPr>
        </p:nvSpPr>
        <p:spPr bwMode="white">
          <a:xfrm>
            <a:off x="766112" y="4368032"/>
            <a:ext cx="3456347" cy="462018"/>
          </a:xfrm>
          <a:prstGeom prst="rect">
            <a:avLst/>
          </a:prstGeom>
        </p:spPr>
        <p:txBody>
          <a:bodyPr lIns="0" tIns="0" rIns="0" bIns="0"/>
          <a:lstStyle>
            <a:lvl1pPr marL="0" indent="0">
              <a:lnSpc>
                <a:spcPct val="90000"/>
              </a:lnSpc>
              <a:spcBef>
                <a:spcPts val="0"/>
              </a:spcBef>
              <a:buNone/>
              <a:defRPr sz="18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Text Placeholder 3">
            <a:extLst>
              <a:ext uri="{FF2B5EF4-FFF2-40B4-BE49-F238E27FC236}">
                <a16:creationId xmlns:a16="http://schemas.microsoft.com/office/drawing/2014/main" id="{CBDEB344-63A2-3BEE-C2AA-1E3FD438FF9C}"/>
              </a:ext>
            </a:extLst>
          </p:cNvPr>
          <p:cNvSpPr>
            <a:spLocks noGrp="1"/>
          </p:cNvSpPr>
          <p:nvPr>
            <p:ph type="body" sz="quarter" idx="13"/>
          </p:nvPr>
        </p:nvSpPr>
        <p:spPr>
          <a:xfrm>
            <a:off x="766112" y="3818746"/>
            <a:ext cx="3456347" cy="467635"/>
          </a:xfrm>
          <a:prstGeom prst="rect">
            <a:avLst/>
          </a:prstGeom>
        </p:spPr>
        <p:txBody>
          <a:bodyPr lIns="0" tIns="0" rIns="0" bIns="0" anchor="b" anchorCtr="0"/>
          <a:lstStyle>
            <a:lvl1pPr marL="0" indent="0">
              <a:buNone/>
              <a:defRPr lang="en-GB" sz="2200" b="1" cap="none" spc="-150" baseline="0" dirty="0">
                <a:solidFill>
                  <a:schemeClr val="bg1"/>
                </a:solidFill>
              </a:defRPr>
            </a:lvl1pPr>
          </a:lstStyle>
          <a:p>
            <a:pPr marL="0" lvl="0">
              <a:lnSpc>
                <a:spcPct val="90000"/>
              </a:lnSpc>
              <a:spcBef>
                <a:spcPct val="0"/>
              </a:spcBef>
            </a:pPr>
            <a:r>
              <a:rPr lang="en-US"/>
              <a:t>Click to edit Master text styles</a:t>
            </a:r>
          </a:p>
        </p:txBody>
      </p:sp>
      <p:sp>
        <p:nvSpPr>
          <p:cNvPr id="16" name="Text Placeholder 2">
            <a:extLst>
              <a:ext uri="{FF2B5EF4-FFF2-40B4-BE49-F238E27FC236}">
                <a16:creationId xmlns:a16="http://schemas.microsoft.com/office/drawing/2014/main" id="{921EE6DD-3833-854E-5262-677886D76C48}"/>
              </a:ext>
            </a:extLst>
          </p:cNvPr>
          <p:cNvSpPr>
            <a:spLocks noGrp="1"/>
          </p:cNvSpPr>
          <p:nvPr>
            <p:ph type="body" idx="15"/>
          </p:nvPr>
        </p:nvSpPr>
        <p:spPr bwMode="white">
          <a:xfrm>
            <a:off x="4459062" y="4368032"/>
            <a:ext cx="3456347" cy="462018"/>
          </a:xfrm>
          <a:prstGeom prst="rect">
            <a:avLst/>
          </a:prstGeom>
        </p:spPr>
        <p:txBody>
          <a:bodyPr lIns="0" tIns="0" rIns="0" bIns="0"/>
          <a:lstStyle>
            <a:lvl1pPr marL="0" indent="0">
              <a:lnSpc>
                <a:spcPct val="90000"/>
              </a:lnSpc>
              <a:spcBef>
                <a:spcPts val="0"/>
              </a:spcBef>
              <a:buNone/>
              <a:defRPr sz="18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3">
            <a:extLst>
              <a:ext uri="{FF2B5EF4-FFF2-40B4-BE49-F238E27FC236}">
                <a16:creationId xmlns:a16="http://schemas.microsoft.com/office/drawing/2014/main" id="{175A2E51-402E-35AA-BC63-667D526CE021}"/>
              </a:ext>
            </a:extLst>
          </p:cNvPr>
          <p:cNvSpPr>
            <a:spLocks noGrp="1"/>
          </p:cNvSpPr>
          <p:nvPr>
            <p:ph type="body" sz="quarter" idx="16"/>
          </p:nvPr>
        </p:nvSpPr>
        <p:spPr>
          <a:xfrm>
            <a:off x="4459062" y="3818746"/>
            <a:ext cx="3456347" cy="467635"/>
          </a:xfrm>
          <a:prstGeom prst="rect">
            <a:avLst/>
          </a:prstGeom>
        </p:spPr>
        <p:txBody>
          <a:bodyPr lIns="0" tIns="0" rIns="0" bIns="0" anchor="b" anchorCtr="0"/>
          <a:lstStyle>
            <a:lvl1pPr marL="0" indent="0">
              <a:buNone/>
              <a:defRPr lang="en-GB" sz="2200" b="1" cap="none" spc="-150" baseline="0" dirty="0">
                <a:solidFill>
                  <a:schemeClr val="bg1"/>
                </a:solidFill>
              </a:defRPr>
            </a:lvl1pPr>
          </a:lstStyle>
          <a:p>
            <a:pPr marL="0" lvl="0">
              <a:lnSpc>
                <a:spcPct val="90000"/>
              </a:lnSpc>
              <a:spcBef>
                <a:spcPct val="0"/>
              </a:spcBef>
            </a:pPr>
            <a:r>
              <a:rPr lang="en-US"/>
              <a:t>Click to edit Master text styles</a:t>
            </a:r>
          </a:p>
        </p:txBody>
      </p:sp>
      <p:sp>
        <p:nvSpPr>
          <p:cNvPr id="18" name="Text Placeholder 2">
            <a:extLst>
              <a:ext uri="{FF2B5EF4-FFF2-40B4-BE49-F238E27FC236}">
                <a16:creationId xmlns:a16="http://schemas.microsoft.com/office/drawing/2014/main" id="{BBD14908-271A-527B-EC01-FD46DE9B9535}"/>
              </a:ext>
            </a:extLst>
          </p:cNvPr>
          <p:cNvSpPr>
            <a:spLocks noGrp="1"/>
          </p:cNvSpPr>
          <p:nvPr>
            <p:ph type="body" idx="18"/>
          </p:nvPr>
        </p:nvSpPr>
        <p:spPr bwMode="white">
          <a:xfrm>
            <a:off x="8152662" y="4368032"/>
            <a:ext cx="3456347" cy="462018"/>
          </a:xfrm>
          <a:prstGeom prst="rect">
            <a:avLst/>
          </a:prstGeom>
        </p:spPr>
        <p:txBody>
          <a:bodyPr lIns="0" tIns="0" rIns="0" bIns="0"/>
          <a:lstStyle>
            <a:lvl1pPr marL="0" indent="0">
              <a:lnSpc>
                <a:spcPct val="90000"/>
              </a:lnSpc>
              <a:spcBef>
                <a:spcPts val="0"/>
              </a:spcBef>
              <a:buNone/>
              <a:defRPr sz="18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2" name="Text Placeholder 3">
            <a:extLst>
              <a:ext uri="{FF2B5EF4-FFF2-40B4-BE49-F238E27FC236}">
                <a16:creationId xmlns:a16="http://schemas.microsoft.com/office/drawing/2014/main" id="{D29D3CAB-BDAC-8DE4-4D76-7FED8DA2CA16}"/>
              </a:ext>
            </a:extLst>
          </p:cNvPr>
          <p:cNvSpPr>
            <a:spLocks noGrp="1"/>
          </p:cNvSpPr>
          <p:nvPr>
            <p:ph type="body" sz="quarter" idx="19"/>
          </p:nvPr>
        </p:nvSpPr>
        <p:spPr>
          <a:xfrm>
            <a:off x="8152662" y="3818746"/>
            <a:ext cx="3456347" cy="467635"/>
          </a:xfrm>
          <a:prstGeom prst="rect">
            <a:avLst/>
          </a:prstGeom>
        </p:spPr>
        <p:txBody>
          <a:bodyPr lIns="0" tIns="0" rIns="0" bIns="0" anchor="b" anchorCtr="0"/>
          <a:lstStyle>
            <a:lvl1pPr marL="0" indent="0">
              <a:buNone/>
              <a:defRPr lang="en-GB" sz="2200" b="1" cap="none" spc="-150" baseline="0" dirty="0">
                <a:solidFill>
                  <a:schemeClr val="bg1"/>
                </a:solidFill>
              </a:defRPr>
            </a:lvl1pPr>
          </a:lstStyle>
          <a:p>
            <a:pPr marL="0" lvl="0">
              <a:lnSpc>
                <a:spcPct val="90000"/>
              </a:lnSpc>
              <a:spcBef>
                <a:spcPct val="0"/>
              </a:spcBef>
            </a:pPr>
            <a:r>
              <a:rPr lang="en-US"/>
              <a:t>Click to edit Master text styles</a:t>
            </a:r>
          </a:p>
        </p:txBody>
      </p:sp>
      <p:sp>
        <p:nvSpPr>
          <p:cNvPr id="23" name="Picture Placeholder 4">
            <a:extLst>
              <a:ext uri="{FF2B5EF4-FFF2-40B4-BE49-F238E27FC236}">
                <a16:creationId xmlns:a16="http://schemas.microsoft.com/office/drawing/2014/main" id="{39D1E664-A961-3176-1E53-D5DD21982957}"/>
              </a:ext>
            </a:extLst>
          </p:cNvPr>
          <p:cNvSpPr>
            <a:spLocks noGrp="1"/>
          </p:cNvSpPr>
          <p:nvPr>
            <p:ph type="pic" sz="quarter" idx="17" hasCustomPrompt="1"/>
          </p:nvPr>
        </p:nvSpPr>
        <p:spPr>
          <a:xfrm>
            <a:off x="760413" y="1758791"/>
            <a:ext cx="1840709" cy="1844521"/>
          </a:xfrm>
          <a:prstGeom prst="rect">
            <a:avLst/>
          </a:prstGeom>
          <a:pattFill prst="pct5">
            <a:fgClr>
              <a:schemeClr val="bg1"/>
            </a:fgClr>
            <a:bgClr>
              <a:schemeClr val="accent4"/>
            </a:bgClr>
          </a:pattFill>
        </p:spPr>
        <p:txBody>
          <a:bodyPr anchor="ctr" anchorCtr="0"/>
          <a:lstStyle>
            <a:lvl1pPr marL="0" indent="0" algn="ctr">
              <a:buNone/>
              <a:defRPr sz="2000">
                <a:solidFill>
                  <a:schemeClr val="bg1"/>
                </a:solidFill>
              </a:defRPr>
            </a:lvl1pPr>
          </a:lstStyle>
          <a:p>
            <a:r>
              <a:rPr lang="en-US" dirty="0"/>
              <a:t>Click to insert icon</a:t>
            </a:r>
          </a:p>
        </p:txBody>
      </p:sp>
      <p:sp>
        <p:nvSpPr>
          <p:cNvPr id="24" name="Picture Placeholder 4">
            <a:extLst>
              <a:ext uri="{FF2B5EF4-FFF2-40B4-BE49-F238E27FC236}">
                <a16:creationId xmlns:a16="http://schemas.microsoft.com/office/drawing/2014/main" id="{80C94CDE-3036-10C4-1893-D3AD22A02C75}"/>
              </a:ext>
            </a:extLst>
          </p:cNvPr>
          <p:cNvSpPr>
            <a:spLocks noGrp="1"/>
          </p:cNvSpPr>
          <p:nvPr>
            <p:ph type="pic" sz="quarter" idx="20" hasCustomPrompt="1"/>
          </p:nvPr>
        </p:nvSpPr>
        <p:spPr>
          <a:xfrm>
            <a:off x="4459062" y="1758791"/>
            <a:ext cx="1840709" cy="1844521"/>
          </a:xfrm>
          <a:prstGeom prst="rect">
            <a:avLst/>
          </a:prstGeom>
          <a:pattFill prst="pct5">
            <a:fgClr>
              <a:schemeClr val="bg1"/>
            </a:fgClr>
            <a:bgClr>
              <a:schemeClr val="accent4"/>
            </a:bgClr>
          </a:pattFill>
        </p:spPr>
        <p:txBody>
          <a:bodyPr anchor="ctr" anchorCtr="0"/>
          <a:lstStyle>
            <a:lvl1pPr marL="0" indent="0" algn="ctr">
              <a:buNone/>
              <a:defRPr sz="2000">
                <a:solidFill>
                  <a:schemeClr val="bg1"/>
                </a:solidFill>
              </a:defRPr>
            </a:lvl1pPr>
          </a:lstStyle>
          <a:p>
            <a:r>
              <a:rPr lang="en-US" dirty="0"/>
              <a:t>Click to insert icon</a:t>
            </a:r>
          </a:p>
        </p:txBody>
      </p:sp>
      <p:sp>
        <p:nvSpPr>
          <p:cNvPr id="25" name="Picture Placeholder 4">
            <a:extLst>
              <a:ext uri="{FF2B5EF4-FFF2-40B4-BE49-F238E27FC236}">
                <a16:creationId xmlns:a16="http://schemas.microsoft.com/office/drawing/2014/main" id="{5F5CE44F-1219-BDAB-D288-04AC33EF0D04}"/>
              </a:ext>
            </a:extLst>
          </p:cNvPr>
          <p:cNvSpPr>
            <a:spLocks noGrp="1"/>
          </p:cNvSpPr>
          <p:nvPr>
            <p:ph type="pic" sz="quarter" idx="21" hasCustomPrompt="1"/>
          </p:nvPr>
        </p:nvSpPr>
        <p:spPr>
          <a:xfrm>
            <a:off x="8152662" y="1758791"/>
            <a:ext cx="1840709" cy="1844521"/>
          </a:xfrm>
          <a:prstGeom prst="rect">
            <a:avLst/>
          </a:prstGeom>
          <a:pattFill prst="pct5">
            <a:fgClr>
              <a:schemeClr val="bg1"/>
            </a:fgClr>
            <a:bgClr>
              <a:schemeClr val="accent4"/>
            </a:bgClr>
          </a:pattFill>
        </p:spPr>
        <p:txBody>
          <a:bodyPr anchor="ctr" anchorCtr="0"/>
          <a:lstStyle>
            <a:lvl1pPr marL="0" indent="0" algn="ctr">
              <a:buNone/>
              <a:defRPr sz="2000">
                <a:solidFill>
                  <a:schemeClr val="bg1"/>
                </a:solidFill>
              </a:defRPr>
            </a:lvl1pPr>
          </a:lstStyle>
          <a:p>
            <a:r>
              <a:rPr lang="en-US" dirty="0"/>
              <a:t>Click to insert icon</a:t>
            </a:r>
          </a:p>
        </p:txBody>
      </p:sp>
      <p:sp>
        <p:nvSpPr>
          <p:cNvPr id="26" name="TextBox 25">
            <a:extLst>
              <a:ext uri="{FF2B5EF4-FFF2-40B4-BE49-F238E27FC236}">
                <a16:creationId xmlns:a16="http://schemas.microsoft.com/office/drawing/2014/main" id="{C04E861C-9AFE-C373-E724-8257CD55C246}"/>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27" name="Group 26">
            <a:extLst>
              <a:ext uri="{FF2B5EF4-FFF2-40B4-BE49-F238E27FC236}">
                <a16:creationId xmlns:a16="http://schemas.microsoft.com/office/drawing/2014/main" id="{D767A8E7-3536-0D46-AB5D-CFA1A63CFF1A}"/>
              </a:ext>
            </a:extLst>
          </p:cNvPr>
          <p:cNvGrpSpPr>
            <a:grpSpLocks noChangeAspect="1"/>
          </p:cNvGrpSpPr>
          <p:nvPr userDrawn="1"/>
        </p:nvGrpSpPr>
        <p:grpSpPr>
          <a:xfrm>
            <a:off x="760413" y="6348283"/>
            <a:ext cx="777240" cy="259316"/>
            <a:chOff x="547688" y="952500"/>
            <a:chExt cx="12190413" cy="4067175"/>
          </a:xfrm>
        </p:grpSpPr>
        <p:sp>
          <p:nvSpPr>
            <p:cNvPr id="28" name="Rectangle 27">
              <a:extLst>
                <a:ext uri="{FF2B5EF4-FFF2-40B4-BE49-F238E27FC236}">
                  <a16:creationId xmlns:a16="http://schemas.microsoft.com/office/drawing/2014/main" id="{56A31A38-8440-3ED0-5D4F-45503C29941C}"/>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8">
              <a:extLst>
                <a:ext uri="{FF2B5EF4-FFF2-40B4-BE49-F238E27FC236}">
                  <a16:creationId xmlns:a16="http://schemas.microsoft.com/office/drawing/2014/main" id="{C2104C24-9BC6-0195-D4A8-63F918F1C8D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a:extLst>
                <a:ext uri="{FF2B5EF4-FFF2-40B4-BE49-F238E27FC236}">
                  <a16:creationId xmlns:a16="http://schemas.microsoft.com/office/drawing/2014/main" id="{74DC2200-62CA-882E-B84D-82B63362B245}"/>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a:extLst>
                <a:ext uri="{FF2B5EF4-FFF2-40B4-BE49-F238E27FC236}">
                  <a16:creationId xmlns:a16="http://schemas.microsoft.com/office/drawing/2014/main" id="{EDECE2A2-9438-942B-FC77-466AFE51AE1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1">
              <a:extLst>
                <a:ext uri="{FF2B5EF4-FFF2-40B4-BE49-F238E27FC236}">
                  <a16:creationId xmlns:a16="http://schemas.microsoft.com/office/drawing/2014/main" id="{EED661BB-788E-AA37-0350-21D30D72F692}"/>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0">
              <a:extLst>
                <a:ext uri="{FF2B5EF4-FFF2-40B4-BE49-F238E27FC236}">
                  <a16:creationId xmlns:a16="http://schemas.microsoft.com/office/drawing/2014/main" id="{2B23ADE4-CC89-03A4-6E73-623308A4C6D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1">
              <a:extLst>
                <a:ext uri="{FF2B5EF4-FFF2-40B4-BE49-F238E27FC236}">
                  <a16:creationId xmlns:a16="http://schemas.microsoft.com/office/drawing/2014/main" id="{127BB27B-8F9F-8BFB-B452-1788889094D1}"/>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Title 28"/>
          <p:cNvSpPr>
            <a:spLocks noGrp="1"/>
          </p:cNvSpPr>
          <p:nvPr>
            <p:ph type="title" hasCustomPrompt="1"/>
          </p:nvPr>
        </p:nvSpPr>
        <p:spPr bwMode="gray">
          <a:xfrm>
            <a:off x="760412" y="442528"/>
            <a:ext cx="10671049" cy="418576"/>
          </a:xfrm>
          <a:prstGeom prst="rect">
            <a:avLst/>
          </a:prstGeom>
        </p:spPr>
        <p:txBody>
          <a:bodyPr wrap="square" lIns="0" tIns="0" rIns="0" bIns="0" anchor="t" anchorCtr="0">
            <a:sp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2" name="Slide Number Placeholder 1">
            <a:extLst>
              <a:ext uri="{FF2B5EF4-FFF2-40B4-BE49-F238E27FC236}">
                <a16:creationId xmlns:a16="http://schemas.microsoft.com/office/drawing/2014/main" id="{BBE9C038-E754-006F-B382-D714EB949571}"/>
              </a:ext>
            </a:extLst>
          </p:cNvPr>
          <p:cNvSpPr>
            <a:spLocks noGrp="1"/>
          </p:cNvSpPr>
          <p:nvPr>
            <p:ph type="sldNum" sz="quarter" idx="11"/>
          </p:nvPr>
        </p:nvSpPr>
        <p:spPr/>
        <p:txBody>
          <a:bodyPr/>
          <a:lstStyle>
            <a:lvl1pPr>
              <a:defRPr>
                <a:solidFill>
                  <a:schemeClr val="bg1"/>
                </a:solidFill>
              </a:defRPr>
            </a:lvl1pPr>
          </a:lstStyle>
          <a:p>
            <a:fld id="{6D22F896-40B5-4ADD-8801-0D06FADFA095}" type="slidenum">
              <a:rPr lang="en-US" smtClean="0"/>
              <a:pPr/>
              <a:t>‹#›</a:t>
            </a:fld>
            <a:endParaRPr lang="en-US" dirty="0"/>
          </a:p>
        </p:txBody>
      </p:sp>
      <p:pic>
        <p:nvPicPr>
          <p:cNvPr id="4" name="Picture 2">
            <a:extLst>
              <a:ext uri="{FF2B5EF4-FFF2-40B4-BE49-F238E27FC236}">
                <a16:creationId xmlns:a16="http://schemas.microsoft.com/office/drawing/2014/main" id="{AD09FDF9-87CA-9806-5F17-86CE8B6BB5E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260715625"/>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_Chart Slide">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412" y="442528"/>
            <a:ext cx="10671049" cy="418576"/>
          </a:xfrm>
          <a:prstGeom prst="rect">
            <a:avLst/>
          </a:prstGeom>
        </p:spPr>
        <p:txBody>
          <a:bodyPr wrap="square" lIns="0" tIns="0" rIns="0" bIns="0" anchor="t" anchorCtr="0">
            <a:sp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accent4"/>
                </a:solidFill>
                <a:latin typeface="Arial" pitchFamily="34" charset="0"/>
                <a:ea typeface="+mn-ea"/>
                <a:cs typeface="Arial" pitchFamily="34" charset="0"/>
              </a:defRPr>
            </a:lvl1pPr>
          </a:lstStyle>
          <a:p>
            <a:r>
              <a:rPr lang="en-US" dirty="0"/>
              <a:t>Click to edit master title</a:t>
            </a:r>
          </a:p>
        </p:txBody>
      </p:sp>
      <p:sp>
        <p:nvSpPr>
          <p:cNvPr id="2" name="Slide Number Placeholder 1">
            <a:extLst>
              <a:ext uri="{FF2B5EF4-FFF2-40B4-BE49-F238E27FC236}">
                <a16:creationId xmlns:a16="http://schemas.microsoft.com/office/drawing/2014/main" id="{BBE9C038-E754-006F-B382-D714EB949571}"/>
              </a:ext>
            </a:extLst>
          </p:cNvPr>
          <p:cNvSpPr>
            <a:spLocks noGrp="1"/>
          </p:cNvSpPr>
          <p:nvPr>
            <p:ph type="sldNum" sz="quarter" idx="11"/>
          </p:nvPr>
        </p:nvSpPr>
        <p:spPr/>
        <p:txBody>
          <a:bodyPr/>
          <a:lstStyle/>
          <a:p>
            <a:fld id="{6D22F896-40B5-4ADD-8801-0D06FADFA095}" type="slidenum">
              <a:rPr lang="en-US" smtClean="0"/>
              <a:pPr/>
              <a:t>‹#›</a:t>
            </a:fld>
            <a:endParaRPr lang="en-US" dirty="0"/>
          </a:p>
        </p:txBody>
      </p:sp>
      <p:pic>
        <p:nvPicPr>
          <p:cNvPr id="9" name="Picture 8" descr="Background pattern&#10;&#10;Description automatically generated">
            <a:extLst>
              <a:ext uri="{FF2B5EF4-FFF2-40B4-BE49-F238E27FC236}">
                <a16:creationId xmlns:a16="http://schemas.microsoft.com/office/drawing/2014/main" id="{2FC132F9-516F-F266-7ADF-4FAF058950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4152893" y="-2766336"/>
            <a:ext cx="3864867" cy="12206999"/>
          </a:xfrm>
          <a:prstGeom prst="rect">
            <a:avLst/>
          </a:prstGeom>
        </p:spPr>
      </p:pic>
      <p:sp>
        <p:nvSpPr>
          <p:cNvPr id="12" name="Text Placeholder 2">
            <a:extLst>
              <a:ext uri="{FF2B5EF4-FFF2-40B4-BE49-F238E27FC236}">
                <a16:creationId xmlns:a16="http://schemas.microsoft.com/office/drawing/2014/main" id="{79C705EA-19E8-C42A-AF9A-AE0E6B1D4C40}"/>
              </a:ext>
            </a:extLst>
          </p:cNvPr>
          <p:cNvSpPr>
            <a:spLocks noGrp="1"/>
          </p:cNvSpPr>
          <p:nvPr>
            <p:ph type="body" idx="12"/>
          </p:nvPr>
        </p:nvSpPr>
        <p:spPr bwMode="white">
          <a:xfrm>
            <a:off x="687660" y="4445774"/>
            <a:ext cx="2500294" cy="462018"/>
          </a:xfrm>
          <a:prstGeom prst="rect">
            <a:avLst/>
          </a:prstGeom>
        </p:spPr>
        <p:txBody>
          <a:bodyPr lIns="0" tIns="0" rIns="0" bIns="0"/>
          <a:lstStyle>
            <a:lvl1pPr marL="0" indent="0" algn="ctr">
              <a:lnSpc>
                <a:spcPct val="90000"/>
              </a:lnSpc>
              <a:spcBef>
                <a:spcPts val="0"/>
              </a:spcBef>
              <a:buNone/>
              <a:defRPr sz="16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Text Placeholder 3">
            <a:extLst>
              <a:ext uri="{FF2B5EF4-FFF2-40B4-BE49-F238E27FC236}">
                <a16:creationId xmlns:a16="http://schemas.microsoft.com/office/drawing/2014/main" id="{5D7509D4-DBA7-4F4F-9163-C85DA539E09E}"/>
              </a:ext>
            </a:extLst>
          </p:cNvPr>
          <p:cNvSpPr>
            <a:spLocks noGrp="1"/>
          </p:cNvSpPr>
          <p:nvPr>
            <p:ph type="body" sz="quarter" idx="13"/>
          </p:nvPr>
        </p:nvSpPr>
        <p:spPr>
          <a:xfrm>
            <a:off x="687660" y="3896488"/>
            <a:ext cx="2500294" cy="467635"/>
          </a:xfrm>
          <a:prstGeom prst="rect">
            <a:avLst/>
          </a:prstGeom>
        </p:spPr>
        <p:txBody>
          <a:bodyPr lIns="0" tIns="0" rIns="0" bIns="0" anchor="b" anchorCtr="0"/>
          <a:lstStyle>
            <a:lvl1pPr marL="0" indent="0" algn="ctr">
              <a:buNone/>
              <a:defRPr lang="en-GB" sz="2000" b="1" cap="none" spc="-150" baseline="0" dirty="0">
                <a:solidFill>
                  <a:schemeClr val="bg1"/>
                </a:solidFill>
              </a:defRPr>
            </a:lvl1pPr>
          </a:lstStyle>
          <a:p>
            <a:pPr marL="0" lvl="0">
              <a:lnSpc>
                <a:spcPct val="90000"/>
              </a:lnSpc>
              <a:spcBef>
                <a:spcPct val="0"/>
              </a:spcBef>
            </a:pPr>
            <a:r>
              <a:rPr lang="en-US"/>
              <a:t>Click to edit Master text styles</a:t>
            </a:r>
          </a:p>
        </p:txBody>
      </p:sp>
      <p:sp>
        <p:nvSpPr>
          <p:cNvPr id="14" name="Text Placeholder 2">
            <a:extLst>
              <a:ext uri="{FF2B5EF4-FFF2-40B4-BE49-F238E27FC236}">
                <a16:creationId xmlns:a16="http://schemas.microsoft.com/office/drawing/2014/main" id="{E3C95FCB-3BB7-66BC-1617-A595079BA798}"/>
              </a:ext>
            </a:extLst>
          </p:cNvPr>
          <p:cNvSpPr>
            <a:spLocks noGrp="1"/>
          </p:cNvSpPr>
          <p:nvPr>
            <p:ph type="body" idx="15"/>
          </p:nvPr>
        </p:nvSpPr>
        <p:spPr bwMode="white">
          <a:xfrm>
            <a:off x="3454597" y="4445774"/>
            <a:ext cx="2500294" cy="462018"/>
          </a:xfrm>
          <a:prstGeom prst="rect">
            <a:avLst/>
          </a:prstGeom>
        </p:spPr>
        <p:txBody>
          <a:bodyPr lIns="0" tIns="0" rIns="0" bIns="0"/>
          <a:lstStyle>
            <a:lvl1pPr marL="0" indent="0" algn="ctr">
              <a:lnSpc>
                <a:spcPct val="90000"/>
              </a:lnSpc>
              <a:spcBef>
                <a:spcPts val="0"/>
              </a:spcBef>
              <a:buNone/>
              <a:defRPr sz="16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6" name="Text Placeholder 3">
            <a:extLst>
              <a:ext uri="{FF2B5EF4-FFF2-40B4-BE49-F238E27FC236}">
                <a16:creationId xmlns:a16="http://schemas.microsoft.com/office/drawing/2014/main" id="{B6BD4849-9BD8-9973-EA4D-FF0BD5B3F3BD}"/>
              </a:ext>
            </a:extLst>
          </p:cNvPr>
          <p:cNvSpPr>
            <a:spLocks noGrp="1"/>
          </p:cNvSpPr>
          <p:nvPr>
            <p:ph type="body" sz="quarter" idx="16"/>
          </p:nvPr>
        </p:nvSpPr>
        <p:spPr>
          <a:xfrm>
            <a:off x="3454597" y="3896488"/>
            <a:ext cx="2500294" cy="467635"/>
          </a:xfrm>
          <a:prstGeom prst="rect">
            <a:avLst/>
          </a:prstGeom>
        </p:spPr>
        <p:txBody>
          <a:bodyPr lIns="0" tIns="0" rIns="0" bIns="0" anchor="b" anchorCtr="0"/>
          <a:lstStyle>
            <a:lvl1pPr marL="0" indent="0" algn="ctr">
              <a:buNone/>
              <a:defRPr lang="en-GB" sz="2000" b="1" cap="none" spc="-150" baseline="0" dirty="0">
                <a:solidFill>
                  <a:schemeClr val="bg1"/>
                </a:solidFill>
              </a:defRPr>
            </a:lvl1pPr>
          </a:lstStyle>
          <a:p>
            <a:pPr marL="0" lvl="0">
              <a:lnSpc>
                <a:spcPct val="90000"/>
              </a:lnSpc>
              <a:spcBef>
                <a:spcPct val="0"/>
              </a:spcBef>
            </a:pPr>
            <a:r>
              <a:rPr lang="en-US"/>
              <a:t>Click to edit Master text styles</a:t>
            </a:r>
          </a:p>
        </p:txBody>
      </p:sp>
      <p:sp>
        <p:nvSpPr>
          <p:cNvPr id="17" name="Text Placeholder 2">
            <a:extLst>
              <a:ext uri="{FF2B5EF4-FFF2-40B4-BE49-F238E27FC236}">
                <a16:creationId xmlns:a16="http://schemas.microsoft.com/office/drawing/2014/main" id="{5FEE78B1-C5B8-0C9A-42BB-223E398A0796}"/>
              </a:ext>
            </a:extLst>
          </p:cNvPr>
          <p:cNvSpPr>
            <a:spLocks noGrp="1"/>
          </p:cNvSpPr>
          <p:nvPr>
            <p:ph type="body" idx="18"/>
          </p:nvPr>
        </p:nvSpPr>
        <p:spPr bwMode="white">
          <a:xfrm>
            <a:off x="6221534" y="4445774"/>
            <a:ext cx="2500294" cy="462018"/>
          </a:xfrm>
          <a:prstGeom prst="rect">
            <a:avLst/>
          </a:prstGeom>
        </p:spPr>
        <p:txBody>
          <a:bodyPr lIns="0" tIns="0" rIns="0" bIns="0"/>
          <a:lstStyle>
            <a:lvl1pPr marL="0" indent="0" algn="ctr">
              <a:lnSpc>
                <a:spcPct val="90000"/>
              </a:lnSpc>
              <a:spcBef>
                <a:spcPts val="0"/>
              </a:spcBef>
              <a:buNone/>
              <a:defRPr sz="16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Text Placeholder 3">
            <a:extLst>
              <a:ext uri="{FF2B5EF4-FFF2-40B4-BE49-F238E27FC236}">
                <a16:creationId xmlns:a16="http://schemas.microsoft.com/office/drawing/2014/main" id="{102C205B-1468-A513-05B2-3B53154E0FD1}"/>
              </a:ext>
            </a:extLst>
          </p:cNvPr>
          <p:cNvSpPr>
            <a:spLocks noGrp="1"/>
          </p:cNvSpPr>
          <p:nvPr>
            <p:ph type="body" sz="quarter" idx="19"/>
          </p:nvPr>
        </p:nvSpPr>
        <p:spPr>
          <a:xfrm>
            <a:off x="6221534" y="3896488"/>
            <a:ext cx="2500294" cy="467635"/>
          </a:xfrm>
          <a:prstGeom prst="rect">
            <a:avLst/>
          </a:prstGeom>
        </p:spPr>
        <p:txBody>
          <a:bodyPr lIns="0" tIns="0" rIns="0" bIns="0" anchor="b" anchorCtr="0"/>
          <a:lstStyle>
            <a:lvl1pPr marL="0" indent="0" algn="ctr">
              <a:buNone/>
              <a:defRPr lang="en-GB" sz="2000" b="1" cap="none" spc="-150" baseline="0" dirty="0">
                <a:solidFill>
                  <a:schemeClr val="bg1"/>
                </a:solidFill>
              </a:defRPr>
            </a:lvl1pPr>
          </a:lstStyle>
          <a:p>
            <a:pPr marL="0" lvl="0">
              <a:lnSpc>
                <a:spcPct val="90000"/>
              </a:lnSpc>
              <a:spcBef>
                <a:spcPct val="0"/>
              </a:spcBef>
            </a:pPr>
            <a:r>
              <a:rPr lang="en-US"/>
              <a:t>Click to edit Master text styles</a:t>
            </a:r>
          </a:p>
        </p:txBody>
      </p:sp>
      <p:sp>
        <p:nvSpPr>
          <p:cNvPr id="22" name="Text Placeholder 2">
            <a:extLst>
              <a:ext uri="{FF2B5EF4-FFF2-40B4-BE49-F238E27FC236}">
                <a16:creationId xmlns:a16="http://schemas.microsoft.com/office/drawing/2014/main" id="{B8DB4FFC-86FE-CBFD-6B44-38DFC9008F94}"/>
              </a:ext>
            </a:extLst>
          </p:cNvPr>
          <p:cNvSpPr>
            <a:spLocks noGrp="1"/>
          </p:cNvSpPr>
          <p:nvPr>
            <p:ph type="body" idx="21"/>
          </p:nvPr>
        </p:nvSpPr>
        <p:spPr bwMode="white">
          <a:xfrm>
            <a:off x="9000873" y="4445774"/>
            <a:ext cx="2500294" cy="462018"/>
          </a:xfrm>
          <a:prstGeom prst="rect">
            <a:avLst/>
          </a:prstGeom>
        </p:spPr>
        <p:txBody>
          <a:bodyPr lIns="0" tIns="0" rIns="0" bIns="0"/>
          <a:lstStyle>
            <a:lvl1pPr marL="0" indent="0" algn="ctr">
              <a:lnSpc>
                <a:spcPct val="90000"/>
              </a:lnSpc>
              <a:spcBef>
                <a:spcPts val="0"/>
              </a:spcBef>
              <a:buNone/>
              <a:defRPr sz="16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3" name="Text Placeholder 3">
            <a:extLst>
              <a:ext uri="{FF2B5EF4-FFF2-40B4-BE49-F238E27FC236}">
                <a16:creationId xmlns:a16="http://schemas.microsoft.com/office/drawing/2014/main" id="{7D797215-A2C5-0C99-96ED-A0ED7DEB4455}"/>
              </a:ext>
            </a:extLst>
          </p:cNvPr>
          <p:cNvSpPr>
            <a:spLocks noGrp="1"/>
          </p:cNvSpPr>
          <p:nvPr>
            <p:ph type="body" sz="quarter" idx="22"/>
          </p:nvPr>
        </p:nvSpPr>
        <p:spPr>
          <a:xfrm>
            <a:off x="9000873" y="3896488"/>
            <a:ext cx="2500294" cy="467635"/>
          </a:xfrm>
          <a:prstGeom prst="rect">
            <a:avLst/>
          </a:prstGeom>
        </p:spPr>
        <p:txBody>
          <a:bodyPr lIns="0" tIns="0" rIns="0" bIns="0" anchor="b" anchorCtr="0"/>
          <a:lstStyle>
            <a:lvl1pPr marL="0" indent="0" algn="ctr">
              <a:buNone/>
              <a:defRPr lang="en-GB" sz="2000" b="1" cap="none" spc="-150" baseline="0" dirty="0">
                <a:solidFill>
                  <a:schemeClr val="bg1"/>
                </a:solidFill>
              </a:defRPr>
            </a:lvl1pPr>
          </a:lstStyle>
          <a:p>
            <a:pPr marL="0" lvl="0">
              <a:lnSpc>
                <a:spcPct val="90000"/>
              </a:lnSpc>
              <a:spcBef>
                <a:spcPct val="0"/>
              </a:spcBef>
            </a:pPr>
            <a:r>
              <a:rPr lang="en-US"/>
              <a:t>Click to edit Master text styles</a:t>
            </a:r>
          </a:p>
        </p:txBody>
      </p:sp>
      <p:sp>
        <p:nvSpPr>
          <p:cNvPr id="24" name="Picture Placeholder 4">
            <a:extLst>
              <a:ext uri="{FF2B5EF4-FFF2-40B4-BE49-F238E27FC236}">
                <a16:creationId xmlns:a16="http://schemas.microsoft.com/office/drawing/2014/main" id="{7BEBCCE7-B445-9F74-A512-51B89CCF42AE}"/>
              </a:ext>
            </a:extLst>
          </p:cNvPr>
          <p:cNvSpPr>
            <a:spLocks noGrp="1"/>
          </p:cNvSpPr>
          <p:nvPr>
            <p:ph type="pic" sz="quarter" idx="17" hasCustomPrompt="1"/>
          </p:nvPr>
        </p:nvSpPr>
        <p:spPr>
          <a:xfrm>
            <a:off x="1017453" y="1758791"/>
            <a:ext cx="1840709" cy="1844521"/>
          </a:xfrm>
          <a:prstGeom prst="rect">
            <a:avLst/>
          </a:prstGeom>
          <a:pattFill prst="pct5">
            <a:fgClr>
              <a:schemeClr val="bg1"/>
            </a:fgClr>
            <a:bgClr>
              <a:schemeClr val="accent4"/>
            </a:bgClr>
          </a:pattFill>
        </p:spPr>
        <p:txBody>
          <a:bodyPr anchor="ctr" anchorCtr="0"/>
          <a:lstStyle>
            <a:lvl1pPr marL="0" indent="0" algn="ctr">
              <a:buNone/>
              <a:defRPr sz="2000">
                <a:solidFill>
                  <a:schemeClr val="bg1"/>
                </a:solidFill>
              </a:defRPr>
            </a:lvl1pPr>
          </a:lstStyle>
          <a:p>
            <a:r>
              <a:rPr lang="en-US" dirty="0"/>
              <a:t>Click to insert icon</a:t>
            </a:r>
          </a:p>
        </p:txBody>
      </p:sp>
      <p:sp>
        <p:nvSpPr>
          <p:cNvPr id="25" name="Picture Placeholder 4">
            <a:extLst>
              <a:ext uri="{FF2B5EF4-FFF2-40B4-BE49-F238E27FC236}">
                <a16:creationId xmlns:a16="http://schemas.microsoft.com/office/drawing/2014/main" id="{A8DC44CA-94BA-DAB7-CD80-16F77C257527}"/>
              </a:ext>
            </a:extLst>
          </p:cNvPr>
          <p:cNvSpPr>
            <a:spLocks noGrp="1"/>
          </p:cNvSpPr>
          <p:nvPr>
            <p:ph type="pic" sz="quarter" idx="20" hasCustomPrompt="1"/>
          </p:nvPr>
        </p:nvSpPr>
        <p:spPr>
          <a:xfrm>
            <a:off x="3784390" y="1819941"/>
            <a:ext cx="1840709" cy="1844521"/>
          </a:xfrm>
          <a:prstGeom prst="rect">
            <a:avLst/>
          </a:prstGeom>
          <a:pattFill prst="pct5">
            <a:fgClr>
              <a:schemeClr val="bg1"/>
            </a:fgClr>
            <a:bgClr>
              <a:schemeClr val="accent4"/>
            </a:bgClr>
          </a:pattFill>
        </p:spPr>
        <p:txBody>
          <a:bodyPr anchor="ctr" anchorCtr="0"/>
          <a:lstStyle>
            <a:lvl1pPr marL="0" indent="0" algn="ctr">
              <a:buNone/>
              <a:defRPr sz="2000">
                <a:solidFill>
                  <a:schemeClr val="bg1"/>
                </a:solidFill>
              </a:defRPr>
            </a:lvl1pPr>
          </a:lstStyle>
          <a:p>
            <a:r>
              <a:rPr lang="en-US" dirty="0"/>
              <a:t>Click to insert icon</a:t>
            </a:r>
          </a:p>
        </p:txBody>
      </p:sp>
      <p:sp>
        <p:nvSpPr>
          <p:cNvPr id="26" name="Picture Placeholder 4">
            <a:extLst>
              <a:ext uri="{FF2B5EF4-FFF2-40B4-BE49-F238E27FC236}">
                <a16:creationId xmlns:a16="http://schemas.microsoft.com/office/drawing/2014/main" id="{EF38886A-5294-D27B-D879-B62C35AF99F6}"/>
              </a:ext>
            </a:extLst>
          </p:cNvPr>
          <p:cNvSpPr>
            <a:spLocks noGrp="1"/>
          </p:cNvSpPr>
          <p:nvPr>
            <p:ph type="pic" sz="quarter" idx="23" hasCustomPrompt="1"/>
          </p:nvPr>
        </p:nvSpPr>
        <p:spPr>
          <a:xfrm>
            <a:off x="6551326" y="1758791"/>
            <a:ext cx="1840709" cy="1844521"/>
          </a:xfrm>
          <a:prstGeom prst="rect">
            <a:avLst/>
          </a:prstGeom>
          <a:pattFill prst="pct5">
            <a:fgClr>
              <a:schemeClr val="bg1"/>
            </a:fgClr>
            <a:bgClr>
              <a:schemeClr val="accent4"/>
            </a:bgClr>
          </a:pattFill>
        </p:spPr>
        <p:txBody>
          <a:bodyPr anchor="ctr" anchorCtr="0"/>
          <a:lstStyle>
            <a:lvl1pPr marL="0" indent="0" algn="ctr">
              <a:buNone/>
              <a:defRPr sz="2000">
                <a:solidFill>
                  <a:schemeClr val="bg1"/>
                </a:solidFill>
              </a:defRPr>
            </a:lvl1pPr>
          </a:lstStyle>
          <a:p>
            <a:r>
              <a:rPr lang="en-US" dirty="0"/>
              <a:t>Click to insert icon</a:t>
            </a:r>
          </a:p>
        </p:txBody>
      </p:sp>
      <p:sp>
        <p:nvSpPr>
          <p:cNvPr id="27" name="Picture Placeholder 4">
            <a:extLst>
              <a:ext uri="{FF2B5EF4-FFF2-40B4-BE49-F238E27FC236}">
                <a16:creationId xmlns:a16="http://schemas.microsoft.com/office/drawing/2014/main" id="{21939ADB-9599-6842-8238-90952E152CE4}"/>
              </a:ext>
            </a:extLst>
          </p:cNvPr>
          <p:cNvSpPr>
            <a:spLocks noGrp="1"/>
          </p:cNvSpPr>
          <p:nvPr>
            <p:ph type="pic" sz="quarter" idx="24" hasCustomPrompt="1"/>
          </p:nvPr>
        </p:nvSpPr>
        <p:spPr>
          <a:xfrm>
            <a:off x="9330665" y="1758791"/>
            <a:ext cx="1840709" cy="1844521"/>
          </a:xfrm>
          <a:prstGeom prst="rect">
            <a:avLst/>
          </a:prstGeom>
          <a:pattFill prst="pct5">
            <a:fgClr>
              <a:schemeClr val="bg1"/>
            </a:fgClr>
            <a:bgClr>
              <a:schemeClr val="accent4"/>
            </a:bgClr>
          </a:pattFill>
        </p:spPr>
        <p:txBody>
          <a:bodyPr anchor="ctr" anchorCtr="0"/>
          <a:lstStyle>
            <a:lvl1pPr marL="0" indent="0" algn="ctr">
              <a:buNone/>
              <a:defRPr sz="2000">
                <a:solidFill>
                  <a:schemeClr val="bg1"/>
                </a:solidFill>
              </a:defRPr>
            </a:lvl1pPr>
          </a:lstStyle>
          <a:p>
            <a:r>
              <a:rPr lang="en-US" dirty="0"/>
              <a:t>Click to insert icon</a:t>
            </a:r>
          </a:p>
        </p:txBody>
      </p:sp>
      <p:pic>
        <p:nvPicPr>
          <p:cNvPr id="4" name="Picture 2">
            <a:extLst>
              <a:ext uri="{FF2B5EF4-FFF2-40B4-BE49-F238E27FC236}">
                <a16:creationId xmlns:a16="http://schemas.microsoft.com/office/drawing/2014/main" id="{6EABE967-1D05-53FA-0F50-516DD3D89B6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2635567405"/>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8_Chart Slide">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9A0BA9C7-0EAC-9FB2-7DCC-66A3E850EE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649868" y="-2668038"/>
            <a:ext cx="6870922" cy="12206999"/>
          </a:xfrm>
          <a:prstGeom prst="rect">
            <a:avLst/>
          </a:prstGeom>
        </p:spPr>
      </p:pic>
      <p:sp>
        <p:nvSpPr>
          <p:cNvPr id="26" name="TextBox 25">
            <a:extLst>
              <a:ext uri="{FF2B5EF4-FFF2-40B4-BE49-F238E27FC236}">
                <a16:creationId xmlns:a16="http://schemas.microsoft.com/office/drawing/2014/main" id="{C04E861C-9AFE-C373-E724-8257CD55C246}"/>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grpSp>
        <p:nvGrpSpPr>
          <p:cNvPr id="27" name="Group 26">
            <a:extLst>
              <a:ext uri="{FF2B5EF4-FFF2-40B4-BE49-F238E27FC236}">
                <a16:creationId xmlns:a16="http://schemas.microsoft.com/office/drawing/2014/main" id="{D767A8E7-3536-0D46-AB5D-CFA1A63CFF1A}"/>
              </a:ext>
            </a:extLst>
          </p:cNvPr>
          <p:cNvGrpSpPr>
            <a:grpSpLocks noChangeAspect="1"/>
          </p:cNvGrpSpPr>
          <p:nvPr userDrawn="1"/>
        </p:nvGrpSpPr>
        <p:grpSpPr>
          <a:xfrm>
            <a:off x="760413" y="6348283"/>
            <a:ext cx="777240" cy="259316"/>
            <a:chOff x="547688" y="952500"/>
            <a:chExt cx="12190413" cy="4067175"/>
          </a:xfrm>
        </p:grpSpPr>
        <p:sp>
          <p:nvSpPr>
            <p:cNvPr id="28" name="Rectangle 27">
              <a:extLst>
                <a:ext uri="{FF2B5EF4-FFF2-40B4-BE49-F238E27FC236}">
                  <a16:creationId xmlns:a16="http://schemas.microsoft.com/office/drawing/2014/main" id="{56A31A38-8440-3ED0-5D4F-45503C29941C}"/>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8">
              <a:extLst>
                <a:ext uri="{FF2B5EF4-FFF2-40B4-BE49-F238E27FC236}">
                  <a16:creationId xmlns:a16="http://schemas.microsoft.com/office/drawing/2014/main" id="{C2104C24-9BC6-0195-D4A8-63F918F1C8D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a:extLst>
                <a:ext uri="{FF2B5EF4-FFF2-40B4-BE49-F238E27FC236}">
                  <a16:creationId xmlns:a16="http://schemas.microsoft.com/office/drawing/2014/main" id="{74DC2200-62CA-882E-B84D-82B63362B245}"/>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a:extLst>
                <a:ext uri="{FF2B5EF4-FFF2-40B4-BE49-F238E27FC236}">
                  <a16:creationId xmlns:a16="http://schemas.microsoft.com/office/drawing/2014/main" id="{EDECE2A2-9438-942B-FC77-466AFE51AE1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1">
              <a:extLst>
                <a:ext uri="{FF2B5EF4-FFF2-40B4-BE49-F238E27FC236}">
                  <a16:creationId xmlns:a16="http://schemas.microsoft.com/office/drawing/2014/main" id="{EED661BB-788E-AA37-0350-21D30D72F692}"/>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0">
              <a:extLst>
                <a:ext uri="{FF2B5EF4-FFF2-40B4-BE49-F238E27FC236}">
                  <a16:creationId xmlns:a16="http://schemas.microsoft.com/office/drawing/2014/main" id="{2B23ADE4-CC89-03A4-6E73-623308A4C6D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1">
              <a:extLst>
                <a:ext uri="{FF2B5EF4-FFF2-40B4-BE49-F238E27FC236}">
                  <a16:creationId xmlns:a16="http://schemas.microsoft.com/office/drawing/2014/main" id="{127BB27B-8F9F-8BFB-B452-1788889094D1}"/>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Title 28"/>
          <p:cNvSpPr>
            <a:spLocks noGrp="1"/>
          </p:cNvSpPr>
          <p:nvPr>
            <p:ph type="title" hasCustomPrompt="1"/>
          </p:nvPr>
        </p:nvSpPr>
        <p:spPr bwMode="gray">
          <a:xfrm>
            <a:off x="760412" y="442528"/>
            <a:ext cx="10671049" cy="418576"/>
          </a:xfrm>
          <a:prstGeom prst="rect">
            <a:avLst/>
          </a:prstGeom>
        </p:spPr>
        <p:txBody>
          <a:bodyPr wrap="square" lIns="0" tIns="0" rIns="0" bIns="0" anchor="t" anchorCtr="0">
            <a:sp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2" name="Slide Number Placeholder 1">
            <a:extLst>
              <a:ext uri="{FF2B5EF4-FFF2-40B4-BE49-F238E27FC236}">
                <a16:creationId xmlns:a16="http://schemas.microsoft.com/office/drawing/2014/main" id="{BBE9C038-E754-006F-B382-D714EB949571}"/>
              </a:ext>
            </a:extLst>
          </p:cNvPr>
          <p:cNvSpPr>
            <a:spLocks noGrp="1"/>
          </p:cNvSpPr>
          <p:nvPr>
            <p:ph type="sldNum" sz="quarter" idx="11"/>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3" name="Rectangle 2">
            <a:extLst>
              <a:ext uri="{FF2B5EF4-FFF2-40B4-BE49-F238E27FC236}">
                <a16:creationId xmlns:a16="http://schemas.microsoft.com/office/drawing/2014/main" id="{BCBBDAA3-3959-6F40-21E3-F4C9763F7871}"/>
              </a:ext>
            </a:extLst>
          </p:cNvPr>
          <p:cNvSpPr/>
          <p:nvPr userDrawn="1"/>
        </p:nvSpPr>
        <p:spPr>
          <a:xfrm rot="10800000" flipV="1">
            <a:off x="-18186" y="1588423"/>
            <a:ext cx="12207001" cy="3682800"/>
          </a:xfrm>
          <a:prstGeom prst="rect">
            <a:avLst/>
          </a:prstGeom>
          <a:solidFill>
            <a:schemeClr val="bg2">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2">
            <a:extLst>
              <a:ext uri="{FF2B5EF4-FFF2-40B4-BE49-F238E27FC236}">
                <a16:creationId xmlns:a16="http://schemas.microsoft.com/office/drawing/2014/main" id="{8CF2B3BD-A84E-D659-B580-ECD9A1922571}"/>
              </a:ext>
            </a:extLst>
          </p:cNvPr>
          <p:cNvSpPr>
            <a:spLocks noGrp="1"/>
          </p:cNvSpPr>
          <p:nvPr>
            <p:ph type="body" idx="12"/>
          </p:nvPr>
        </p:nvSpPr>
        <p:spPr bwMode="white">
          <a:xfrm>
            <a:off x="687660" y="4445774"/>
            <a:ext cx="2500294" cy="462018"/>
          </a:xfrm>
          <a:prstGeom prst="rect">
            <a:avLst/>
          </a:prstGeom>
        </p:spPr>
        <p:txBody>
          <a:bodyPr lIns="0" tIns="0" rIns="0" bIns="0"/>
          <a:lstStyle>
            <a:lvl1pPr marL="0" indent="0" algn="ctr">
              <a:lnSpc>
                <a:spcPct val="90000"/>
              </a:lnSpc>
              <a:spcBef>
                <a:spcPts val="0"/>
              </a:spcBef>
              <a:buNone/>
              <a:defRPr sz="16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 Placeholder 3">
            <a:extLst>
              <a:ext uri="{FF2B5EF4-FFF2-40B4-BE49-F238E27FC236}">
                <a16:creationId xmlns:a16="http://schemas.microsoft.com/office/drawing/2014/main" id="{389BD323-1F34-D0CB-FA8B-6B1BD703B57F}"/>
              </a:ext>
            </a:extLst>
          </p:cNvPr>
          <p:cNvSpPr>
            <a:spLocks noGrp="1"/>
          </p:cNvSpPr>
          <p:nvPr>
            <p:ph type="body" sz="quarter" idx="13"/>
          </p:nvPr>
        </p:nvSpPr>
        <p:spPr>
          <a:xfrm>
            <a:off x="687660" y="3896488"/>
            <a:ext cx="2500294" cy="467635"/>
          </a:xfrm>
          <a:prstGeom prst="rect">
            <a:avLst/>
          </a:prstGeom>
        </p:spPr>
        <p:txBody>
          <a:bodyPr lIns="0" tIns="0" rIns="0" bIns="0" anchor="b" anchorCtr="0"/>
          <a:lstStyle>
            <a:lvl1pPr marL="0" indent="0" algn="ctr">
              <a:buNone/>
              <a:defRPr lang="en-GB" sz="2000" b="1" cap="none" spc="-150" baseline="0" dirty="0">
                <a:solidFill>
                  <a:schemeClr val="bg1"/>
                </a:solidFill>
              </a:defRPr>
            </a:lvl1pPr>
          </a:lstStyle>
          <a:p>
            <a:pPr marL="0" lvl="0">
              <a:lnSpc>
                <a:spcPct val="90000"/>
              </a:lnSpc>
              <a:spcBef>
                <a:spcPct val="0"/>
              </a:spcBef>
            </a:pPr>
            <a:r>
              <a:rPr lang="en-US"/>
              <a:t>Click to edit Master text styles</a:t>
            </a:r>
          </a:p>
        </p:txBody>
      </p:sp>
      <p:sp>
        <p:nvSpPr>
          <p:cNvPr id="6" name="Text Placeholder 2">
            <a:extLst>
              <a:ext uri="{FF2B5EF4-FFF2-40B4-BE49-F238E27FC236}">
                <a16:creationId xmlns:a16="http://schemas.microsoft.com/office/drawing/2014/main" id="{D073524E-1CD5-4DC5-C743-8FF8215EC951}"/>
              </a:ext>
            </a:extLst>
          </p:cNvPr>
          <p:cNvSpPr>
            <a:spLocks noGrp="1"/>
          </p:cNvSpPr>
          <p:nvPr>
            <p:ph type="body" idx="15"/>
          </p:nvPr>
        </p:nvSpPr>
        <p:spPr bwMode="white">
          <a:xfrm>
            <a:off x="3454597" y="4445774"/>
            <a:ext cx="2500294" cy="462018"/>
          </a:xfrm>
          <a:prstGeom prst="rect">
            <a:avLst/>
          </a:prstGeom>
        </p:spPr>
        <p:txBody>
          <a:bodyPr lIns="0" tIns="0" rIns="0" bIns="0"/>
          <a:lstStyle>
            <a:lvl1pPr marL="0" indent="0" algn="ctr">
              <a:lnSpc>
                <a:spcPct val="90000"/>
              </a:lnSpc>
              <a:spcBef>
                <a:spcPts val="0"/>
              </a:spcBef>
              <a:buNone/>
              <a:defRPr sz="16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 Placeholder 3">
            <a:extLst>
              <a:ext uri="{FF2B5EF4-FFF2-40B4-BE49-F238E27FC236}">
                <a16:creationId xmlns:a16="http://schemas.microsoft.com/office/drawing/2014/main" id="{42ED9619-8035-B595-ABA3-6A5E4DFFC63B}"/>
              </a:ext>
            </a:extLst>
          </p:cNvPr>
          <p:cNvSpPr>
            <a:spLocks noGrp="1"/>
          </p:cNvSpPr>
          <p:nvPr>
            <p:ph type="body" sz="quarter" idx="16"/>
          </p:nvPr>
        </p:nvSpPr>
        <p:spPr>
          <a:xfrm>
            <a:off x="3454597" y="3896488"/>
            <a:ext cx="2500294" cy="467635"/>
          </a:xfrm>
          <a:prstGeom prst="rect">
            <a:avLst/>
          </a:prstGeom>
        </p:spPr>
        <p:txBody>
          <a:bodyPr lIns="0" tIns="0" rIns="0" bIns="0" anchor="b" anchorCtr="0"/>
          <a:lstStyle>
            <a:lvl1pPr marL="0" indent="0" algn="ctr">
              <a:buNone/>
              <a:defRPr lang="en-GB" sz="2000" b="1" cap="none" spc="-150" baseline="0" dirty="0">
                <a:solidFill>
                  <a:schemeClr val="bg1"/>
                </a:solidFill>
              </a:defRPr>
            </a:lvl1pPr>
          </a:lstStyle>
          <a:p>
            <a:pPr marL="0" lvl="0">
              <a:lnSpc>
                <a:spcPct val="90000"/>
              </a:lnSpc>
              <a:spcBef>
                <a:spcPct val="0"/>
              </a:spcBef>
            </a:pPr>
            <a:r>
              <a:rPr lang="en-US"/>
              <a:t>Click to edit Master text styles</a:t>
            </a:r>
          </a:p>
        </p:txBody>
      </p:sp>
      <p:sp>
        <p:nvSpPr>
          <p:cNvPr id="8" name="Text Placeholder 2">
            <a:extLst>
              <a:ext uri="{FF2B5EF4-FFF2-40B4-BE49-F238E27FC236}">
                <a16:creationId xmlns:a16="http://schemas.microsoft.com/office/drawing/2014/main" id="{96369686-4863-74D1-3D47-FCAD275A7885}"/>
              </a:ext>
            </a:extLst>
          </p:cNvPr>
          <p:cNvSpPr>
            <a:spLocks noGrp="1"/>
          </p:cNvSpPr>
          <p:nvPr>
            <p:ph type="body" idx="18"/>
          </p:nvPr>
        </p:nvSpPr>
        <p:spPr bwMode="white">
          <a:xfrm>
            <a:off x="6221534" y="4445774"/>
            <a:ext cx="2500294" cy="462018"/>
          </a:xfrm>
          <a:prstGeom prst="rect">
            <a:avLst/>
          </a:prstGeom>
        </p:spPr>
        <p:txBody>
          <a:bodyPr lIns="0" tIns="0" rIns="0" bIns="0"/>
          <a:lstStyle>
            <a:lvl1pPr marL="0" indent="0" algn="ctr">
              <a:lnSpc>
                <a:spcPct val="90000"/>
              </a:lnSpc>
              <a:spcBef>
                <a:spcPts val="0"/>
              </a:spcBef>
              <a:buNone/>
              <a:defRPr sz="16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ext Placeholder 3">
            <a:extLst>
              <a:ext uri="{FF2B5EF4-FFF2-40B4-BE49-F238E27FC236}">
                <a16:creationId xmlns:a16="http://schemas.microsoft.com/office/drawing/2014/main" id="{6243E874-F882-70A9-6287-965FCDABD46C}"/>
              </a:ext>
            </a:extLst>
          </p:cNvPr>
          <p:cNvSpPr>
            <a:spLocks noGrp="1"/>
          </p:cNvSpPr>
          <p:nvPr>
            <p:ph type="body" sz="quarter" idx="19"/>
          </p:nvPr>
        </p:nvSpPr>
        <p:spPr>
          <a:xfrm>
            <a:off x="6221534" y="3896488"/>
            <a:ext cx="2500294" cy="467635"/>
          </a:xfrm>
          <a:prstGeom prst="rect">
            <a:avLst/>
          </a:prstGeom>
        </p:spPr>
        <p:txBody>
          <a:bodyPr lIns="0" tIns="0" rIns="0" bIns="0" anchor="b" anchorCtr="0"/>
          <a:lstStyle>
            <a:lvl1pPr marL="0" indent="0" algn="ctr">
              <a:buNone/>
              <a:defRPr lang="en-GB" sz="2000" b="1" cap="none" spc="-150" baseline="0" dirty="0">
                <a:solidFill>
                  <a:schemeClr val="bg1"/>
                </a:solidFill>
              </a:defRPr>
            </a:lvl1pPr>
          </a:lstStyle>
          <a:p>
            <a:pPr marL="0" lvl="0">
              <a:lnSpc>
                <a:spcPct val="90000"/>
              </a:lnSpc>
              <a:spcBef>
                <a:spcPct val="0"/>
              </a:spcBef>
            </a:pPr>
            <a:r>
              <a:rPr lang="en-US"/>
              <a:t>Click to edit Master text styles</a:t>
            </a:r>
          </a:p>
        </p:txBody>
      </p:sp>
      <p:sp>
        <p:nvSpPr>
          <p:cNvPr id="15" name="Text Placeholder 2">
            <a:extLst>
              <a:ext uri="{FF2B5EF4-FFF2-40B4-BE49-F238E27FC236}">
                <a16:creationId xmlns:a16="http://schemas.microsoft.com/office/drawing/2014/main" id="{F6EB299D-B1A0-868D-8DC5-F660148966E5}"/>
              </a:ext>
            </a:extLst>
          </p:cNvPr>
          <p:cNvSpPr>
            <a:spLocks noGrp="1"/>
          </p:cNvSpPr>
          <p:nvPr>
            <p:ph type="body" idx="21"/>
          </p:nvPr>
        </p:nvSpPr>
        <p:spPr bwMode="white">
          <a:xfrm>
            <a:off x="9000873" y="4445774"/>
            <a:ext cx="2500294" cy="462018"/>
          </a:xfrm>
          <a:prstGeom prst="rect">
            <a:avLst/>
          </a:prstGeom>
        </p:spPr>
        <p:txBody>
          <a:bodyPr lIns="0" tIns="0" rIns="0" bIns="0"/>
          <a:lstStyle>
            <a:lvl1pPr marL="0" indent="0" algn="ctr">
              <a:lnSpc>
                <a:spcPct val="90000"/>
              </a:lnSpc>
              <a:spcBef>
                <a:spcPts val="0"/>
              </a:spcBef>
              <a:buNone/>
              <a:defRPr sz="16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Text Placeholder 3">
            <a:extLst>
              <a:ext uri="{FF2B5EF4-FFF2-40B4-BE49-F238E27FC236}">
                <a16:creationId xmlns:a16="http://schemas.microsoft.com/office/drawing/2014/main" id="{94D1C36D-0235-A31F-F113-BD0F45F42DC1}"/>
              </a:ext>
            </a:extLst>
          </p:cNvPr>
          <p:cNvSpPr>
            <a:spLocks noGrp="1"/>
          </p:cNvSpPr>
          <p:nvPr>
            <p:ph type="body" sz="quarter" idx="22"/>
          </p:nvPr>
        </p:nvSpPr>
        <p:spPr>
          <a:xfrm>
            <a:off x="9000873" y="3896488"/>
            <a:ext cx="2500294" cy="467635"/>
          </a:xfrm>
          <a:prstGeom prst="rect">
            <a:avLst/>
          </a:prstGeom>
        </p:spPr>
        <p:txBody>
          <a:bodyPr lIns="0" tIns="0" rIns="0" bIns="0" anchor="b" anchorCtr="0"/>
          <a:lstStyle>
            <a:lvl1pPr marL="0" indent="0" algn="ctr">
              <a:buNone/>
              <a:defRPr lang="en-GB" sz="2000" b="1" cap="none" spc="-150" baseline="0" dirty="0">
                <a:solidFill>
                  <a:schemeClr val="bg1"/>
                </a:solidFill>
              </a:defRPr>
            </a:lvl1pPr>
          </a:lstStyle>
          <a:p>
            <a:pPr marL="0" lvl="0">
              <a:lnSpc>
                <a:spcPct val="90000"/>
              </a:lnSpc>
              <a:spcBef>
                <a:spcPct val="0"/>
              </a:spcBef>
            </a:pPr>
            <a:r>
              <a:rPr lang="en-US"/>
              <a:t>Click to edit Master text styles</a:t>
            </a:r>
          </a:p>
        </p:txBody>
      </p:sp>
      <p:sp>
        <p:nvSpPr>
          <p:cNvPr id="20" name="Picture Placeholder 4">
            <a:extLst>
              <a:ext uri="{FF2B5EF4-FFF2-40B4-BE49-F238E27FC236}">
                <a16:creationId xmlns:a16="http://schemas.microsoft.com/office/drawing/2014/main" id="{5B41B839-4DC1-D2A3-0745-EB6F6F048F7B}"/>
              </a:ext>
            </a:extLst>
          </p:cNvPr>
          <p:cNvSpPr>
            <a:spLocks noGrp="1"/>
          </p:cNvSpPr>
          <p:nvPr>
            <p:ph type="pic" sz="quarter" idx="17" hasCustomPrompt="1"/>
          </p:nvPr>
        </p:nvSpPr>
        <p:spPr>
          <a:xfrm>
            <a:off x="1017453" y="1758791"/>
            <a:ext cx="1840709" cy="1844521"/>
          </a:xfrm>
          <a:prstGeom prst="rect">
            <a:avLst/>
          </a:prstGeom>
          <a:pattFill prst="pct5">
            <a:fgClr>
              <a:schemeClr val="bg1"/>
            </a:fgClr>
            <a:bgClr>
              <a:schemeClr val="accent4"/>
            </a:bgClr>
          </a:pattFill>
        </p:spPr>
        <p:txBody>
          <a:bodyPr anchor="ctr" anchorCtr="0"/>
          <a:lstStyle>
            <a:lvl1pPr marL="0" indent="0" algn="ctr">
              <a:buNone/>
              <a:defRPr sz="2000">
                <a:solidFill>
                  <a:schemeClr val="bg1"/>
                </a:solidFill>
              </a:defRPr>
            </a:lvl1pPr>
          </a:lstStyle>
          <a:p>
            <a:r>
              <a:rPr lang="en-US" dirty="0"/>
              <a:t>Click to insert icon</a:t>
            </a:r>
          </a:p>
        </p:txBody>
      </p:sp>
      <p:sp>
        <p:nvSpPr>
          <p:cNvPr id="21" name="Picture Placeholder 4">
            <a:extLst>
              <a:ext uri="{FF2B5EF4-FFF2-40B4-BE49-F238E27FC236}">
                <a16:creationId xmlns:a16="http://schemas.microsoft.com/office/drawing/2014/main" id="{807B721B-4659-D546-57D5-E8B495AC15B2}"/>
              </a:ext>
            </a:extLst>
          </p:cNvPr>
          <p:cNvSpPr>
            <a:spLocks noGrp="1"/>
          </p:cNvSpPr>
          <p:nvPr>
            <p:ph type="pic" sz="quarter" idx="20" hasCustomPrompt="1"/>
          </p:nvPr>
        </p:nvSpPr>
        <p:spPr>
          <a:xfrm>
            <a:off x="3784390" y="1819941"/>
            <a:ext cx="1840709" cy="1844521"/>
          </a:xfrm>
          <a:prstGeom prst="rect">
            <a:avLst/>
          </a:prstGeom>
          <a:pattFill prst="pct5">
            <a:fgClr>
              <a:schemeClr val="bg1"/>
            </a:fgClr>
            <a:bgClr>
              <a:schemeClr val="accent4"/>
            </a:bgClr>
          </a:pattFill>
        </p:spPr>
        <p:txBody>
          <a:bodyPr anchor="ctr" anchorCtr="0"/>
          <a:lstStyle>
            <a:lvl1pPr marL="0" indent="0" algn="ctr">
              <a:buNone/>
              <a:defRPr sz="2000">
                <a:solidFill>
                  <a:schemeClr val="bg1"/>
                </a:solidFill>
              </a:defRPr>
            </a:lvl1pPr>
          </a:lstStyle>
          <a:p>
            <a:r>
              <a:rPr lang="en-US" dirty="0"/>
              <a:t>Click to insert icon</a:t>
            </a:r>
          </a:p>
        </p:txBody>
      </p:sp>
      <p:sp>
        <p:nvSpPr>
          <p:cNvPr id="36" name="Picture Placeholder 4">
            <a:extLst>
              <a:ext uri="{FF2B5EF4-FFF2-40B4-BE49-F238E27FC236}">
                <a16:creationId xmlns:a16="http://schemas.microsoft.com/office/drawing/2014/main" id="{464A0A60-0C46-0596-4EBF-85FE77D14BDE}"/>
              </a:ext>
            </a:extLst>
          </p:cNvPr>
          <p:cNvSpPr>
            <a:spLocks noGrp="1"/>
          </p:cNvSpPr>
          <p:nvPr>
            <p:ph type="pic" sz="quarter" idx="23" hasCustomPrompt="1"/>
          </p:nvPr>
        </p:nvSpPr>
        <p:spPr>
          <a:xfrm>
            <a:off x="6551326" y="1758791"/>
            <a:ext cx="1840709" cy="1844521"/>
          </a:xfrm>
          <a:prstGeom prst="rect">
            <a:avLst/>
          </a:prstGeom>
          <a:pattFill prst="pct5">
            <a:fgClr>
              <a:schemeClr val="bg1"/>
            </a:fgClr>
            <a:bgClr>
              <a:schemeClr val="accent4"/>
            </a:bgClr>
          </a:pattFill>
        </p:spPr>
        <p:txBody>
          <a:bodyPr anchor="ctr" anchorCtr="0"/>
          <a:lstStyle>
            <a:lvl1pPr marL="0" indent="0" algn="ctr">
              <a:buNone/>
              <a:defRPr sz="2000">
                <a:solidFill>
                  <a:schemeClr val="bg1"/>
                </a:solidFill>
              </a:defRPr>
            </a:lvl1pPr>
          </a:lstStyle>
          <a:p>
            <a:r>
              <a:rPr lang="en-US" dirty="0"/>
              <a:t>Click to insert icon</a:t>
            </a:r>
          </a:p>
        </p:txBody>
      </p:sp>
      <p:sp>
        <p:nvSpPr>
          <p:cNvPr id="37" name="Picture Placeholder 4">
            <a:extLst>
              <a:ext uri="{FF2B5EF4-FFF2-40B4-BE49-F238E27FC236}">
                <a16:creationId xmlns:a16="http://schemas.microsoft.com/office/drawing/2014/main" id="{29BDB224-5DEE-6780-6951-AA4006DDF1E2}"/>
              </a:ext>
            </a:extLst>
          </p:cNvPr>
          <p:cNvSpPr>
            <a:spLocks noGrp="1"/>
          </p:cNvSpPr>
          <p:nvPr>
            <p:ph type="pic" sz="quarter" idx="24" hasCustomPrompt="1"/>
          </p:nvPr>
        </p:nvSpPr>
        <p:spPr>
          <a:xfrm>
            <a:off x="9330665" y="1758791"/>
            <a:ext cx="1840709" cy="1844521"/>
          </a:xfrm>
          <a:prstGeom prst="rect">
            <a:avLst/>
          </a:prstGeom>
          <a:pattFill prst="pct5">
            <a:fgClr>
              <a:schemeClr val="bg1"/>
            </a:fgClr>
            <a:bgClr>
              <a:schemeClr val="accent4"/>
            </a:bgClr>
          </a:pattFill>
        </p:spPr>
        <p:txBody>
          <a:bodyPr anchor="ctr" anchorCtr="0"/>
          <a:lstStyle>
            <a:lvl1pPr marL="0" indent="0" algn="ctr">
              <a:buNone/>
              <a:defRPr sz="2000">
                <a:solidFill>
                  <a:schemeClr val="bg1"/>
                </a:solidFill>
              </a:defRPr>
            </a:lvl1pPr>
          </a:lstStyle>
          <a:p>
            <a:r>
              <a:rPr lang="en-US" dirty="0"/>
              <a:t>Click to insert icon</a:t>
            </a:r>
          </a:p>
        </p:txBody>
      </p:sp>
      <p:pic>
        <p:nvPicPr>
          <p:cNvPr id="12" name="Picture 2">
            <a:extLst>
              <a:ext uri="{FF2B5EF4-FFF2-40B4-BE49-F238E27FC236}">
                <a16:creationId xmlns:a16="http://schemas.microsoft.com/office/drawing/2014/main" id="{B659F3DC-3A7C-5333-4EFE-A21A6ED859B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48541" y="311948"/>
            <a:ext cx="1434425" cy="904791"/>
          </a:xfrm>
          <a:prstGeom prst="rect">
            <a:avLst/>
          </a:prstGeom>
        </p:spPr>
      </p:pic>
    </p:spTree>
    <p:extLst>
      <p:ext uri="{BB962C8B-B14F-4D97-AF65-F5344CB8AC3E}">
        <p14:creationId xmlns:p14="http://schemas.microsoft.com/office/powerpoint/2010/main" val="583130482"/>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losing Slide_White">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37F1298-487A-B4E6-4008-0A5D51F1C143}"/>
              </a:ext>
            </a:extLst>
          </p:cNvPr>
          <p:cNvGrpSpPr/>
          <p:nvPr userDrawn="1"/>
        </p:nvGrpSpPr>
        <p:grpSpPr>
          <a:xfrm>
            <a:off x="9390324" y="767096"/>
            <a:ext cx="2800087" cy="1898696"/>
            <a:chOff x="9390324" y="767096"/>
            <a:chExt cx="2800087" cy="1898696"/>
          </a:xfrm>
        </p:grpSpPr>
        <p:grpSp>
          <p:nvGrpSpPr>
            <p:cNvPr id="63" name="Group 62">
              <a:extLst>
                <a:ext uri="{FF2B5EF4-FFF2-40B4-BE49-F238E27FC236}">
                  <a16:creationId xmlns:a16="http://schemas.microsoft.com/office/drawing/2014/main" id="{DBC4C027-8FC0-71EF-963F-3B8A0447C1E8}"/>
                </a:ext>
              </a:extLst>
            </p:cNvPr>
            <p:cNvGrpSpPr/>
            <p:nvPr userDrawn="1"/>
          </p:nvGrpSpPr>
          <p:grpSpPr>
            <a:xfrm>
              <a:off x="9390324" y="936748"/>
              <a:ext cx="1965963" cy="1042086"/>
              <a:chOff x="4988072" y="501936"/>
              <a:chExt cx="1978802" cy="1051017"/>
            </a:xfrm>
            <a:solidFill>
              <a:schemeClr val="accent1"/>
            </a:solidFill>
          </p:grpSpPr>
          <p:sp>
            <p:nvSpPr>
              <p:cNvPr id="72" name="Freeform 5">
                <a:extLst>
                  <a:ext uri="{FF2B5EF4-FFF2-40B4-BE49-F238E27FC236}">
                    <a16:creationId xmlns:a16="http://schemas.microsoft.com/office/drawing/2014/main" id="{AC114BA7-B808-0C61-F4C4-498846EB2C1F}"/>
                  </a:ext>
                </a:extLst>
              </p:cNvPr>
              <p:cNvSpPr>
                <a:spLocks/>
              </p:cNvSpPr>
              <p:nvPr userDrawn="1"/>
            </p:nvSpPr>
            <p:spPr bwMode="auto">
              <a:xfrm>
                <a:off x="5559016" y="501936"/>
                <a:ext cx="218094" cy="282813"/>
              </a:xfrm>
              <a:custGeom>
                <a:avLst/>
                <a:gdLst>
                  <a:gd name="T0" fmla="*/ 0 w 502"/>
                  <a:gd name="T1" fmla="*/ 550 h 651"/>
                  <a:gd name="T2" fmla="*/ 83 w 502"/>
                  <a:gd name="T3" fmla="*/ 451 h 651"/>
                  <a:gd name="T4" fmla="*/ 272 w 502"/>
                  <a:gd name="T5" fmla="*/ 528 h 651"/>
                  <a:gd name="T6" fmla="*/ 363 w 502"/>
                  <a:gd name="T7" fmla="*/ 469 h 651"/>
                  <a:gd name="T8" fmla="*/ 363 w 502"/>
                  <a:gd name="T9" fmla="*/ 467 h 651"/>
                  <a:gd name="T10" fmla="*/ 236 w 502"/>
                  <a:gd name="T11" fmla="*/ 386 h 651"/>
                  <a:gd name="T12" fmla="*/ 26 w 502"/>
                  <a:gd name="T13" fmla="*/ 192 h 651"/>
                  <a:gd name="T14" fmla="*/ 26 w 502"/>
                  <a:gd name="T15" fmla="*/ 191 h 651"/>
                  <a:gd name="T16" fmla="*/ 247 w 502"/>
                  <a:gd name="T17" fmla="*/ 0 h 651"/>
                  <a:gd name="T18" fmla="*/ 483 w 502"/>
                  <a:gd name="T19" fmla="*/ 80 h 651"/>
                  <a:gd name="T20" fmla="*/ 410 w 502"/>
                  <a:gd name="T21" fmla="*/ 185 h 651"/>
                  <a:gd name="T22" fmla="*/ 246 w 502"/>
                  <a:gd name="T23" fmla="*/ 123 h 651"/>
                  <a:gd name="T24" fmla="*/ 164 w 502"/>
                  <a:gd name="T25" fmla="*/ 178 h 651"/>
                  <a:gd name="T26" fmla="*/ 164 w 502"/>
                  <a:gd name="T27" fmla="*/ 180 h 651"/>
                  <a:gd name="T28" fmla="*/ 301 w 502"/>
                  <a:gd name="T29" fmla="*/ 263 h 651"/>
                  <a:gd name="T30" fmla="*/ 502 w 502"/>
                  <a:gd name="T31" fmla="*/ 453 h 651"/>
                  <a:gd name="T32" fmla="*/ 502 w 502"/>
                  <a:gd name="T33" fmla="*/ 455 h 651"/>
                  <a:gd name="T34" fmla="*/ 269 w 502"/>
                  <a:gd name="T35" fmla="*/ 651 h 651"/>
                  <a:gd name="T36" fmla="*/ 0 w 502"/>
                  <a:gd name="T37" fmla="*/ 5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651">
                    <a:moveTo>
                      <a:pt x="0" y="550"/>
                    </a:moveTo>
                    <a:cubicBezTo>
                      <a:pt x="83" y="451"/>
                      <a:pt x="83" y="451"/>
                      <a:pt x="83" y="451"/>
                    </a:cubicBezTo>
                    <a:cubicBezTo>
                      <a:pt x="140" y="498"/>
                      <a:pt x="200" y="528"/>
                      <a:pt x="272" y="528"/>
                    </a:cubicBezTo>
                    <a:cubicBezTo>
                      <a:pt x="329" y="528"/>
                      <a:pt x="363" y="506"/>
                      <a:pt x="363" y="469"/>
                    </a:cubicBezTo>
                    <a:cubicBezTo>
                      <a:pt x="363" y="467"/>
                      <a:pt x="363" y="467"/>
                      <a:pt x="363" y="467"/>
                    </a:cubicBezTo>
                    <a:cubicBezTo>
                      <a:pt x="363" y="431"/>
                      <a:pt x="342" y="413"/>
                      <a:pt x="236" y="386"/>
                    </a:cubicBezTo>
                    <a:cubicBezTo>
                      <a:pt x="108" y="354"/>
                      <a:pt x="26" y="318"/>
                      <a:pt x="26" y="192"/>
                    </a:cubicBezTo>
                    <a:cubicBezTo>
                      <a:pt x="26" y="191"/>
                      <a:pt x="26" y="191"/>
                      <a:pt x="26" y="191"/>
                    </a:cubicBezTo>
                    <a:cubicBezTo>
                      <a:pt x="26" y="76"/>
                      <a:pt x="118" y="0"/>
                      <a:pt x="247" y="0"/>
                    </a:cubicBezTo>
                    <a:cubicBezTo>
                      <a:pt x="340" y="0"/>
                      <a:pt x="419" y="29"/>
                      <a:pt x="483" y="80"/>
                    </a:cubicBezTo>
                    <a:cubicBezTo>
                      <a:pt x="410" y="185"/>
                      <a:pt x="410" y="185"/>
                      <a:pt x="410" y="185"/>
                    </a:cubicBezTo>
                    <a:cubicBezTo>
                      <a:pt x="354" y="146"/>
                      <a:pt x="299" y="123"/>
                      <a:pt x="246" y="123"/>
                    </a:cubicBezTo>
                    <a:cubicBezTo>
                      <a:pt x="192" y="123"/>
                      <a:pt x="164" y="147"/>
                      <a:pt x="164" y="178"/>
                    </a:cubicBezTo>
                    <a:cubicBezTo>
                      <a:pt x="164" y="180"/>
                      <a:pt x="164" y="180"/>
                      <a:pt x="164" y="180"/>
                    </a:cubicBezTo>
                    <a:cubicBezTo>
                      <a:pt x="164" y="221"/>
                      <a:pt x="191" y="235"/>
                      <a:pt x="301" y="263"/>
                    </a:cubicBezTo>
                    <a:cubicBezTo>
                      <a:pt x="429" y="297"/>
                      <a:pt x="502" y="343"/>
                      <a:pt x="502" y="453"/>
                    </a:cubicBezTo>
                    <a:cubicBezTo>
                      <a:pt x="502" y="455"/>
                      <a:pt x="502" y="455"/>
                      <a:pt x="502" y="455"/>
                    </a:cubicBezTo>
                    <a:cubicBezTo>
                      <a:pt x="502" y="581"/>
                      <a:pt x="406" y="651"/>
                      <a:pt x="269" y="651"/>
                    </a:cubicBezTo>
                    <a:cubicBezTo>
                      <a:pt x="173" y="651"/>
                      <a:pt x="76" y="618"/>
                      <a:pt x="0" y="5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
                <a:extLst>
                  <a:ext uri="{FF2B5EF4-FFF2-40B4-BE49-F238E27FC236}">
                    <a16:creationId xmlns:a16="http://schemas.microsoft.com/office/drawing/2014/main" id="{03055FF5-EB33-F09D-784D-C7AD01880326}"/>
                  </a:ext>
                </a:extLst>
              </p:cNvPr>
              <p:cNvSpPr>
                <a:spLocks/>
              </p:cNvSpPr>
              <p:nvPr userDrawn="1"/>
            </p:nvSpPr>
            <p:spPr bwMode="auto">
              <a:xfrm>
                <a:off x="5791295" y="566212"/>
                <a:ext cx="322264" cy="214547"/>
              </a:xfrm>
              <a:custGeom>
                <a:avLst/>
                <a:gdLst>
                  <a:gd name="T0" fmla="*/ 0 w 741"/>
                  <a:gd name="T1" fmla="*/ 9 h 494"/>
                  <a:gd name="T2" fmla="*/ 138 w 741"/>
                  <a:gd name="T3" fmla="*/ 9 h 494"/>
                  <a:gd name="T4" fmla="*/ 138 w 741"/>
                  <a:gd name="T5" fmla="*/ 78 h 494"/>
                  <a:gd name="T6" fmla="*/ 281 w 741"/>
                  <a:gd name="T7" fmla="*/ 0 h 494"/>
                  <a:gd name="T8" fmla="*/ 418 w 741"/>
                  <a:gd name="T9" fmla="*/ 77 h 494"/>
                  <a:gd name="T10" fmla="*/ 577 w 741"/>
                  <a:gd name="T11" fmla="*/ 0 h 494"/>
                  <a:gd name="T12" fmla="*/ 741 w 741"/>
                  <a:gd name="T13" fmla="*/ 178 h 494"/>
                  <a:gd name="T14" fmla="*/ 741 w 741"/>
                  <a:gd name="T15" fmla="*/ 494 h 494"/>
                  <a:gd name="T16" fmla="*/ 603 w 741"/>
                  <a:gd name="T17" fmla="*/ 494 h 494"/>
                  <a:gd name="T18" fmla="*/ 603 w 741"/>
                  <a:gd name="T19" fmla="*/ 224 h 494"/>
                  <a:gd name="T20" fmla="*/ 523 w 741"/>
                  <a:gd name="T21" fmla="*/ 125 h 494"/>
                  <a:gd name="T22" fmla="*/ 439 w 741"/>
                  <a:gd name="T23" fmla="*/ 224 h 494"/>
                  <a:gd name="T24" fmla="*/ 439 w 741"/>
                  <a:gd name="T25" fmla="*/ 494 h 494"/>
                  <a:gd name="T26" fmla="*/ 302 w 741"/>
                  <a:gd name="T27" fmla="*/ 494 h 494"/>
                  <a:gd name="T28" fmla="*/ 302 w 741"/>
                  <a:gd name="T29" fmla="*/ 224 h 494"/>
                  <a:gd name="T30" fmla="*/ 221 w 741"/>
                  <a:gd name="T31" fmla="*/ 125 h 494"/>
                  <a:gd name="T32" fmla="*/ 138 w 741"/>
                  <a:gd name="T33" fmla="*/ 224 h 494"/>
                  <a:gd name="T34" fmla="*/ 138 w 741"/>
                  <a:gd name="T35" fmla="*/ 494 h 494"/>
                  <a:gd name="T36" fmla="*/ 0 w 741"/>
                  <a:gd name="T37" fmla="*/ 494 h 494"/>
                  <a:gd name="T38" fmla="*/ 0 w 741"/>
                  <a:gd name="T39"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494">
                    <a:moveTo>
                      <a:pt x="0" y="9"/>
                    </a:moveTo>
                    <a:cubicBezTo>
                      <a:pt x="138" y="9"/>
                      <a:pt x="138" y="9"/>
                      <a:pt x="138" y="9"/>
                    </a:cubicBezTo>
                    <a:cubicBezTo>
                      <a:pt x="138" y="78"/>
                      <a:pt x="138" y="78"/>
                      <a:pt x="138" y="78"/>
                    </a:cubicBezTo>
                    <a:cubicBezTo>
                      <a:pt x="170" y="37"/>
                      <a:pt x="211" y="0"/>
                      <a:pt x="281" y="0"/>
                    </a:cubicBezTo>
                    <a:cubicBezTo>
                      <a:pt x="344" y="0"/>
                      <a:pt x="392" y="28"/>
                      <a:pt x="418" y="77"/>
                    </a:cubicBezTo>
                    <a:cubicBezTo>
                      <a:pt x="460" y="27"/>
                      <a:pt x="511" y="0"/>
                      <a:pt x="577" y="0"/>
                    </a:cubicBezTo>
                    <a:cubicBezTo>
                      <a:pt x="679" y="0"/>
                      <a:pt x="741" y="62"/>
                      <a:pt x="741" y="178"/>
                    </a:cubicBezTo>
                    <a:cubicBezTo>
                      <a:pt x="741" y="494"/>
                      <a:pt x="741" y="494"/>
                      <a:pt x="741" y="494"/>
                    </a:cubicBezTo>
                    <a:cubicBezTo>
                      <a:pt x="603" y="494"/>
                      <a:pt x="603" y="494"/>
                      <a:pt x="603" y="494"/>
                    </a:cubicBezTo>
                    <a:cubicBezTo>
                      <a:pt x="603" y="224"/>
                      <a:pt x="603" y="224"/>
                      <a:pt x="603" y="224"/>
                    </a:cubicBezTo>
                    <a:cubicBezTo>
                      <a:pt x="603" y="159"/>
                      <a:pt x="574" y="125"/>
                      <a:pt x="523" y="125"/>
                    </a:cubicBezTo>
                    <a:cubicBezTo>
                      <a:pt x="471" y="125"/>
                      <a:pt x="439" y="159"/>
                      <a:pt x="439" y="224"/>
                    </a:cubicBezTo>
                    <a:cubicBezTo>
                      <a:pt x="439" y="494"/>
                      <a:pt x="439" y="494"/>
                      <a:pt x="439" y="494"/>
                    </a:cubicBezTo>
                    <a:cubicBezTo>
                      <a:pt x="302" y="494"/>
                      <a:pt x="302" y="494"/>
                      <a:pt x="302" y="494"/>
                    </a:cubicBezTo>
                    <a:cubicBezTo>
                      <a:pt x="302" y="224"/>
                      <a:pt x="302" y="224"/>
                      <a:pt x="302" y="224"/>
                    </a:cubicBezTo>
                    <a:cubicBezTo>
                      <a:pt x="302" y="159"/>
                      <a:pt x="273" y="125"/>
                      <a:pt x="221" y="125"/>
                    </a:cubicBezTo>
                    <a:cubicBezTo>
                      <a:pt x="170" y="125"/>
                      <a:pt x="138" y="159"/>
                      <a:pt x="138" y="224"/>
                    </a:cubicBezTo>
                    <a:cubicBezTo>
                      <a:pt x="138" y="494"/>
                      <a:pt x="138" y="494"/>
                      <a:pt x="138"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7">
                <a:extLst>
                  <a:ext uri="{FF2B5EF4-FFF2-40B4-BE49-F238E27FC236}">
                    <a16:creationId xmlns:a16="http://schemas.microsoft.com/office/drawing/2014/main" id="{EF0C28DE-3EA0-613C-F6F5-A668E5A933D2}"/>
                  </a:ext>
                </a:extLst>
              </p:cNvPr>
              <p:cNvSpPr>
                <a:spLocks noEditPoints="1"/>
              </p:cNvSpPr>
              <p:nvPr userDrawn="1"/>
            </p:nvSpPr>
            <p:spPr bwMode="auto">
              <a:xfrm>
                <a:off x="6125971" y="567985"/>
                <a:ext cx="193713" cy="216764"/>
              </a:xfrm>
              <a:custGeom>
                <a:avLst/>
                <a:gdLst>
                  <a:gd name="T0" fmla="*/ 0 w 446"/>
                  <a:gd name="T1" fmla="*/ 351 h 499"/>
                  <a:gd name="T2" fmla="*/ 0 w 446"/>
                  <a:gd name="T3" fmla="*/ 349 h 499"/>
                  <a:gd name="T4" fmla="*/ 195 w 446"/>
                  <a:gd name="T5" fmla="*/ 194 h 499"/>
                  <a:gd name="T6" fmla="*/ 314 w 446"/>
                  <a:gd name="T7" fmla="*/ 214 h 499"/>
                  <a:gd name="T8" fmla="*/ 314 w 446"/>
                  <a:gd name="T9" fmla="*/ 206 h 499"/>
                  <a:gd name="T10" fmla="*/ 210 w 446"/>
                  <a:gd name="T11" fmla="*/ 117 h 499"/>
                  <a:gd name="T12" fmla="*/ 76 w 446"/>
                  <a:gd name="T13" fmla="*/ 144 h 499"/>
                  <a:gd name="T14" fmla="*/ 42 w 446"/>
                  <a:gd name="T15" fmla="*/ 39 h 499"/>
                  <a:gd name="T16" fmla="*/ 230 w 446"/>
                  <a:gd name="T17" fmla="*/ 0 h 499"/>
                  <a:gd name="T18" fmla="*/ 394 w 446"/>
                  <a:gd name="T19" fmla="*/ 54 h 499"/>
                  <a:gd name="T20" fmla="*/ 446 w 446"/>
                  <a:gd name="T21" fmla="*/ 209 h 499"/>
                  <a:gd name="T22" fmla="*/ 446 w 446"/>
                  <a:gd name="T23" fmla="*/ 490 h 499"/>
                  <a:gd name="T24" fmla="*/ 313 w 446"/>
                  <a:gd name="T25" fmla="*/ 490 h 499"/>
                  <a:gd name="T26" fmla="*/ 313 w 446"/>
                  <a:gd name="T27" fmla="*/ 438 h 499"/>
                  <a:gd name="T28" fmla="*/ 166 w 446"/>
                  <a:gd name="T29" fmla="*/ 499 h 499"/>
                  <a:gd name="T30" fmla="*/ 0 w 446"/>
                  <a:gd name="T31" fmla="*/ 351 h 499"/>
                  <a:gd name="T32" fmla="*/ 316 w 446"/>
                  <a:gd name="T33" fmla="*/ 319 h 499"/>
                  <a:gd name="T34" fmla="*/ 316 w 446"/>
                  <a:gd name="T35" fmla="*/ 295 h 499"/>
                  <a:gd name="T36" fmla="*/ 228 w 446"/>
                  <a:gd name="T37" fmla="*/ 277 h 499"/>
                  <a:gd name="T38" fmla="*/ 133 w 446"/>
                  <a:gd name="T39" fmla="*/ 344 h 499"/>
                  <a:gd name="T40" fmla="*/ 133 w 446"/>
                  <a:gd name="T41" fmla="*/ 346 h 499"/>
                  <a:gd name="T42" fmla="*/ 208 w 446"/>
                  <a:gd name="T43" fmla="*/ 404 h 499"/>
                  <a:gd name="T44" fmla="*/ 316 w 446"/>
                  <a:gd name="T45" fmla="*/ 3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99">
                    <a:moveTo>
                      <a:pt x="0" y="351"/>
                    </a:moveTo>
                    <a:cubicBezTo>
                      <a:pt x="0" y="349"/>
                      <a:pt x="0" y="349"/>
                      <a:pt x="0" y="349"/>
                    </a:cubicBezTo>
                    <a:cubicBezTo>
                      <a:pt x="0" y="243"/>
                      <a:pt x="80" y="194"/>
                      <a:pt x="195" y="194"/>
                    </a:cubicBezTo>
                    <a:cubicBezTo>
                      <a:pt x="244" y="194"/>
                      <a:pt x="280" y="202"/>
                      <a:pt x="314" y="214"/>
                    </a:cubicBezTo>
                    <a:cubicBezTo>
                      <a:pt x="314" y="206"/>
                      <a:pt x="314" y="206"/>
                      <a:pt x="314" y="206"/>
                    </a:cubicBezTo>
                    <a:cubicBezTo>
                      <a:pt x="314" y="149"/>
                      <a:pt x="279" y="117"/>
                      <a:pt x="210" y="117"/>
                    </a:cubicBezTo>
                    <a:cubicBezTo>
                      <a:pt x="157" y="117"/>
                      <a:pt x="120" y="127"/>
                      <a:pt x="76" y="144"/>
                    </a:cubicBezTo>
                    <a:cubicBezTo>
                      <a:pt x="42" y="39"/>
                      <a:pt x="42" y="39"/>
                      <a:pt x="42" y="39"/>
                    </a:cubicBezTo>
                    <a:cubicBezTo>
                      <a:pt x="95" y="15"/>
                      <a:pt x="147" y="0"/>
                      <a:pt x="230" y="0"/>
                    </a:cubicBezTo>
                    <a:cubicBezTo>
                      <a:pt x="305" y="0"/>
                      <a:pt x="359" y="20"/>
                      <a:pt x="394" y="54"/>
                    </a:cubicBezTo>
                    <a:cubicBezTo>
                      <a:pt x="430" y="90"/>
                      <a:pt x="446" y="144"/>
                      <a:pt x="446" y="209"/>
                    </a:cubicBezTo>
                    <a:cubicBezTo>
                      <a:pt x="446" y="490"/>
                      <a:pt x="446" y="490"/>
                      <a:pt x="446" y="490"/>
                    </a:cubicBezTo>
                    <a:cubicBezTo>
                      <a:pt x="313" y="490"/>
                      <a:pt x="313" y="490"/>
                      <a:pt x="313" y="490"/>
                    </a:cubicBezTo>
                    <a:cubicBezTo>
                      <a:pt x="313" y="438"/>
                      <a:pt x="313" y="438"/>
                      <a:pt x="313" y="438"/>
                    </a:cubicBezTo>
                    <a:cubicBezTo>
                      <a:pt x="280" y="475"/>
                      <a:pt x="233" y="499"/>
                      <a:pt x="166" y="499"/>
                    </a:cubicBezTo>
                    <a:cubicBezTo>
                      <a:pt x="75" y="499"/>
                      <a:pt x="0" y="447"/>
                      <a:pt x="0" y="351"/>
                    </a:cubicBezTo>
                    <a:close/>
                    <a:moveTo>
                      <a:pt x="316" y="319"/>
                    </a:moveTo>
                    <a:cubicBezTo>
                      <a:pt x="316" y="295"/>
                      <a:pt x="316" y="295"/>
                      <a:pt x="316" y="295"/>
                    </a:cubicBezTo>
                    <a:cubicBezTo>
                      <a:pt x="292" y="284"/>
                      <a:pt x="262" y="277"/>
                      <a:pt x="228" y="277"/>
                    </a:cubicBezTo>
                    <a:cubicBezTo>
                      <a:pt x="169" y="277"/>
                      <a:pt x="133" y="300"/>
                      <a:pt x="133" y="344"/>
                    </a:cubicBezTo>
                    <a:cubicBezTo>
                      <a:pt x="133" y="346"/>
                      <a:pt x="133" y="346"/>
                      <a:pt x="133" y="346"/>
                    </a:cubicBezTo>
                    <a:cubicBezTo>
                      <a:pt x="133" y="383"/>
                      <a:pt x="164" y="404"/>
                      <a:pt x="208" y="404"/>
                    </a:cubicBezTo>
                    <a:cubicBezTo>
                      <a:pt x="272" y="404"/>
                      <a:pt x="316" y="369"/>
                      <a:pt x="316"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8">
                <a:extLst>
                  <a:ext uri="{FF2B5EF4-FFF2-40B4-BE49-F238E27FC236}">
                    <a16:creationId xmlns:a16="http://schemas.microsoft.com/office/drawing/2014/main" id="{AA3A9144-5E21-1340-D82E-781E8E03088B}"/>
                  </a:ext>
                </a:extLst>
              </p:cNvPr>
              <p:cNvSpPr>
                <a:spLocks/>
              </p:cNvSpPr>
              <p:nvPr userDrawn="1"/>
            </p:nvSpPr>
            <p:spPr bwMode="auto">
              <a:xfrm>
                <a:off x="6336529" y="564438"/>
                <a:ext cx="127665"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9">
                <a:extLst>
                  <a:ext uri="{FF2B5EF4-FFF2-40B4-BE49-F238E27FC236}">
                    <a16:creationId xmlns:a16="http://schemas.microsoft.com/office/drawing/2014/main" id="{16E502AF-0487-43AF-00DB-14F962B92CFF}"/>
                  </a:ext>
                </a:extLst>
              </p:cNvPr>
              <p:cNvSpPr>
                <a:spLocks/>
              </p:cNvSpPr>
              <p:nvPr userDrawn="1"/>
            </p:nvSpPr>
            <p:spPr bwMode="auto">
              <a:xfrm>
                <a:off x="6475719" y="516121"/>
                <a:ext cx="134757" cy="268184"/>
              </a:xfrm>
              <a:custGeom>
                <a:avLst/>
                <a:gdLst>
                  <a:gd name="T0" fmla="*/ 58 w 310"/>
                  <a:gd name="T1" fmla="*/ 472 h 617"/>
                  <a:gd name="T2" fmla="*/ 58 w 310"/>
                  <a:gd name="T3" fmla="*/ 242 h 617"/>
                  <a:gd name="T4" fmla="*/ 0 w 310"/>
                  <a:gd name="T5" fmla="*/ 242 h 617"/>
                  <a:gd name="T6" fmla="*/ 0 w 310"/>
                  <a:gd name="T7" fmla="*/ 124 h 617"/>
                  <a:gd name="T8" fmla="*/ 58 w 310"/>
                  <a:gd name="T9" fmla="*/ 124 h 617"/>
                  <a:gd name="T10" fmla="*/ 58 w 310"/>
                  <a:gd name="T11" fmla="*/ 0 h 617"/>
                  <a:gd name="T12" fmla="*/ 196 w 310"/>
                  <a:gd name="T13" fmla="*/ 0 h 617"/>
                  <a:gd name="T14" fmla="*/ 196 w 310"/>
                  <a:gd name="T15" fmla="*/ 124 h 617"/>
                  <a:gd name="T16" fmla="*/ 310 w 310"/>
                  <a:gd name="T17" fmla="*/ 124 h 617"/>
                  <a:gd name="T18" fmla="*/ 310 w 310"/>
                  <a:gd name="T19" fmla="*/ 242 h 617"/>
                  <a:gd name="T20" fmla="*/ 196 w 310"/>
                  <a:gd name="T21" fmla="*/ 242 h 617"/>
                  <a:gd name="T22" fmla="*/ 196 w 310"/>
                  <a:gd name="T23" fmla="*/ 449 h 617"/>
                  <a:gd name="T24" fmla="*/ 240 w 310"/>
                  <a:gd name="T25" fmla="*/ 496 h 617"/>
                  <a:gd name="T26" fmla="*/ 308 w 310"/>
                  <a:gd name="T27" fmla="*/ 479 h 617"/>
                  <a:gd name="T28" fmla="*/ 308 w 310"/>
                  <a:gd name="T29" fmla="*/ 589 h 617"/>
                  <a:gd name="T30" fmla="*/ 199 w 310"/>
                  <a:gd name="T31" fmla="*/ 617 h 617"/>
                  <a:gd name="T32" fmla="*/ 58 w 310"/>
                  <a:gd name="T33" fmla="*/ 4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7">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6" y="0"/>
                      <a:pt x="196" y="0"/>
                      <a:pt x="196" y="0"/>
                    </a:cubicBezTo>
                    <a:cubicBezTo>
                      <a:pt x="196" y="124"/>
                      <a:pt x="196" y="124"/>
                      <a:pt x="196" y="124"/>
                    </a:cubicBezTo>
                    <a:cubicBezTo>
                      <a:pt x="310" y="124"/>
                      <a:pt x="310" y="124"/>
                      <a:pt x="310" y="124"/>
                    </a:cubicBezTo>
                    <a:cubicBezTo>
                      <a:pt x="310" y="242"/>
                      <a:pt x="310" y="242"/>
                      <a:pt x="310" y="242"/>
                    </a:cubicBezTo>
                    <a:cubicBezTo>
                      <a:pt x="196" y="242"/>
                      <a:pt x="196" y="242"/>
                      <a:pt x="196" y="242"/>
                    </a:cubicBezTo>
                    <a:cubicBezTo>
                      <a:pt x="196" y="449"/>
                      <a:pt x="196" y="449"/>
                      <a:pt x="196" y="449"/>
                    </a:cubicBezTo>
                    <a:cubicBezTo>
                      <a:pt x="196" y="481"/>
                      <a:pt x="209" y="496"/>
                      <a:pt x="240" y="496"/>
                    </a:cubicBezTo>
                    <a:cubicBezTo>
                      <a:pt x="265" y="496"/>
                      <a:pt x="288" y="490"/>
                      <a:pt x="308" y="479"/>
                    </a:cubicBezTo>
                    <a:cubicBezTo>
                      <a:pt x="308" y="589"/>
                      <a:pt x="308" y="589"/>
                      <a:pt x="308" y="589"/>
                    </a:cubicBezTo>
                    <a:cubicBezTo>
                      <a:pt x="279" y="607"/>
                      <a:pt x="245" y="617"/>
                      <a:pt x="199" y="617"/>
                    </a:cubicBezTo>
                    <a:cubicBezTo>
                      <a:pt x="115" y="617"/>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0">
                <a:extLst>
                  <a:ext uri="{FF2B5EF4-FFF2-40B4-BE49-F238E27FC236}">
                    <a16:creationId xmlns:a16="http://schemas.microsoft.com/office/drawing/2014/main" id="{0DE8FD0D-C28A-B61F-DFEE-6F90FAD7BFAA}"/>
                  </a:ext>
                </a:extLst>
              </p:cNvPr>
              <p:cNvSpPr>
                <a:spLocks noEditPoints="1"/>
              </p:cNvSpPr>
              <p:nvPr userDrawn="1"/>
            </p:nvSpPr>
            <p:spPr bwMode="auto">
              <a:xfrm>
                <a:off x="6618455" y="566212"/>
                <a:ext cx="207012" cy="219424"/>
              </a:xfrm>
              <a:custGeom>
                <a:avLst/>
                <a:gdLst>
                  <a:gd name="T0" fmla="*/ 0 w 476"/>
                  <a:gd name="T1" fmla="*/ 254 h 505"/>
                  <a:gd name="T2" fmla="*/ 0 w 476"/>
                  <a:gd name="T3" fmla="*/ 253 h 505"/>
                  <a:gd name="T4" fmla="*/ 240 w 476"/>
                  <a:gd name="T5" fmla="*/ 0 h 505"/>
                  <a:gd name="T6" fmla="*/ 476 w 476"/>
                  <a:gd name="T7" fmla="*/ 263 h 505"/>
                  <a:gd name="T8" fmla="*/ 475 w 476"/>
                  <a:gd name="T9" fmla="*/ 300 h 505"/>
                  <a:gd name="T10" fmla="*/ 137 w 476"/>
                  <a:gd name="T11" fmla="*/ 300 h 505"/>
                  <a:gd name="T12" fmla="*/ 256 w 476"/>
                  <a:gd name="T13" fmla="*/ 395 h 505"/>
                  <a:gd name="T14" fmla="*/ 373 w 476"/>
                  <a:gd name="T15" fmla="*/ 345 h 505"/>
                  <a:gd name="T16" fmla="*/ 452 w 476"/>
                  <a:gd name="T17" fmla="*/ 415 h 505"/>
                  <a:gd name="T18" fmla="*/ 254 w 476"/>
                  <a:gd name="T19" fmla="*/ 505 h 505"/>
                  <a:gd name="T20" fmla="*/ 0 w 476"/>
                  <a:gd name="T21" fmla="*/ 254 h 505"/>
                  <a:gd name="T22" fmla="*/ 342 w 476"/>
                  <a:gd name="T23" fmla="*/ 214 h 505"/>
                  <a:gd name="T24" fmla="*/ 240 w 476"/>
                  <a:gd name="T25" fmla="*/ 111 h 505"/>
                  <a:gd name="T26" fmla="*/ 135 w 476"/>
                  <a:gd name="T27" fmla="*/ 214 h 505"/>
                  <a:gd name="T28" fmla="*/ 342 w 476"/>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05">
                    <a:moveTo>
                      <a:pt x="0" y="254"/>
                    </a:moveTo>
                    <a:cubicBezTo>
                      <a:pt x="0" y="253"/>
                      <a:pt x="0" y="253"/>
                      <a:pt x="0" y="253"/>
                    </a:cubicBezTo>
                    <a:cubicBezTo>
                      <a:pt x="0" y="114"/>
                      <a:pt x="99" y="0"/>
                      <a:pt x="240" y="0"/>
                    </a:cubicBezTo>
                    <a:cubicBezTo>
                      <a:pt x="402" y="0"/>
                      <a:pt x="476" y="126"/>
                      <a:pt x="476" y="263"/>
                    </a:cubicBezTo>
                    <a:cubicBezTo>
                      <a:pt x="476"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2" y="214"/>
                    </a:moveTo>
                    <a:cubicBezTo>
                      <a:pt x="334" y="152"/>
                      <a:pt x="298" y="111"/>
                      <a:pt x="240" y="111"/>
                    </a:cubicBezTo>
                    <a:cubicBezTo>
                      <a:pt x="183" y="111"/>
                      <a:pt x="146" y="151"/>
                      <a:pt x="135" y="214"/>
                    </a:cubicBezTo>
                    <a:lnTo>
                      <a:pt x="342"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11">
                <a:extLst>
                  <a:ext uri="{FF2B5EF4-FFF2-40B4-BE49-F238E27FC236}">
                    <a16:creationId xmlns:a16="http://schemas.microsoft.com/office/drawing/2014/main" id="{F351CFF9-9DD1-E9B5-EE76-334AE5F03491}"/>
                  </a:ext>
                </a:extLst>
              </p:cNvPr>
              <p:cNvSpPr>
                <a:spLocks/>
              </p:cNvSpPr>
              <p:nvPr userDrawn="1"/>
            </p:nvSpPr>
            <p:spPr bwMode="auto">
              <a:xfrm>
                <a:off x="6837879" y="564438"/>
                <a:ext cx="127221"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2">
                <a:extLst>
                  <a:ext uri="{FF2B5EF4-FFF2-40B4-BE49-F238E27FC236}">
                    <a16:creationId xmlns:a16="http://schemas.microsoft.com/office/drawing/2014/main" id="{5CBDFCA1-F27C-774F-EB38-070587A34AB2}"/>
                  </a:ext>
                </a:extLst>
              </p:cNvPr>
              <p:cNvSpPr>
                <a:spLocks/>
              </p:cNvSpPr>
              <p:nvPr userDrawn="1"/>
            </p:nvSpPr>
            <p:spPr bwMode="auto">
              <a:xfrm>
                <a:off x="4988072" y="888476"/>
                <a:ext cx="134757" cy="268628"/>
              </a:xfrm>
              <a:custGeom>
                <a:avLst/>
                <a:gdLst>
                  <a:gd name="T0" fmla="*/ 58 w 310"/>
                  <a:gd name="T1" fmla="*/ 472 h 618"/>
                  <a:gd name="T2" fmla="*/ 58 w 310"/>
                  <a:gd name="T3" fmla="*/ 242 h 618"/>
                  <a:gd name="T4" fmla="*/ 0 w 310"/>
                  <a:gd name="T5" fmla="*/ 242 h 618"/>
                  <a:gd name="T6" fmla="*/ 0 w 310"/>
                  <a:gd name="T7" fmla="*/ 124 h 618"/>
                  <a:gd name="T8" fmla="*/ 58 w 310"/>
                  <a:gd name="T9" fmla="*/ 124 h 618"/>
                  <a:gd name="T10" fmla="*/ 58 w 310"/>
                  <a:gd name="T11" fmla="*/ 0 h 618"/>
                  <a:gd name="T12" fmla="*/ 195 w 310"/>
                  <a:gd name="T13" fmla="*/ 0 h 618"/>
                  <a:gd name="T14" fmla="*/ 195 w 310"/>
                  <a:gd name="T15" fmla="*/ 124 h 618"/>
                  <a:gd name="T16" fmla="*/ 310 w 310"/>
                  <a:gd name="T17" fmla="*/ 124 h 618"/>
                  <a:gd name="T18" fmla="*/ 310 w 310"/>
                  <a:gd name="T19" fmla="*/ 242 h 618"/>
                  <a:gd name="T20" fmla="*/ 195 w 310"/>
                  <a:gd name="T21" fmla="*/ 242 h 618"/>
                  <a:gd name="T22" fmla="*/ 195 w 310"/>
                  <a:gd name="T23" fmla="*/ 449 h 618"/>
                  <a:gd name="T24" fmla="*/ 240 w 310"/>
                  <a:gd name="T25" fmla="*/ 496 h 618"/>
                  <a:gd name="T26" fmla="*/ 308 w 310"/>
                  <a:gd name="T27" fmla="*/ 479 h 618"/>
                  <a:gd name="T28" fmla="*/ 308 w 310"/>
                  <a:gd name="T29" fmla="*/ 590 h 618"/>
                  <a:gd name="T30" fmla="*/ 199 w 310"/>
                  <a:gd name="T31" fmla="*/ 618 h 618"/>
                  <a:gd name="T32" fmla="*/ 58 w 310"/>
                  <a:gd name="T33" fmla="*/ 472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8">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5" y="0"/>
                      <a:pt x="195" y="0"/>
                      <a:pt x="195" y="0"/>
                    </a:cubicBezTo>
                    <a:cubicBezTo>
                      <a:pt x="195" y="124"/>
                      <a:pt x="195" y="124"/>
                      <a:pt x="195" y="124"/>
                    </a:cubicBezTo>
                    <a:cubicBezTo>
                      <a:pt x="310" y="124"/>
                      <a:pt x="310" y="124"/>
                      <a:pt x="310" y="124"/>
                    </a:cubicBezTo>
                    <a:cubicBezTo>
                      <a:pt x="310" y="242"/>
                      <a:pt x="310" y="242"/>
                      <a:pt x="310" y="242"/>
                    </a:cubicBezTo>
                    <a:cubicBezTo>
                      <a:pt x="195" y="242"/>
                      <a:pt x="195" y="242"/>
                      <a:pt x="195" y="242"/>
                    </a:cubicBezTo>
                    <a:cubicBezTo>
                      <a:pt x="195" y="449"/>
                      <a:pt x="195" y="449"/>
                      <a:pt x="195" y="449"/>
                    </a:cubicBezTo>
                    <a:cubicBezTo>
                      <a:pt x="195" y="481"/>
                      <a:pt x="209" y="496"/>
                      <a:pt x="240" y="496"/>
                    </a:cubicBezTo>
                    <a:cubicBezTo>
                      <a:pt x="265" y="496"/>
                      <a:pt x="288" y="490"/>
                      <a:pt x="308" y="479"/>
                    </a:cubicBezTo>
                    <a:cubicBezTo>
                      <a:pt x="308" y="590"/>
                      <a:pt x="308" y="590"/>
                      <a:pt x="308" y="590"/>
                    </a:cubicBezTo>
                    <a:cubicBezTo>
                      <a:pt x="279" y="607"/>
                      <a:pt x="245" y="618"/>
                      <a:pt x="199" y="618"/>
                    </a:cubicBezTo>
                    <a:cubicBezTo>
                      <a:pt x="115" y="618"/>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3">
                <a:extLst>
                  <a:ext uri="{FF2B5EF4-FFF2-40B4-BE49-F238E27FC236}">
                    <a16:creationId xmlns:a16="http://schemas.microsoft.com/office/drawing/2014/main" id="{32C7C41D-9C2F-F9CB-F801-1289ECF5E586}"/>
                  </a:ext>
                </a:extLst>
              </p:cNvPr>
              <p:cNvSpPr>
                <a:spLocks noEditPoints="1"/>
              </p:cNvSpPr>
              <p:nvPr userDrawn="1"/>
            </p:nvSpPr>
            <p:spPr bwMode="auto">
              <a:xfrm>
                <a:off x="5131251" y="938123"/>
                <a:ext cx="207455" cy="219867"/>
              </a:xfrm>
              <a:custGeom>
                <a:avLst/>
                <a:gdLst>
                  <a:gd name="T0" fmla="*/ 0 w 477"/>
                  <a:gd name="T1" fmla="*/ 254 h 505"/>
                  <a:gd name="T2" fmla="*/ 0 w 477"/>
                  <a:gd name="T3" fmla="*/ 253 h 505"/>
                  <a:gd name="T4" fmla="*/ 240 w 477"/>
                  <a:gd name="T5" fmla="*/ 0 h 505"/>
                  <a:gd name="T6" fmla="*/ 477 w 477"/>
                  <a:gd name="T7" fmla="*/ 263 h 505"/>
                  <a:gd name="T8" fmla="*/ 475 w 477"/>
                  <a:gd name="T9" fmla="*/ 300 h 505"/>
                  <a:gd name="T10" fmla="*/ 137 w 477"/>
                  <a:gd name="T11" fmla="*/ 300 h 505"/>
                  <a:gd name="T12" fmla="*/ 256 w 477"/>
                  <a:gd name="T13" fmla="*/ 395 h 505"/>
                  <a:gd name="T14" fmla="*/ 373 w 477"/>
                  <a:gd name="T15" fmla="*/ 345 h 505"/>
                  <a:gd name="T16" fmla="*/ 452 w 477"/>
                  <a:gd name="T17" fmla="*/ 415 h 505"/>
                  <a:gd name="T18" fmla="*/ 254 w 477"/>
                  <a:gd name="T19" fmla="*/ 505 h 505"/>
                  <a:gd name="T20" fmla="*/ 0 w 477"/>
                  <a:gd name="T21" fmla="*/ 254 h 505"/>
                  <a:gd name="T22" fmla="*/ 343 w 477"/>
                  <a:gd name="T23" fmla="*/ 214 h 505"/>
                  <a:gd name="T24" fmla="*/ 240 w 477"/>
                  <a:gd name="T25" fmla="*/ 111 h 505"/>
                  <a:gd name="T26" fmla="*/ 135 w 477"/>
                  <a:gd name="T27" fmla="*/ 214 h 505"/>
                  <a:gd name="T28" fmla="*/ 343 w 477"/>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7" h="505">
                    <a:moveTo>
                      <a:pt x="0" y="254"/>
                    </a:moveTo>
                    <a:cubicBezTo>
                      <a:pt x="0" y="253"/>
                      <a:pt x="0" y="253"/>
                      <a:pt x="0" y="253"/>
                    </a:cubicBezTo>
                    <a:cubicBezTo>
                      <a:pt x="0" y="114"/>
                      <a:pt x="99" y="0"/>
                      <a:pt x="240" y="0"/>
                    </a:cubicBezTo>
                    <a:cubicBezTo>
                      <a:pt x="402" y="0"/>
                      <a:pt x="477" y="126"/>
                      <a:pt x="477" y="263"/>
                    </a:cubicBezTo>
                    <a:cubicBezTo>
                      <a:pt x="477"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3" y="214"/>
                    </a:moveTo>
                    <a:cubicBezTo>
                      <a:pt x="334" y="152"/>
                      <a:pt x="298" y="111"/>
                      <a:pt x="240" y="111"/>
                    </a:cubicBezTo>
                    <a:cubicBezTo>
                      <a:pt x="183" y="111"/>
                      <a:pt x="146" y="151"/>
                      <a:pt x="135" y="214"/>
                    </a:cubicBezTo>
                    <a:lnTo>
                      <a:pt x="343"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14">
                <a:extLst>
                  <a:ext uri="{FF2B5EF4-FFF2-40B4-BE49-F238E27FC236}">
                    <a16:creationId xmlns:a16="http://schemas.microsoft.com/office/drawing/2014/main" id="{D3D8F53A-7C54-73FF-7202-68AF9530CEF8}"/>
                  </a:ext>
                </a:extLst>
              </p:cNvPr>
              <p:cNvSpPr>
                <a:spLocks/>
              </p:cNvSpPr>
              <p:nvPr userDrawn="1"/>
            </p:nvSpPr>
            <p:spPr bwMode="auto">
              <a:xfrm>
                <a:off x="5348015" y="938123"/>
                <a:ext cx="195486" cy="219867"/>
              </a:xfrm>
              <a:custGeom>
                <a:avLst/>
                <a:gdLst>
                  <a:gd name="T0" fmla="*/ 0 w 450"/>
                  <a:gd name="T1" fmla="*/ 254 h 505"/>
                  <a:gd name="T2" fmla="*/ 0 w 450"/>
                  <a:gd name="T3" fmla="*/ 253 h 505"/>
                  <a:gd name="T4" fmla="*/ 254 w 450"/>
                  <a:gd name="T5" fmla="*/ 0 h 505"/>
                  <a:gd name="T6" fmla="*/ 448 w 450"/>
                  <a:gd name="T7" fmla="*/ 82 h 505"/>
                  <a:gd name="T8" fmla="*/ 363 w 450"/>
                  <a:gd name="T9" fmla="*/ 172 h 505"/>
                  <a:gd name="T10" fmla="*/ 253 w 450"/>
                  <a:gd name="T11" fmla="*/ 119 h 505"/>
                  <a:gd name="T12" fmla="*/ 135 w 450"/>
                  <a:gd name="T13" fmla="*/ 251 h 505"/>
                  <a:gd name="T14" fmla="*/ 135 w 450"/>
                  <a:gd name="T15" fmla="*/ 253 h 505"/>
                  <a:gd name="T16" fmla="*/ 258 w 450"/>
                  <a:gd name="T17" fmla="*/ 387 h 505"/>
                  <a:gd name="T18" fmla="*/ 370 w 450"/>
                  <a:gd name="T19" fmla="*/ 335 h 505"/>
                  <a:gd name="T20" fmla="*/ 450 w 450"/>
                  <a:gd name="T21" fmla="*/ 416 h 505"/>
                  <a:gd name="T22" fmla="*/ 252 w 450"/>
                  <a:gd name="T23" fmla="*/ 505 h 505"/>
                  <a:gd name="T24" fmla="*/ 0 w 450"/>
                  <a:gd name="T25"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5">
                    <a:moveTo>
                      <a:pt x="0" y="254"/>
                    </a:moveTo>
                    <a:cubicBezTo>
                      <a:pt x="0" y="253"/>
                      <a:pt x="0" y="253"/>
                      <a:pt x="0" y="253"/>
                    </a:cubicBezTo>
                    <a:cubicBezTo>
                      <a:pt x="0" y="114"/>
                      <a:pt x="106" y="0"/>
                      <a:pt x="254" y="0"/>
                    </a:cubicBezTo>
                    <a:cubicBezTo>
                      <a:pt x="345" y="0"/>
                      <a:pt x="402" y="31"/>
                      <a:pt x="448" y="82"/>
                    </a:cubicBezTo>
                    <a:cubicBezTo>
                      <a:pt x="363" y="172"/>
                      <a:pt x="363" y="172"/>
                      <a:pt x="363" y="172"/>
                    </a:cubicBezTo>
                    <a:cubicBezTo>
                      <a:pt x="333" y="139"/>
                      <a:pt x="302" y="119"/>
                      <a:pt x="253" y="119"/>
                    </a:cubicBezTo>
                    <a:cubicBezTo>
                      <a:pt x="184" y="119"/>
                      <a:pt x="135" y="179"/>
                      <a:pt x="135" y="251"/>
                    </a:cubicBezTo>
                    <a:cubicBezTo>
                      <a:pt x="135" y="253"/>
                      <a:pt x="135" y="253"/>
                      <a:pt x="135" y="253"/>
                    </a:cubicBezTo>
                    <a:cubicBezTo>
                      <a:pt x="135" y="327"/>
                      <a:pt x="183" y="387"/>
                      <a:pt x="258" y="387"/>
                    </a:cubicBezTo>
                    <a:cubicBezTo>
                      <a:pt x="305" y="387"/>
                      <a:pt x="336" y="367"/>
                      <a:pt x="370" y="335"/>
                    </a:cubicBezTo>
                    <a:cubicBezTo>
                      <a:pt x="450" y="416"/>
                      <a:pt x="450" y="416"/>
                      <a:pt x="450" y="416"/>
                    </a:cubicBezTo>
                    <a:cubicBezTo>
                      <a:pt x="403" y="468"/>
                      <a:pt x="349" y="505"/>
                      <a:pt x="252" y="505"/>
                    </a:cubicBezTo>
                    <a:cubicBezTo>
                      <a:pt x="106" y="505"/>
                      <a:pt x="0" y="393"/>
                      <a:pt x="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15">
                <a:extLst>
                  <a:ext uri="{FF2B5EF4-FFF2-40B4-BE49-F238E27FC236}">
                    <a16:creationId xmlns:a16="http://schemas.microsoft.com/office/drawing/2014/main" id="{BD2B90D5-630B-CFC6-CE5B-4A3E77847404}"/>
                  </a:ext>
                </a:extLst>
              </p:cNvPr>
              <p:cNvSpPr>
                <a:spLocks/>
              </p:cNvSpPr>
              <p:nvPr userDrawn="1"/>
            </p:nvSpPr>
            <p:spPr bwMode="auto">
              <a:xfrm>
                <a:off x="5553254" y="866312"/>
                <a:ext cx="193270" cy="286802"/>
              </a:xfrm>
              <a:custGeom>
                <a:avLst/>
                <a:gdLst>
                  <a:gd name="T0" fmla="*/ 0 w 445"/>
                  <a:gd name="T1" fmla="*/ 0 h 660"/>
                  <a:gd name="T2" fmla="*/ 138 w 445"/>
                  <a:gd name="T3" fmla="*/ 0 h 660"/>
                  <a:gd name="T4" fmla="*/ 138 w 445"/>
                  <a:gd name="T5" fmla="*/ 244 h 660"/>
                  <a:gd name="T6" fmla="*/ 280 w 445"/>
                  <a:gd name="T7" fmla="*/ 166 h 660"/>
                  <a:gd name="T8" fmla="*/ 445 w 445"/>
                  <a:gd name="T9" fmla="*/ 346 h 660"/>
                  <a:gd name="T10" fmla="*/ 445 w 445"/>
                  <a:gd name="T11" fmla="*/ 660 h 660"/>
                  <a:gd name="T12" fmla="*/ 307 w 445"/>
                  <a:gd name="T13" fmla="*/ 660 h 660"/>
                  <a:gd name="T14" fmla="*/ 307 w 445"/>
                  <a:gd name="T15" fmla="*/ 390 h 660"/>
                  <a:gd name="T16" fmla="*/ 224 w 445"/>
                  <a:gd name="T17" fmla="*/ 291 h 660"/>
                  <a:gd name="T18" fmla="*/ 138 w 445"/>
                  <a:gd name="T19" fmla="*/ 390 h 660"/>
                  <a:gd name="T20" fmla="*/ 138 w 445"/>
                  <a:gd name="T21" fmla="*/ 660 h 660"/>
                  <a:gd name="T22" fmla="*/ 0 w 445"/>
                  <a:gd name="T23" fmla="*/ 660 h 660"/>
                  <a:gd name="T24" fmla="*/ 0 w 445"/>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660">
                    <a:moveTo>
                      <a:pt x="0" y="0"/>
                    </a:moveTo>
                    <a:cubicBezTo>
                      <a:pt x="138" y="0"/>
                      <a:pt x="138" y="0"/>
                      <a:pt x="138" y="0"/>
                    </a:cubicBezTo>
                    <a:cubicBezTo>
                      <a:pt x="138" y="244"/>
                      <a:pt x="138" y="244"/>
                      <a:pt x="138" y="244"/>
                    </a:cubicBezTo>
                    <a:cubicBezTo>
                      <a:pt x="169" y="203"/>
                      <a:pt x="210" y="166"/>
                      <a:pt x="280" y="166"/>
                    </a:cubicBezTo>
                    <a:cubicBezTo>
                      <a:pt x="384" y="166"/>
                      <a:pt x="445" y="235"/>
                      <a:pt x="445" y="346"/>
                    </a:cubicBezTo>
                    <a:cubicBezTo>
                      <a:pt x="445" y="660"/>
                      <a:pt x="445" y="660"/>
                      <a:pt x="445" y="660"/>
                    </a:cubicBezTo>
                    <a:cubicBezTo>
                      <a:pt x="307" y="660"/>
                      <a:pt x="307" y="660"/>
                      <a:pt x="307" y="660"/>
                    </a:cubicBezTo>
                    <a:cubicBezTo>
                      <a:pt x="307" y="390"/>
                      <a:pt x="307" y="390"/>
                      <a:pt x="307" y="390"/>
                    </a:cubicBezTo>
                    <a:cubicBezTo>
                      <a:pt x="307" y="324"/>
                      <a:pt x="276" y="291"/>
                      <a:pt x="224" y="291"/>
                    </a:cubicBezTo>
                    <a:cubicBezTo>
                      <a:pt x="171" y="291"/>
                      <a:pt x="138" y="324"/>
                      <a:pt x="138" y="390"/>
                    </a:cubicBezTo>
                    <a:cubicBezTo>
                      <a:pt x="138" y="660"/>
                      <a:pt x="138" y="660"/>
                      <a:pt x="138" y="660"/>
                    </a:cubicBezTo>
                    <a:cubicBezTo>
                      <a:pt x="0" y="660"/>
                      <a:pt x="0" y="660"/>
                      <a:pt x="0" y="66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6">
                <a:extLst>
                  <a:ext uri="{FF2B5EF4-FFF2-40B4-BE49-F238E27FC236}">
                    <a16:creationId xmlns:a16="http://schemas.microsoft.com/office/drawing/2014/main" id="{44BDC175-2104-E7E3-2519-DA2F92A4A931}"/>
                  </a:ext>
                </a:extLst>
              </p:cNvPr>
              <p:cNvSpPr>
                <a:spLocks/>
              </p:cNvSpPr>
              <p:nvPr userDrawn="1"/>
            </p:nvSpPr>
            <p:spPr bwMode="auto">
              <a:xfrm>
                <a:off x="5762039" y="938123"/>
                <a:ext cx="192827" cy="214991"/>
              </a:xfrm>
              <a:custGeom>
                <a:avLst/>
                <a:gdLst>
                  <a:gd name="T0" fmla="*/ 0 w 444"/>
                  <a:gd name="T1" fmla="*/ 9 h 494"/>
                  <a:gd name="T2" fmla="*/ 137 w 444"/>
                  <a:gd name="T3" fmla="*/ 9 h 494"/>
                  <a:gd name="T4" fmla="*/ 137 w 444"/>
                  <a:gd name="T5" fmla="*/ 78 h 494"/>
                  <a:gd name="T6" fmla="*/ 279 w 444"/>
                  <a:gd name="T7" fmla="*/ 0 h 494"/>
                  <a:gd name="T8" fmla="*/ 444 w 444"/>
                  <a:gd name="T9" fmla="*/ 180 h 494"/>
                  <a:gd name="T10" fmla="*/ 444 w 444"/>
                  <a:gd name="T11" fmla="*/ 494 h 494"/>
                  <a:gd name="T12" fmla="*/ 306 w 444"/>
                  <a:gd name="T13" fmla="*/ 494 h 494"/>
                  <a:gd name="T14" fmla="*/ 306 w 444"/>
                  <a:gd name="T15" fmla="*/ 224 h 494"/>
                  <a:gd name="T16" fmla="*/ 223 w 444"/>
                  <a:gd name="T17" fmla="*/ 125 h 494"/>
                  <a:gd name="T18" fmla="*/ 137 w 444"/>
                  <a:gd name="T19" fmla="*/ 224 h 494"/>
                  <a:gd name="T20" fmla="*/ 137 w 444"/>
                  <a:gd name="T21" fmla="*/ 494 h 494"/>
                  <a:gd name="T22" fmla="*/ 0 w 444"/>
                  <a:gd name="T23" fmla="*/ 494 h 494"/>
                  <a:gd name="T24" fmla="*/ 0 w 444"/>
                  <a:gd name="T25"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94">
                    <a:moveTo>
                      <a:pt x="0" y="9"/>
                    </a:moveTo>
                    <a:cubicBezTo>
                      <a:pt x="137" y="9"/>
                      <a:pt x="137" y="9"/>
                      <a:pt x="137" y="9"/>
                    </a:cubicBezTo>
                    <a:cubicBezTo>
                      <a:pt x="137" y="78"/>
                      <a:pt x="137" y="78"/>
                      <a:pt x="137" y="78"/>
                    </a:cubicBezTo>
                    <a:cubicBezTo>
                      <a:pt x="169" y="37"/>
                      <a:pt x="210" y="0"/>
                      <a:pt x="279" y="0"/>
                    </a:cubicBezTo>
                    <a:cubicBezTo>
                      <a:pt x="383" y="0"/>
                      <a:pt x="444" y="69"/>
                      <a:pt x="444" y="180"/>
                    </a:cubicBezTo>
                    <a:cubicBezTo>
                      <a:pt x="444" y="494"/>
                      <a:pt x="444" y="494"/>
                      <a:pt x="444" y="494"/>
                    </a:cubicBezTo>
                    <a:cubicBezTo>
                      <a:pt x="306" y="494"/>
                      <a:pt x="306" y="494"/>
                      <a:pt x="306" y="494"/>
                    </a:cubicBezTo>
                    <a:cubicBezTo>
                      <a:pt x="306" y="224"/>
                      <a:pt x="306" y="224"/>
                      <a:pt x="306" y="224"/>
                    </a:cubicBezTo>
                    <a:cubicBezTo>
                      <a:pt x="306" y="158"/>
                      <a:pt x="276" y="125"/>
                      <a:pt x="223" y="125"/>
                    </a:cubicBezTo>
                    <a:cubicBezTo>
                      <a:pt x="171" y="125"/>
                      <a:pt x="137" y="158"/>
                      <a:pt x="137" y="224"/>
                    </a:cubicBezTo>
                    <a:cubicBezTo>
                      <a:pt x="137" y="494"/>
                      <a:pt x="137" y="494"/>
                      <a:pt x="137"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17">
                <a:extLst>
                  <a:ext uri="{FF2B5EF4-FFF2-40B4-BE49-F238E27FC236}">
                    <a16:creationId xmlns:a16="http://schemas.microsoft.com/office/drawing/2014/main" id="{E76CB955-2FC2-83C2-AC09-AD01BCCF18B2}"/>
                  </a:ext>
                </a:extLst>
              </p:cNvPr>
              <p:cNvSpPr>
                <a:spLocks noEditPoints="1"/>
              </p:cNvSpPr>
              <p:nvPr userDrawn="1"/>
            </p:nvSpPr>
            <p:spPr bwMode="auto">
              <a:xfrm>
                <a:off x="5967277" y="938123"/>
                <a:ext cx="228289" cy="219867"/>
              </a:xfrm>
              <a:custGeom>
                <a:avLst/>
                <a:gdLst>
                  <a:gd name="T0" fmla="*/ 0 w 525"/>
                  <a:gd name="T1" fmla="*/ 254 h 505"/>
                  <a:gd name="T2" fmla="*/ 0 w 525"/>
                  <a:gd name="T3" fmla="*/ 253 h 505"/>
                  <a:gd name="T4" fmla="*/ 263 w 525"/>
                  <a:gd name="T5" fmla="*/ 0 h 505"/>
                  <a:gd name="T6" fmla="*/ 525 w 525"/>
                  <a:gd name="T7" fmla="*/ 251 h 505"/>
                  <a:gd name="T8" fmla="*/ 525 w 525"/>
                  <a:gd name="T9" fmla="*/ 253 h 505"/>
                  <a:gd name="T10" fmla="*/ 262 w 525"/>
                  <a:gd name="T11" fmla="*/ 505 h 505"/>
                  <a:gd name="T12" fmla="*/ 0 w 525"/>
                  <a:gd name="T13" fmla="*/ 254 h 505"/>
                  <a:gd name="T14" fmla="*/ 389 w 525"/>
                  <a:gd name="T15" fmla="*/ 254 h 505"/>
                  <a:gd name="T16" fmla="*/ 389 w 525"/>
                  <a:gd name="T17" fmla="*/ 253 h 505"/>
                  <a:gd name="T18" fmla="*/ 262 w 525"/>
                  <a:gd name="T19" fmla="*/ 119 h 505"/>
                  <a:gd name="T20" fmla="*/ 136 w 525"/>
                  <a:gd name="T21" fmla="*/ 251 h 505"/>
                  <a:gd name="T22" fmla="*/ 136 w 525"/>
                  <a:gd name="T23" fmla="*/ 253 h 505"/>
                  <a:gd name="T24" fmla="*/ 263 w 525"/>
                  <a:gd name="T25" fmla="*/ 387 h 505"/>
                  <a:gd name="T26" fmla="*/ 389 w 525"/>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5">
                    <a:moveTo>
                      <a:pt x="0" y="254"/>
                    </a:moveTo>
                    <a:cubicBezTo>
                      <a:pt x="0" y="253"/>
                      <a:pt x="0" y="253"/>
                      <a:pt x="0" y="253"/>
                    </a:cubicBezTo>
                    <a:cubicBezTo>
                      <a:pt x="0" y="113"/>
                      <a:pt x="112" y="0"/>
                      <a:pt x="263" y="0"/>
                    </a:cubicBezTo>
                    <a:cubicBezTo>
                      <a:pt x="414" y="0"/>
                      <a:pt x="525" y="111"/>
                      <a:pt x="525" y="251"/>
                    </a:cubicBezTo>
                    <a:cubicBezTo>
                      <a:pt x="525" y="253"/>
                      <a:pt x="525" y="253"/>
                      <a:pt x="525" y="253"/>
                    </a:cubicBezTo>
                    <a:cubicBezTo>
                      <a:pt x="525" y="392"/>
                      <a:pt x="413" y="505"/>
                      <a:pt x="262" y="505"/>
                    </a:cubicBezTo>
                    <a:cubicBezTo>
                      <a:pt x="111" y="505"/>
                      <a:pt x="0" y="394"/>
                      <a:pt x="0" y="254"/>
                    </a:cubicBezTo>
                    <a:close/>
                    <a:moveTo>
                      <a:pt x="389" y="254"/>
                    </a:moveTo>
                    <a:cubicBezTo>
                      <a:pt x="389" y="253"/>
                      <a:pt x="389" y="253"/>
                      <a:pt x="389" y="253"/>
                    </a:cubicBezTo>
                    <a:cubicBezTo>
                      <a:pt x="389" y="181"/>
                      <a:pt x="338" y="119"/>
                      <a:pt x="262" y="119"/>
                    </a:cubicBezTo>
                    <a:cubicBezTo>
                      <a:pt x="183" y="119"/>
                      <a:pt x="136" y="179"/>
                      <a:pt x="136" y="251"/>
                    </a:cubicBezTo>
                    <a:cubicBezTo>
                      <a:pt x="136" y="253"/>
                      <a:pt x="136" y="253"/>
                      <a:pt x="136" y="253"/>
                    </a:cubicBezTo>
                    <a:cubicBezTo>
                      <a:pt x="136" y="324"/>
                      <a:pt x="187" y="387"/>
                      <a:pt x="263" y="387"/>
                    </a:cubicBezTo>
                    <a:cubicBezTo>
                      <a:pt x="342" y="387"/>
                      <a:pt x="389" y="326"/>
                      <a:pt x="389"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18">
                <a:extLst>
                  <a:ext uri="{FF2B5EF4-FFF2-40B4-BE49-F238E27FC236}">
                    <a16:creationId xmlns:a16="http://schemas.microsoft.com/office/drawing/2014/main" id="{BB15E459-A560-CBA7-38D2-49EC0DF1798C}"/>
                  </a:ext>
                </a:extLst>
              </p:cNvPr>
              <p:cNvSpPr>
                <a:spLocks noChangeArrowheads="1"/>
              </p:cNvSpPr>
              <p:nvPr userDrawn="1"/>
            </p:nvSpPr>
            <p:spPr bwMode="auto">
              <a:xfrm>
                <a:off x="6207091" y="866312"/>
                <a:ext cx="59843" cy="2868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19">
                <a:extLst>
                  <a:ext uri="{FF2B5EF4-FFF2-40B4-BE49-F238E27FC236}">
                    <a16:creationId xmlns:a16="http://schemas.microsoft.com/office/drawing/2014/main" id="{A894E637-6612-023A-5D26-292EB224BB2E}"/>
                  </a:ext>
                </a:extLst>
              </p:cNvPr>
              <p:cNvSpPr>
                <a:spLocks noEditPoints="1"/>
              </p:cNvSpPr>
              <p:nvPr userDrawn="1"/>
            </p:nvSpPr>
            <p:spPr bwMode="auto">
              <a:xfrm>
                <a:off x="6278460" y="938123"/>
                <a:ext cx="228732" cy="219867"/>
              </a:xfrm>
              <a:custGeom>
                <a:avLst/>
                <a:gdLst>
                  <a:gd name="T0" fmla="*/ 0 w 526"/>
                  <a:gd name="T1" fmla="*/ 254 h 505"/>
                  <a:gd name="T2" fmla="*/ 0 w 526"/>
                  <a:gd name="T3" fmla="*/ 253 h 505"/>
                  <a:gd name="T4" fmla="*/ 264 w 526"/>
                  <a:gd name="T5" fmla="*/ 0 h 505"/>
                  <a:gd name="T6" fmla="*/ 526 w 526"/>
                  <a:gd name="T7" fmla="*/ 251 h 505"/>
                  <a:gd name="T8" fmla="*/ 526 w 526"/>
                  <a:gd name="T9" fmla="*/ 253 h 505"/>
                  <a:gd name="T10" fmla="*/ 262 w 526"/>
                  <a:gd name="T11" fmla="*/ 505 h 505"/>
                  <a:gd name="T12" fmla="*/ 0 w 526"/>
                  <a:gd name="T13" fmla="*/ 254 h 505"/>
                  <a:gd name="T14" fmla="*/ 390 w 526"/>
                  <a:gd name="T15" fmla="*/ 254 h 505"/>
                  <a:gd name="T16" fmla="*/ 390 w 526"/>
                  <a:gd name="T17" fmla="*/ 253 h 505"/>
                  <a:gd name="T18" fmla="*/ 262 w 526"/>
                  <a:gd name="T19" fmla="*/ 119 h 505"/>
                  <a:gd name="T20" fmla="*/ 136 w 526"/>
                  <a:gd name="T21" fmla="*/ 251 h 505"/>
                  <a:gd name="T22" fmla="*/ 136 w 526"/>
                  <a:gd name="T23" fmla="*/ 253 h 505"/>
                  <a:gd name="T24" fmla="*/ 264 w 526"/>
                  <a:gd name="T25" fmla="*/ 387 h 505"/>
                  <a:gd name="T26" fmla="*/ 390 w 526"/>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505">
                    <a:moveTo>
                      <a:pt x="0" y="254"/>
                    </a:moveTo>
                    <a:cubicBezTo>
                      <a:pt x="0" y="253"/>
                      <a:pt x="0" y="253"/>
                      <a:pt x="0" y="253"/>
                    </a:cubicBezTo>
                    <a:cubicBezTo>
                      <a:pt x="0" y="113"/>
                      <a:pt x="113" y="0"/>
                      <a:pt x="264" y="0"/>
                    </a:cubicBezTo>
                    <a:cubicBezTo>
                      <a:pt x="414" y="0"/>
                      <a:pt x="526" y="111"/>
                      <a:pt x="526" y="251"/>
                    </a:cubicBezTo>
                    <a:cubicBezTo>
                      <a:pt x="526" y="253"/>
                      <a:pt x="526" y="253"/>
                      <a:pt x="526" y="253"/>
                    </a:cubicBezTo>
                    <a:cubicBezTo>
                      <a:pt x="526" y="392"/>
                      <a:pt x="413" y="505"/>
                      <a:pt x="262" y="505"/>
                    </a:cubicBezTo>
                    <a:cubicBezTo>
                      <a:pt x="112" y="505"/>
                      <a:pt x="0" y="394"/>
                      <a:pt x="0" y="254"/>
                    </a:cubicBezTo>
                    <a:close/>
                    <a:moveTo>
                      <a:pt x="390" y="254"/>
                    </a:moveTo>
                    <a:cubicBezTo>
                      <a:pt x="390" y="253"/>
                      <a:pt x="390" y="253"/>
                      <a:pt x="390" y="253"/>
                    </a:cubicBezTo>
                    <a:cubicBezTo>
                      <a:pt x="390" y="181"/>
                      <a:pt x="338" y="119"/>
                      <a:pt x="262" y="119"/>
                    </a:cubicBezTo>
                    <a:cubicBezTo>
                      <a:pt x="183" y="119"/>
                      <a:pt x="136" y="179"/>
                      <a:pt x="136" y="251"/>
                    </a:cubicBezTo>
                    <a:cubicBezTo>
                      <a:pt x="136" y="253"/>
                      <a:pt x="136" y="253"/>
                      <a:pt x="136" y="253"/>
                    </a:cubicBezTo>
                    <a:cubicBezTo>
                      <a:pt x="136" y="324"/>
                      <a:pt x="188" y="387"/>
                      <a:pt x="264" y="387"/>
                    </a:cubicBezTo>
                    <a:cubicBezTo>
                      <a:pt x="343" y="387"/>
                      <a:pt x="390" y="326"/>
                      <a:pt x="39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20">
                <a:extLst>
                  <a:ext uri="{FF2B5EF4-FFF2-40B4-BE49-F238E27FC236}">
                    <a16:creationId xmlns:a16="http://schemas.microsoft.com/office/drawing/2014/main" id="{C612BEEF-FFCF-00C7-83E8-3D6CD89DD8B2}"/>
                  </a:ext>
                </a:extLst>
              </p:cNvPr>
              <p:cNvSpPr>
                <a:spLocks noEditPoints="1"/>
              </p:cNvSpPr>
              <p:nvPr userDrawn="1"/>
            </p:nvSpPr>
            <p:spPr bwMode="auto">
              <a:xfrm>
                <a:off x="6516057" y="938123"/>
                <a:ext cx="221197" cy="278823"/>
              </a:xfrm>
              <a:custGeom>
                <a:avLst/>
                <a:gdLst>
                  <a:gd name="T0" fmla="*/ 24 w 509"/>
                  <a:gd name="T1" fmla="*/ 590 h 641"/>
                  <a:gd name="T2" fmla="*/ 71 w 509"/>
                  <a:gd name="T3" fmla="*/ 487 h 641"/>
                  <a:gd name="T4" fmla="*/ 235 w 509"/>
                  <a:gd name="T5" fmla="*/ 531 h 641"/>
                  <a:gd name="T6" fmla="*/ 373 w 509"/>
                  <a:gd name="T7" fmla="*/ 399 h 641"/>
                  <a:gd name="T8" fmla="*/ 373 w 509"/>
                  <a:gd name="T9" fmla="*/ 376 h 641"/>
                  <a:gd name="T10" fmla="*/ 215 w 509"/>
                  <a:gd name="T11" fmla="*/ 454 h 641"/>
                  <a:gd name="T12" fmla="*/ 0 w 509"/>
                  <a:gd name="T13" fmla="*/ 228 h 641"/>
                  <a:gd name="T14" fmla="*/ 0 w 509"/>
                  <a:gd name="T15" fmla="*/ 226 h 641"/>
                  <a:gd name="T16" fmla="*/ 215 w 509"/>
                  <a:gd name="T17" fmla="*/ 0 h 641"/>
                  <a:gd name="T18" fmla="*/ 372 w 509"/>
                  <a:gd name="T19" fmla="*/ 72 h 641"/>
                  <a:gd name="T20" fmla="*/ 372 w 509"/>
                  <a:gd name="T21" fmla="*/ 9 h 641"/>
                  <a:gd name="T22" fmla="*/ 509 w 509"/>
                  <a:gd name="T23" fmla="*/ 9 h 641"/>
                  <a:gd name="T24" fmla="*/ 509 w 509"/>
                  <a:gd name="T25" fmla="*/ 385 h 641"/>
                  <a:gd name="T26" fmla="*/ 448 w 509"/>
                  <a:gd name="T27" fmla="*/ 576 h 641"/>
                  <a:gd name="T28" fmla="*/ 239 w 509"/>
                  <a:gd name="T29" fmla="*/ 641 h 641"/>
                  <a:gd name="T30" fmla="*/ 24 w 509"/>
                  <a:gd name="T31" fmla="*/ 590 h 641"/>
                  <a:gd name="T32" fmla="*/ 373 w 509"/>
                  <a:gd name="T33" fmla="*/ 228 h 641"/>
                  <a:gd name="T34" fmla="*/ 373 w 509"/>
                  <a:gd name="T35" fmla="*/ 226 h 641"/>
                  <a:gd name="T36" fmla="*/ 255 w 509"/>
                  <a:gd name="T37" fmla="*/ 114 h 641"/>
                  <a:gd name="T38" fmla="*/ 137 w 509"/>
                  <a:gd name="T39" fmla="*/ 226 h 641"/>
                  <a:gd name="T40" fmla="*/ 137 w 509"/>
                  <a:gd name="T41" fmla="*/ 228 h 641"/>
                  <a:gd name="T42" fmla="*/ 255 w 509"/>
                  <a:gd name="T43" fmla="*/ 340 h 641"/>
                  <a:gd name="T44" fmla="*/ 373 w 509"/>
                  <a:gd name="T45" fmla="*/ 22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9" h="641">
                    <a:moveTo>
                      <a:pt x="24" y="590"/>
                    </a:moveTo>
                    <a:cubicBezTo>
                      <a:pt x="71" y="487"/>
                      <a:pt x="71" y="487"/>
                      <a:pt x="71" y="487"/>
                    </a:cubicBezTo>
                    <a:cubicBezTo>
                      <a:pt x="121" y="515"/>
                      <a:pt x="171" y="531"/>
                      <a:pt x="235" y="531"/>
                    </a:cubicBezTo>
                    <a:cubicBezTo>
                      <a:pt x="329" y="531"/>
                      <a:pt x="373" y="486"/>
                      <a:pt x="373" y="399"/>
                    </a:cubicBezTo>
                    <a:cubicBezTo>
                      <a:pt x="373" y="376"/>
                      <a:pt x="373" y="376"/>
                      <a:pt x="373" y="376"/>
                    </a:cubicBezTo>
                    <a:cubicBezTo>
                      <a:pt x="333" y="425"/>
                      <a:pt x="288" y="454"/>
                      <a:pt x="215" y="454"/>
                    </a:cubicBezTo>
                    <a:cubicBezTo>
                      <a:pt x="102" y="454"/>
                      <a:pt x="0" y="372"/>
                      <a:pt x="0" y="228"/>
                    </a:cubicBezTo>
                    <a:cubicBezTo>
                      <a:pt x="0" y="226"/>
                      <a:pt x="0" y="226"/>
                      <a:pt x="0" y="226"/>
                    </a:cubicBezTo>
                    <a:cubicBezTo>
                      <a:pt x="0" y="82"/>
                      <a:pt x="104" y="0"/>
                      <a:pt x="215" y="0"/>
                    </a:cubicBezTo>
                    <a:cubicBezTo>
                      <a:pt x="290" y="0"/>
                      <a:pt x="334" y="32"/>
                      <a:pt x="372" y="72"/>
                    </a:cubicBezTo>
                    <a:cubicBezTo>
                      <a:pt x="372" y="9"/>
                      <a:pt x="372" y="9"/>
                      <a:pt x="372" y="9"/>
                    </a:cubicBezTo>
                    <a:cubicBezTo>
                      <a:pt x="509" y="9"/>
                      <a:pt x="509" y="9"/>
                      <a:pt x="509" y="9"/>
                    </a:cubicBezTo>
                    <a:cubicBezTo>
                      <a:pt x="509" y="385"/>
                      <a:pt x="509" y="385"/>
                      <a:pt x="509" y="385"/>
                    </a:cubicBezTo>
                    <a:cubicBezTo>
                      <a:pt x="509" y="472"/>
                      <a:pt x="488" y="535"/>
                      <a:pt x="448" y="576"/>
                    </a:cubicBezTo>
                    <a:cubicBezTo>
                      <a:pt x="402" y="621"/>
                      <a:pt x="333" y="641"/>
                      <a:pt x="239" y="641"/>
                    </a:cubicBezTo>
                    <a:cubicBezTo>
                      <a:pt x="160" y="641"/>
                      <a:pt x="86" y="623"/>
                      <a:pt x="24" y="590"/>
                    </a:cubicBezTo>
                    <a:close/>
                    <a:moveTo>
                      <a:pt x="373" y="228"/>
                    </a:moveTo>
                    <a:cubicBezTo>
                      <a:pt x="373" y="226"/>
                      <a:pt x="373" y="226"/>
                      <a:pt x="373" y="226"/>
                    </a:cubicBezTo>
                    <a:cubicBezTo>
                      <a:pt x="373" y="160"/>
                      <a:pt x="322" y="114"/>
                      <a:pt x="255" y="114"/>
                    </a:cubicBezTo>
                    <a:cubicBezTo>
                      <a:pt x="188" y="114"/>
                      <a:pt x="137" y="160"/>
                      <a:pt x="137" y="226"/>
                    </a:cubicBezTo>
                    <a:cubicBezTo>
                      <a:pt x="137" y="228"/>
                      <a:pt x="137" y="228"/>
                      <a:pt x="137" y="228"/>
                    </a:cubicBezTo>
                    <a:cubicBezTo>
                      <a:pt x="137" y="295"/>
                      <a:pt x="188" y="340"/>
                      <a:pt x="255" y="340"/>
                    </a:cubicBezTo>
                    <a:cubicBezTo>
                      <a:pt x="322" y="340"/>
                      <a:pt x="373" y="294"/>
                      <a:pt x="37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21">
                <a:extLst>
                  <a:ext uri="{FF2B5EF4-FFF2-40B4-BE49-F238E27FC236}">
                    <a16:creationId xmlns:a16="http://schemas.microsoft.com/office/drawing/2014/main" id="{535443A8-F420-58B0-6940-C7217CB7D304}"/>
                  </a:ext>
                </a:extLst>
              </p:cNvPr>
              <p:cNvSpPr>
                <a:spLocks/>
              </p:cNvSpPr>
              <p:nvPr userDrawn="1"/>
            </p:nvSpPr>
            <p:spPr bwMode="auto">
              <a:xfrm>
                <a:off x="6747450" y="942113"/>
                <a:ext cx="219424" cy="275277"/>
              </a:xfrm>
              <a:custGeom>
                <a:avLst/>
                <a:gdLst>
                  <a:gd name="T0" fmla="*/ 362 w 505"/>
                  <a:gd name="T1" fmla="*/ 0 h 633"/>
                  <a:gd name="T2" fmla="*/ 505 w 505"/>
                  <a:gd name="T3" fmla="*/ 0 h 633"/>
                  <a:gd name="T4" fmla="*/ 319 w 505"/>
                  <a:gd name="T5" fmla="*/ 497 h 633"/>
                  <a:gd name="T6" fmla="*/ 159 w 505"/>
                  <a:gd name="T7" fmla="*/ 633 h 633"/>
                  <a:gd name="T8" fmla="*/ 37 w 505"/>
                  <a:gd name="T9" fmla="*/ 599 h 633"/>
                  <a:gd name="T10" fmla="*/ 83 w 505"/>
                  <a:gd name="T11" fmla="*/ 500 h 633"/>
                  <a:gd name="T12" fmla="*/ 142 w 505"/>
                  <a:gd name="T13" fmla="*/ 519 h 633"/>
                  <a:gd name="T14" fmla="*/ 190 w 505"/>
                  <a:gd name="T15" fmla="*/ 487 h 633"/>
                  <a:gd name="T16" fmla="*/ 0 w 505"/>
                  <a:gd name="T17" fmla="*/ 0 h 633"/>
                  <a:gd name="T18" fmla="*/ 146 w 505"/>
                  <a:gd name="T19" fmla="*/ 0 h 633"/>
                  <a:gd name="T20" fmla="*/ 256 w 505"/>
                  <a:gd name="T21" fmla="*/ 331 h 633"/>
                  <a:gd name="T22" fmla="*/ 362 w 505"/>
                  <a:gd name="T2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633">
                    <a:moveTo>
                      <a:pt x="362" y="0"/>
                    </a:moveTo>
                    <a:cubicBezTo>
                      <a:pt x="505" y="0"/>
                      <a:pt x="505" y="0"/>
                      <a:pt x="505" y="0"/>
                    </a:cubicBezTo>
                    <a:cubicBezTo>
                      <a:pt x="319" y="497"/>
                      <a:pt x="319" y="497"/>
                      <a:pt x="319" y="497"/>
                    </a:cubicBezTo>
                    <a:cubicBezTo>
                      <a:pt x="282" y="596"/>
                      <a:pt x="242" y="633"/>
                      <a:pt x="159" y="633"/>
                    </a:cubicBezTo>
                    <a:cubicBezTo>
                      <a:pt x="110" y="633"/>
                      <a:pt x="73" y="620"/>
                      <a:pt x="37" y="599"/>
                    </a:cubicBezTo>
                    <a:cubicBezTo>
                      <a:pt x="83" y="500"/>
                      <a:pt x="83" y="500"/>
                      <a:pt x="83" y="500"/>
                    </a:cubicBezTo>
                    <a:cubicBezTo>
                      <a:pt x="101" y="511"/>
                      <a:pt x="124" y="519"/>
                      <a:pt x="142" y="519"/>
                    </a:cubicBezTo>
                    <a:cubicBezTo>
                      <a:pt x="166" y="519"/>
                      <a:pt x="178" y="512"/>
                      <a:pt x="190" y="487"/>
                    </a:cubicBezTo>
                    <a:cubicBezTo>
                      <a:pt x="0" y="0"/>
                      <a:pt x="0" y="0"/>
                      <a:pt x="0" y="0"/>
                    </a:cubicBezTo>
                    <a:cubicBezTo>
                      <a:pt x="146" y="0"/>
                      <a:pt x="146" y="0"/>
                      <a:pt x="146" y="0"/>
                    </a:cubicBezTo>
                    <a:cubicBezTo>
                      <a:pt x="256" y="331"/>
                      <a:pt x="256" y="331"/>
                      <a:pt x="256" y="331"/>
                    </a:cubicBezTo>
                    <a:lnTo>
                      <a:pt x="3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22">
                <a:extLst>
                  <a:ext uri="{FF2B5EF4-FFF2-40B4-BE49-F238E27FC236}">
                    <a16:creationId xmlns:a16="http://schemas.microsoft.com/office/drawing/2014/main" id="{D577C4C5-162A-509E-0F90-2D9CF5560B46}"/>
                  </a:ext>
                </a:extLst>
              </p:cNvPr>
              <p:cNvSpPr>
                <a:spLocks/>
              </p:cNvSpPr>
              <p:nvPr userDrawn="1"/>
            </p:nvSpPr>
            <p:spPr bwMode="auto">
              <a:xfrm>
                <a:off x="6005842" y="1258171"/>
                <a:ext cx="132541" cy="290348"/>
              </a:xfrm>
              <a:custGeom>
                <a:avLst/>
                <a:gdLst>
                  <a:gd name="T0" fmla="*/ 57 w 305"/>
                  <a:gd name="T1" fmla="*/ 299 h 667"/>
                  <a:gd name="T2" fmla="*/ 0 w 305"/>
                  <a:gd name="T3" fmla="*/ 299 h 667"/>
                  <a:gd name="T4" fmla="*/ 0 w 305"/>
                  <a:gd name="T5" fmla="*/ 186 h 667"/>
                  <a:gd name="T6" fmla="*/ 57 w 305"/>
                  <a:gd name="T7" fmla="*/ 186 h 667"/>
                  <a:gd name="T8" fmla="*/ 57 w 305"/>
                  <a:gd name="T9" fmla="*/ 155 h 667"/>
                  <a:gd name="T10" fmla="*/ 96 w 305"/>
                  <a:gd name="T11" fmla="*/ 38 h 667"/>
                  <a:gd name="T12" fmla="*/ 208 w 305"/>
                  <a:gd name="T13" fmla="*/ 0 h 667"/>
                  <a:gd name="T14" fmla="*/ 305 w 305"/>
                  <a:gd name="T15" fmla="*/ 13 h 667"/>
                  <a:gd name="T16" fmla="*/ 305 w 305"/>
                  <a:gd name="T17" fmla="*/ 127 h 667"/>
                  <a:gd name="T18" fmla="*/ 243 w 305"/>
                  <a:gd name="T19" fmla="*/ 115 h 667"/>
                  <a:gd name="T20" fmla="*/ 193 w 305"/>
                  <a:gd name="T21" fmla="*/ 168 h 667"/>
                  <a:gd name="T22" fmla="*/ 193 w 305"/>
                  <a:gd name="T23" fmla="*/ 187 h 667"/>
                  <a:gd name="T24" fmla="*/ 305 w 305"/>
                  <a:gd name="T25" fmla="*/ 187 h 667"/>
                  <a:gd name="T26" fmla="*/ 305 w 305"/>
                  <a:gd name="T27" fmla="*/ 299 h 667"/>
                  <a:gd name="T28" fmla="*/ 195 w 305"/>
                  <a:gd name="T29" fmla="*/ 299 h 667"/>
                  <a:gd name="T30" fmla="*/ 195 w 305"/>
                  <a:gd name="T31" fmla="*/ 667 h 667"/>
                  <a:gd name="T32" fmla="*/ 57 w 305"/>
                  <a:gd name="T33" fmla="*/ 667 h 667"/>
                  <a:gd name="T34" fmla="*/ 57 w 305"/>
                  <a:gd name="T35" fmla="*/ 29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667">
                    <a:moveTo>
                      <a:pt x="57" y="299"/>
                    </a:moveTo>
                    <a:cubicBezTo>
                      <a:pt x="0" y="299"/>
                      <a:pt x="0" y="299"/>
                      <a:pt x="0" y="299"/>
                    </a:cubicBezTo>
                    <a:cubicBezTo>
                      <a:pt x="0" y="186"/>
                      <a:pt x="0" y="186"/>
                      <a:pt x="0" y="186"/>
                    </a:cubicBezTo>
                    <a:cubicBezTo>
                      <a:pt x="57" y="186"/>
                      <a:pt x="57" y="186"/>
                      <a:pt x="57" y="186"/>
                    </a:cubicBezTo>
                    <a:cubicBezTo>
                      <a:pt x="57" y="155"/>
                      <a:pt x="57" y="155"/>
                      <a:pt x="57" y="155"/>
                    </a:cubicBezTo>
                    <a:cubicBezTo>
                      <a:pt x="57" y="102"/>
                      <a:pt x="71" y="63"/>
                      <a:pt x="96" y="38"/>
                    </a:cubicBezTo>
                    <a:cubicBezTo>
                      <a:pt x="122" y="12"/>
                      <a:pt x="159" y="0"/>
                      <a:pt x="208" y="0"/>
                    </a:cubicBezTo>
                    <a:cubicBezTo>
                      <a:pt x="251" y="0"/>
                      <a:pt x="280" y="5"/>
                      <a:pt x="305" y="13"/>
                    </a:cubicBezTo>
                    <a:cubicBezTo>
                      <a:pt x="305" y="127"/>
                      <a:pt x="305" y="127"/>
                      <a:pt x="305" y="127"/>
                    </a:cubicBezTo>
                    <a:cubicBezTo>
                      <a:pt x="286" y="120"/>
                      <a:pt x="267" y="115"/>
                      <a:pt x="243" y="115"/>
                    </a:cubicBezTo>
                    <a:cubicBezTo>
                      <a:pt x="211" y="115"/>
                      <a:pt x="193" y="132"/>
                      <a:pt x="193" y="168"/>
                    </a:cubicBezTo>
                    <a:cubicBezTo>
                      <a:pt x="193" y="187"/>
                      <a:pt x="193" y="187"/>
                      <a:pt x="193" y="187"/>
                    </a:cubicBezTo>
                    <a:cubicBezTo>
                      <a:pt x="305" y="187"/>
                      <a:pt x="305" y="187"/>
                      <a:pt x="305" y="187"/>
                    </a:cubicBezTo>
                    <a:cubicBezTo>
                      <a:pt x="305" y="299"/>
                      <a:pt x="305" y="299"/>
                      <a:pt x="305" y="299"/>
                    </a:cubicBezTo>
                    <a:cubicBezTo>
                      <a:pt x="195" y="299"/>
                      <a:pt x="195" y="299"/>
                      <a:pt x="195" y="299"/>
                    </a:cubicBezTo>
                    <a:cubicBezTo>
                      <a:pt x="195" y="667"/>
                      <a:pt x="195" y="667"/>
                      <a:pt x="195" y="667"/>
                    </a:cubicBezTo>
                    <a:cubicBezTo>
                      <a:pt x="57" y="667"/>
                      <a:pt x="57" y="667"/>
                      <a:pt x="57" y="667"/>
                    </a:cubicBezTo>
                    <a:lnTo>
                      <a:pt x="57"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23">
                <a:extLst>
                  <a:ext uri="{FF2B5EF4-FFF2-40B4-BE49-F238E27FC236}">
                    <a16:creationId xmlns:a16="http://schemas.microsoft.com/office/drawing/2014/main" id="{9CB671CE-477D-F1B3-6894-F85448189A99}"/>
                  </a:ext>
                </a:extLst>
              </p:cNvPr>
              <p:cNvSpPr>
                <a:spLocks noEditPoints="1"/>
              </p:cNvSpPr>
              <p:nvPr userDrawn="1"/>
            </p:nvSpPr>
            <p:spPr bwMode="auto">
              <a:xfrm>
                <a:off x="6137497" y="1333086"/>
                <a:ext cx="228289" cy="219867"/>
              </a:xfrm>
              <a:custGeom>
                <a:avLst/>
                <a:gdLst>
                  <a:gd name="T0" fmla="*/ 0 w 525"/>
                  <a:gd name="T1" fmla="*/ 255 h 506"/>
                  <a:gd name="T2" fmla="*/ 0 w 525"/>
                  <a:gd name="T3" fmla="*/ 253 h 506"/>
                  <a:gd name="T4" fmla="*/ 263 w 525"/>
                  <a:gd name="T5" fmla="*/ 0 h 506"/>
                  <a:gd name="T6" fmla="*/ 525 w 525"/>
                  <a:gd name="T7" fmla="*/ 251 h 506"/>
                  <a:gd name="T8" fmla="*/ 525 w 525"/>
                  <a:gd name="T9" fmla="*/ 253 h 506"/>
                  <a:gd name="T10" fmla="*/ 261 w 525"/>
                  <a:gd name="T11" fmla="*/ 506 h 506"/>
                  <a:gd name="T12" fmla="*/ 0 w 525"/>
                  <a:gd name="T13" fmla="*/ 255 h 506"/>
                  <a:gd name="T14" fmla="*/ 389 w 525"/>
                  <a:gd name="T15" fmla="*/ 255 h 506"/>
                  <a:gd name="T16" fmla="*/ 389 w 525"/>
                  <a:gd name="T17" fmla="*/ 253 h 506"/>
                  <a:gd name="T18" fmla="*/ 261 w 525"/>
                  <a:gd name="T19" fmla="*/ 119 h 506"/>
                  <a:gd name="T20" fmla="*/ 135 w 525"/>
                  <a:gd name="T21" fmla="*/ 251 h 506"/>
                  <a:gd name="T22" fmla="*/ 135 w 525"/>
                  <a:gd name="T23" fmla="*/ 253 h 506"/>
                  <a:gd name="T24" fmla="*/ 263 w 525"/>
                  <a:gd name="T25" fmla="*/ 387 h 506"/>
                  <a:gd name="T26" fmla="*/ 389 w 525"/>
                  <a:gd name="T27" fmla="*/ 25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6">
                    <a:moveTo>
                      <a:pt x="0" y="255"/>
                    </a:moveTo>
                    <a:cubicBezTo>
                      <a:pt x="0" y="253"/>
                      <a:pt x="0" y="253"/>
                      <a:pt x="0" y="253"/>
                    </a:cubicBezTo>
                    <a:cubicBezTo>
                      <a:pt x="0" y="114"/>
                      <a:pt x="112" y="0"/>
                      <a:pt x="263" y="0"/>
                    </a:cubicBezTo>
                    <a:cubicBezTo>
                      <a:pt x="413" y="0"/>
                      <a:pt x="525" y="112"/>
                      <a:pt x="525" y="251"/>
                    </a:cubicBezTo>
                    <a:cubicBezTo>
                      <a:pt x="525" y="253"/>
                      <a:pt x="525" y="253"/>
                      <a:pt x="525" y="253"/>
                    </a:cubicBezTo>
                    <a:cubicBezTo>
                      <a:pt x="525" y="392"/>
                      <a:pt x="412" y="506"/>
                      <a:pt x="261" y="506"/>
                    </a:cubicBezTo>
                    <a:cubicBezTo>
                      <a:pt x="111" y="506"/>
                      <a:pt x="0" y="394"/>
                      <a:pt x="0" y="255"/>
                    </a:cubicBezTo>
                    <a:close/>
                    <a:moveTo>
                      <a:pt x="389" y="255"/>
                    </a:moveTo>
                    <a:cubicBezTo>
                      <a:pt x="389" y="253"/>
                      <a:pt x="389" y="253"/>
                      <a:pt x="389" y="253"/>
                    </a:cubicBezTo>
                    <a:cubicBezTo>
                      <a:pt x="389" y="182"/>
                      <a:pt x="337" y="119"/>
                      <a:pt x="261" y="119"/>
                    </a:cubicBezTo>
                    <a:cubicBezTo>
                      <a:pt x="183" y="119"/>
                      <a:pt x="135" y="180"/>
                      <a:pt x="135" y="251"/>
                    </a:cubicBezTo>
                    <a:cubicBezTo>
                      <a:pt x="135" y="253"/>
                      <a:pt x="135" y="253"/>
                      <a:pt x="135" y="253"/>
                    </a:cubicBezTo>
                    <a:cubicBezTo>
                      <a:pt x="135" y="325"/>
                      <a:pt x="187" y="387"/>
                      <a:pt x="263" y="387"/>
                    </a:cubicBezTo>
                    <a:cubicBezTo>
                      <a:pt x="342" y="387"/>
                      <a:pt x="389" y="326"/>
                      <a:pt x="389"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4">
                <a:extLst>
                  <a:ext uri="{FF2B5EF4-FFF2-40B4-BE49-F238E27FC236}">
                    <a16:creationId xmlns:a16="http://schemas.microsoft.com/office/drawing/2014/main" id="{2D545142-881D-002A-830D-2B1960B7F79A}"/>
                  </a:ext>
                </a:extLst>
              </p:cNvPr>
              <p:cNvSpPr>
                <a:spLocks/>
              </p:cNvSpPr>
              <p:nvPr userDrawn="1"/>
            </p:nvSpPr>
            <p:spPr bwMode="auto">
              <a:xfrm>
                <a:off x="6379084" y="1331756"/>
                <a:ext cx="127665" cy="216764"/>
              </a:xfrm>
              <a:custGeom>
                <a:avLst/>
                <a:gdLst>
                  <a:gd name="T0" fmla="*/ 0 w 293"/>
                  <a:gd name="T1" fmla="*/ 13 h 498"/>
                  <a:gd name="T2" fmla="*/ 138 w 293"/>
                  <a:gd name="T3" fmla="*/ 13 h 498"/>
                  <a:gd name="T4" fmla="*/ 138 w 293"/>
                  <a:gd name="T5" fmla="*/ 110 h 498"/>
                  <a:gd name="T6" fmla="*/ 293 w 293"/>
                  <a:gd name="T7" fmla="*/ 3 h 498"/>
                  <a:gd name="T8" fmla="*/ 293 w 293"/>
                  <a:gd name="T9" fmla="*/ 147 h 498"/>
                  <a:gd name="T10" fmla="*/ 286 w 293"/>
                  <a:gd name="T11" fmla="*/ 147 h 498"/>
                  <a:gd name="T12" fmla="*/ 138 w 293"/>
                  <a:gd name="T13" fmla="*/ 318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0"/>
                      <a:pt x="138" y="110"/>
                      <a:pt x="138" y="110"/>
                    </a:cubicBezTo>
                    <a:cubicBezTo>
                      <a:pt x="166" y="43"/>
                      <a:pt x="211" y="0"/>
                      <a:pt x="293" y="3"/>
                    </a:cubicBezTo>
                    <a:cubicBezTo>
                      <a:pt x="293" y="147"/>
                      <a:pt x="293" y="147"/>
                      <a:pt x="293" y="147"/>
                    </a:cubicBezTo>
                    <a:cubicBezTo>
                      <a:pt x="286" y="147"/>
                      <a:pt x="286" y="147"/>
                      <a:pt x="286" y="147"/>
                    </a:cubicBezTo>
                    <a:cubicBezTo>
                      <a:pt x="194" y="147"/>
                      <a:pt x="138" y="203"/>
                      <a:pt x="138" y="318"/>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25">
                <a:extLst>
                  <a:ext uri="{FF2B5EF4-FFF2-40B4-BE49-F238E27FC236}">
                    <a16:creationId xmlns:a16="http://schemas.microsoft.com/office/drawing/2014/main" id="{5C959273-267C-8CBA-996C-EC8514CCD7D2}"/>
                  </a:ext>
                </a:extLst>
              </p:cNvPr>
              <p:cNvSpPr>
                <a:spLocks noEditPoints="1"/>
              </p:cNvSpPr>
              <p:nvPr userDrawn="1"/>
            </p:nvSpPr>
            <p:spPr bwMode="auto">
              <a:xfrm>
                <a:off x="6582993" y="1334859"/>
                <a:ext cx="194157" cy="217207"/>
              </a:xfrm>
              <a:custGeom>
                <a:avLst/>
                <a:gdLst>
                  <a:gd name="T0" fmla="*/ 0 w 446"/>
                  <a:gd name="T1" fmla="*/ 351 h 500"/>
                  <a:gd name="T2" fmla="*/ 0 w 446"/>
                  <a:gd name="T3" fmla="*/ 349 h 500"/>
                  <a:gd name="T4" fmla="*/ 195 w 446"/>
                  <a:gd name="T5" fmla="*/ 195 h 500"/>
                  <a:gd name="T6" fmla="*/ 314 w 446"/>
                  <a:gd name="T7" fmla="*/ 215 h 500"/>
                  <a:gd name="T8" fmla="*/ 314 w 446"/>
                  <a:gd name="T9" fmla="*/ 206 h 500"/>
                  <a:gd name="T10" fmla="*/ 210 w 446"/>
                  <a:gd name="T11" fmla="*/ 118 h 500"/>
                  <a:gd name="T12" fmla="*/ 76 w 446"/>
                  <a:gd name="T13" fmla="*/ 144 h 500"/>
                  <a:gd name="T14" fmla="*/ 42 w 446"/>
                  <a:gd name="T15" fmla="*/ 39 h 500"/>
                  <a:gd name="T16" fmla="*/ 230 w 446"/>
                  <a:gd name="T17" fmla="*/ 0 h 500"/>
                  <a:gd name="T18" fmla="*/ 394 w 446"/>
                  <a:gd name="T19" fmla="*/ 54 h 500"/>
                  <a:gd name="T20" fmla="*/ 446 w 446"/>
                  <a:gd name="T21" fmla="*/ 209 h 500"/>
                  <a:gd name="T22" fmla="*/ 446 w 446"/>
                  <a:gd name="T23" fmla="*/ 491 h 500"/>
                  <a:gd name="T24" fmla="*/ 313 w 446"/>
                  <a:gd name="T25" fmla="*/ 491 h 500"/>
                  <a:gd name="T26" fmla="*/ 313 w 446"/>
                  <a:gd name="T27" fmla="*/ 438 h 500"/>
                  <a:gd name="T28" fmla="*/ 167 w 446"/>
                  <a:gd name="T29" fmla="*/ 500 h 500"/>
                  <a:gd name="T30" fmla="*/ 0 w 446"/>
                  <a:gd name="T31" fmla="*/ 351 h 500"/>
                  <a:gd name="T32" fmla="*/ 316 w 446"/>
                  <a:gd name="T33" fmla="*/ 320 h 500"/>
                  <a:gd name="T34" fmla="*/ 316 w 446"/>
                  <a:gd name="T35" fmla="*/ 295 h 500"/>
                  <a:gd name="T36" fmla="*/ 228 w 446"/>
                  <a:gd name="T37" fmla="*/ 277 h 500"/>
                  <a:gd name="T38" fmla="*/ 133 w 446"/>
                  <a:gd name="T39" fmla="*/ 344 h 500"/>
                  <a:gd name="T40" fmla="*/ 133 w 446"/>
                  <a:gd name="T41" fmla="*/ 346 h 500"/>
                  <a:gd name="T42" fmla="*/ 208 w 446"/>
                  <a:gd name="T43" fmla="*/ 405 h 500"/>
                  <a:gd name="T44" fmla="*/ 316 w 446"/>
                  <a:gd name="T45" fmla="*/ 32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500">
                    <a:moveTo>
                      <a:pt x="0" y="351"/>
                    </a:moveTo>
                    <a:cubicBezTo>
                      <a:pt x="0" y="349"/>
                      <a:pt x="0" y="349"/>
                      <a:pt x="0" y="349"/>
                    </a:cubicBezTo>
                    <a:cubicBezTo>
                      <a:pt x="0" y="244"/>
                      <a:pt x="81" y="195"/>
                      <a:pt x="195" y="195"/>
                    </a:cubicBezTo>
                    <a:cubicBezTo>
                      <a:pt x="244" y="195"/>
                      <a:pt x="280" y="203"/>
                      <a:pt x="314" y="215"/>
                    </a:cubicBezTo>
                    <a:cubicBezTo>
                      <a:pt x="314" y="206"/>
                      <a:pt x="314" y="206"/>
                      <a:pt x="314" y="206"/>
                    </a:cubicBezTo>
                    <a:cubicBezTo>
                      <a:pt x="314" y="149"/>
                      <a:pt x="279" y="118"/>
                      <a:pt x="210" y="118"/>
                    </a:cubicBezTo>
                    <a:cubicBezTo>
                      <a:pt x="157" y="118"/>
                      <a:pt x="120" y="128"/>
                      <a:pt x="76" y="144"/>
                    </a:cubicBezTo>
                    <a:cubicBezTo>
                      <a:pt x="42" y="39"/>
                      <a:pt x="42" y="39"/>
                      <a:pt x="42" y="39"/>
                    </a:cubicBezTo>
                    <a:cubicBezTo>
                      <a:pt x="95" y="15"/>
                      <a:pt x="148" y="0"/>
                      <a:pt x="230" y="0"/>
                    </a:cubicBezTo>
                    <a:cubicBezTo>
                      <a:pt x="305" y="0"/>
                      <a:pt x="359" y="20"/>
                      <a:pt x="394" y="54"/>
                    </a:cubicBezTo>
                    <a:cubicBezTo>
                      <a:pt x="430" y="91"/>
                      <a:pt x="446" y="144"/>
                      <a:pt x="446" y="209"/>
                    </a:cubicBezTo>
                    <a:cubicBezTo>
                      <a:pt x="446" y="491"/>
                      <a:pt x="446" y="491"/>
                      <a:pt x="446" y="491"/>
                    </a:cubicBezTo>
                    <a:cubicBezTo>
                      <a:pt x="313" y="491"/>
                      <a:pt x="313" y="491"/>
                      <a:pt x="313" y="491"/>
                    </a:cubicBezTo>
                    <a:cubicBezTo>
                      <a:pt x="313" y="438"/>
                      <a:pt x="313" y="438"/>
                      <a:pt x="313" y="438"/>
                    </a:cubicBezTo>
                    <a:cubicBezTo>
                      <a:pt x="280" y="475"/>
                      <a:pt x="234" y="500"/>
                      <a:pt x="167" y="500"/>
                    </a:cubicBezTo>
                    <a:cubicBezTo>
                      <a:pt x="75" y="500"/>
                      <a:pt x="0" y="447"/>
                      <a:pt x="0" y="351"/>
                    </a:cubicBezTo>
                    <a:close/>
                    <a:moveTo>
                      <a:pt x="316" y="320"/>
                    </a:moveTo>
                    <a:cubicBezTo>
                      <a:pt x="316" y="295"/>
                      <a:pt x="316" y="295"/>
                      <a:pt x="316" y="295"/>
                    </a:cubicBezTo>
                    <a:cubicBezTo>
                      <a:pt x="292" y="284"/>
                      <a:pt x="262" y="277"/>
                      <a:pt x="228" y="277"/>
                    </a:cubicBezTo>
                    <a:cubicBezTo>
                      <a:pt x="169" y="277"/>
                      <a:pt x="133" y="301"/>
                      <a:pt x="133" y="344"/>
                    </a:cubicBezTo>
                    <a:cubicBezTo>
                      <a:pt x="133" y="346"/>
                      <a:pt x="133" y="346"/>
                      <a:pt x="133" y="346"/>
                    </a:cubicBezTo>
                    <a:cubicBezTo>
                      <a:pt x="133" y="383"/>
                      <a:pt x="164" y="405"/>
                      <a:pt x="208" y="405"/>
                    </a:cubicBezTo>
                    <a:cubicBezTo>
                      <a:pt x="272" y="405"/>
                      <a:pt x="316" y="369"/>
                      <a:pt x="316"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26">
                <a:extLst>
                  <a:ext uri="{FF2B5EF4-FFF2-40B4-BE49-F238E27FC236}">
                    <a16:creationId xmlns:a16="http://schemas.microsoft.com/office/drawing/2014/main" id="{2F1B0169-414B-8F53-D204-E4FC9132C39A}"/>
                  </a:ext>
                </a:extLst>
              </p:cNvPr>
              <p:cNvSpPr>
                <a:spLocks noChangeArrowheads="1"/>
              </p:cNvSpPr>
              <p:nvPr userDrawn="1"/>
            </p:nvSpPr>
            <p:spPr bwMode="auto">
              <a:xfrm>
                <a:off x="6801973" y="1260831"/>
                <a:ext cx="59843"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27">
                <a:extLst>
                  <a:ext uri="{FF2B5EF4-FFF2-40B4-BE49-F238E27FC236}">
                    <a16:creationId xmlns:a16="http://schemas.microsoft.com/office/drawing/2014/main" id="{FD3CEF0B-9316-CAAF-B811-7977EA0FDC71}"/>
                  </a:ext>
                </a:extLst>
              </p:cNvPr>
              <p:cNvSpPr>
                <a:spLocks noChangeArrowheads="1"/>
              </p:cNvSpPr>
              <p:nvPr userDrawn="1"/>
            </p:nvSpPr>
            <p:spPr bwMode="auto">
              <a:xfrm>
                <a:off x="6886639" y="1260831"/>
                <a:ext cx="59399"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4" name="Rectangle 28">
              <a:extLst>
                <a:ext uri="{FF2B5EF4-FFF2-40B4-BE49-F238E27FC236}">
                  <a16:creationId xmlns:a16="http://schemas.microsoft.com/office/drawing/2014/main" id="{C44969F7-1BF0-A4FA-F4EB-8003272D98C6}"/>
                </a:ext>
              </a:extLst>
            </p:cNvPr>
            <p:cNvSpPr>
              <a:spLocks noChangeArrowheads="1"/>
            </p:cNvSpPr>
            <p:nvPr userDrawn="1"/>
          </p:nvSpPr>
          <p:spPr bwMode="auto">
            <a:xfrm>
              <a:off x="11556230" y="767096"/>
              <a:ext cx="634181" cy="189869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65" name="Group 64">
              <a:extLst>
                <a:ext uri="{FF2B5EF4-FFF2-40B4-BE49-F238E27FC236}">
                  <a16:creationId xmlns:a16="http://schemas.microsoft.com/office/drawing/2014/main" id="{5AB97A83-AA92-5D2A-D89F-2B85130F597F}"/>
                </a:ext>
              </a:extLst>
            </p:cNvPr>
            <p:cNvGrpSpPr/>
            <p:nvPr userDrawn="1"/>
          </p:nvGrpSpPr>
          <p:grpSpPr>
            <a:xfrm>
              <a:off x="11701122" y="936748"/>
              <a:ext cx="321494" cy="1552800"/>
              <a:chOff x="7313961" y="501936"/>
              <a:chExt cx="323594" cy="1566108"/>
            </a:xfrm>
          </p:grpSpPr>
          <p:sp>
            <p:nvSpPr>
              <p:cNvPr id="66" name="Freeform 29">
                <a:extLst>
                  <a:ext uri="{FF2B5EF4-FFF2-40B4-BE49-F238E27FC236}">
                    <a16:creationId xmlns:a16="http://schemas.microsoft.com/office/drawing/2014/main" id="{93913DCE-D7C5-993F-1CBD-D671F4E01A37}"/>
                  </a:ext>
                </a:extLst>
              </p:cNvPr>
              <p:cNvSpPr>
                <a:spLocks/>
              </p:cNvSpPr>
              <p:nvPr userDrawn="1"/>
            </p:nvSpPr>
            <p:spPr bwMode="auto">
              <a:xfrm>
                <a:off x="7383556" y="1311808"/>
                <a:ext cx="249567" cy="247350"/>
              </a:xfrm>
              <a:custGeom>
                <a:avLst/>
                <a:gdLst>
                  <a:gd name="T0" fmla="*/ 0 w 574"/>
                  <a:gd name="T1" fmla="*/ 229 h 569"/>
                  <a:gd name="T2" fmla="*/ 90 w 574"/>
                  <a:gd name="T3" fmla="*/ 413 h 569"/>
                  <a:gd name="T4" fmla="*/ 90 w 574"/>
                  <a:gd name="T5" fmla="*/ 413 h 569"/>
                  <a:gd name="T6" fmla="*/ 90 w 574"/>
                  <a:gd name="T7" fmla="*/ 413 h 569"/>
                  <a:gd name="T8" fmla="*/ 9 w 574"/>
                  <a:gd name="T9" fmla="*/ 413 h 569"/>
                  <a:gd name="T10" fmla="*/ 9 w 574"/>
                  <a:gd name="T11" fmla="*/ 569 h 569"/>
                  <a:gd name="T12" fmla="*/ 574 w 574"/>
                  <a:gd name="T13" fmla="*/ 569 h 569"/>
                  <a:gd name="T14" fmla="*/ 574 w 574"/>
                  <a:gd name="T15" fmla="*/ 413 h 569"/>
                  <a:gd name="T16" fmla="*/ 253 w 574"/>
                  <a:gd name="T17" fmla="*/ 413 h 569"/>
                  <a:gd name="T18" fmla="*/ 133 w 574"/>
                  <a:gd name="T19" fmla="*/ 286 h 569"/>
                  <a:gd name="T20" fmla="*/ 253 w 574"/>
                  <a:gd name="T21" fmla="*/ 155 h 569"/>
                  <a:gd name="T22" fmla="*/ 574 w 574"/>
                  <a:gd name="T23" fmla="*/ 155 h 569"/>
                  <a:gd name="T24" fmla="*/ 574 w 574"/>
                  <a:gd name="T25" fmla="*/ 0 h 569"/>
                  <a:gd name="T26" fmla="*/ 224 w 574"/>
                  <a:gd name="T27" fmla="*/ 0 h 569"/>
                  <a:gd name="T28" fmla="*/ 0 w 574"/>
                  <a:gd name="T29" fmla="*/ 22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569">
                    <a:moveTo>
                      <a:pt x="0" y="229"/>
                    </a:moveTo>
                    <a:cubicBezTo>
                      <a:pt x="0" y="294"/>
                      <a:pt x="30" y="368"/>
                      <a:pt x="90" y="413"/>
                    </a:cubicBezTo>
                    <a:cubicBezTo>
                      <a:pt x="90" y="413"/>
                      <a:pt x="90" y="413"/>
                      <a:pt x="90" y="413"/>
                    </a:cubicBezTo>
                    <a:cubicBezTo>
                      <a:pt x="90" y="413"/>
                      <a:pt x="90" y="413"/>
                      <a:pt x="90" y="413"/>
                    </a:cubicBezTo>
                    <a:cubicBezTo>
                      <a:pt x="9" y="413"/>
                      <a:pt x="9" y="413"/>
                      <a:pt x="9" y="413"/>
                    </a:cubicBezTo>
                    <a:cubicBezTo>
                      <a:pt x="9" y="569"/>
                      <a:pt x="9" y="569"/>
                      <a:pt x="9" y="569"/>
                    </a:cubicBezTo>
                    <a:cubicBezTo>
                      <a:pt x="574" y="569"/>
                      <a:pt x="574" y="569"/>
                      <a:pt x="574" y="569"/>
                    </a:cubicBezTo>
                    <a:cubicBezTo>
                      <a:pt x="574" y="413"/>
                      <a:pt x="574" y="413"/>
                      <a:pt x="574" y="413"/>
                    </a:cubicBezTo>
                    <a:cubicBezTo>
                      <a:pt x="253" y="413"/>
                      <a:pt x="253" y="413"/>
                      <a:pt x="253" y="413"/>
                    </a:cubicBezTo>
                    <a:cubicBezTo>
                      <a:pt x="195" y="413"/>
                      <a:pt x="133" y="369"/>
                      <a:pt x="133" y="286"/>
                    </a:cubicBezTo>
                    <a:cubicBezTo>
                      <a:pt x="133" y="221"/>
                      <a:pt x="178" y="155"/>
                      <a:pt x="253" y="155"/>
                    </a:cubicBezTo>
                    <a:cubicBezTo>
                      <a:pt x="574" y="155"/>
                      <a:pt x="574" y="155"/>
                      <a:pt x="574" y="155"/>
                    </a:cubicBezTo>
                    <a:cubicBezTo>
                      <a:pt x="574" y="0"/>
                      <a:pt x="574" y="0"/>
                      <a:pt x="574" y="0"/>
                    </a:cubicBezTo>
                    <a:cubicBezTo>
                      <a:pt x="224" y="0"/>
                      <a:pt x="224" y="0"/>
                      <a:pt x="224" y="0"/>
                    </a:cubicBezTo>
                    <a:cubicBezTo>
                      <a:pt x="94" y="0"/>
                      <a:pt x="0" y="93"/>
                      <a:pt x="0" y="2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30">
                <a:extLst>
                  <a:ext uri="{FF2B5EF4-FFF2-40B4-BE49-F238E27FC236}">
                    <a16:creationId xmlns:a16="http://schemas.microsoft.com/office/drawing/2014/main" id="{6D0A5711-84F8-6852-FC23-C9222B8AB056}"/>
                  </a:ext>
                </a:extLst>
              </p:cNvPr>
              <p:cNvSpPr>
                <a:spLocks/>
              </p:cNvSpPr>
              <p:nvPr userDrawn="1"/>
            </p:nvSpPr>
            <p:spPr bwMode="auto">
              <a:xfrm>
                <a:off x="7387546" y="755049"/>
                <a:ext cx="245577" cy="276163"/>
              </a:xfrm>
              <a:custGeom>
                <a:avLst/>
                <a:gdLst>
                  <a:gd name="T0" fmla="*/ 0 w 554"/>
                  <a:gd name="T1" fmla="*/ 174 h 623"/>
                  <a:gd name="T2" fmla="*/ 377 w 554"/>
                  <a:gd name="T3" fmla="*/ 311 h 623"/>
                  <a:gd name="T4" fmla="*/ 0 w 554"/>
                  <a:gd name="T5" fmla="*/ 450 h 623"/>
                  <a:gd name="T6" fmla="*/ 0 w 554"/>
                  <a:gd name="T7" fmla="*/ 623 h 623"/>
                  <a:gd name="T8" fmla="*/ 554 w 554"/>
                  <a:gd name="T9" fmla="*/ 395 h 623"/>
                  <a:gd name="T10" fmla="*/ 554 w 554"/>
                  <a:gd name="T11" fmla="*/ 228 h 623"/>
                  <a:gd name="T12" fmla="*/ 0 w 554"/>
                  <a:gd name="T13" fmla="*/ 0 h 623"/>
                  <a:gd name="T14" fmla="*/ 0 w 554"/>
                  <a:gd name="T15" fmla="*/ 174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4" h="623">
                    <a:moveTo>
                      <a:pt x="0" y="174"/>
                    </a:moveTo>
                    <a:lnTo>
                      <a:pt x="377" y="311"/>
                    </a:lnTo>
                    <a:lnTo>
                      <a:pt x="0" y="450"/>
                    </a:lnTo>
                    <a:lnTo>
                      <a:pt x="0" y="623"/>
                    </a:lnTo>
                    <a:lnTo>
                      <a:pt x="554" y="395"/>
                    </a:lnTo>
                    <a:lnTo>
                      <a:pt x="554" y="228"/>
                    </a:lnTo>
                    <a:lnTo>
                      <a:pt x="0" y="0"/>
                    </a:lnTo>
                    <a:lnTo>
                      <a:pt x="0"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31">
                <a:extLst>
                  <a:ext uri="{FF2B5EF4-FFF2-40B4-BE49-F238E27FC236}">
                    <a16:creationId xmlns:a16="http://schemas.microsoft.com/office/drawing/2014/main" id="{185085EF-D1B3-20ED-1267-AC7FAB1644FE}"/>
                  </a:ext>
                </a:extLst>
              </p:cNvPr>
              <p:cNvSpPr>
                <a:spLocks noEditPoints="1"/>
              </p:cNvSpPr>
              <p:nvPr userDrawn="1"/>
            </p:nvSpPr>
            <p:spPr bwMode="auto">
              <a:xfrm>
                <a:off x="7383556" y="1583096"/>
                <a:ext cx="253999" cy="256659"/>
              </a:xfrm>
              <a:custGeom>
                <a:avLst/>
                <a:gdLst>
                  <a:gd name="T0" fmla="*/ 401 w 584"/>
                  <a:gd name="T1" fmla="*/ 110 h 590"/>
                  <a:gd name="T2" fmla="*/ 460 w 584"/>
                  <a:gd name="T3" fmla="*/ 272 h 590"/>
                  <a:gd name="T4" fmla="*/ 415 w 584"/>
                  <a:gd name="T5" fmla="*/ 397 h 590"/>
                  <a:gd name="T6" fmla="*/ 250 w 584"/>
                  <a:gd name="T7" fmla="*/ 0 h 590"/>
                  <a:gd name="T8" fmla="*/ 92 w 584"/>
                  <a:gd name="T9" fmla="*/ 68 h 590"/>
                  <a:gd name="T10" fmla="*/ 0 w 584"/>
                  <a:gd name="T11" fmla="*/ 291 h 590"/>
                  <a:gd name="T12" fmla="*/ 292 w 584"/>
                  <a:gd name="T13" fmla="*/ 590 h 590"/>
                  <a:gd name="T14" fmla="*/ 584 w 584"/>
                  <a:gd name="T15" fmla="*/ 274 h 590"/>
                  <a:gd name="T16" fmla="*/ 476 w 584"/>
                  <a:gd name="T17" fmla="*/ 12 h 590"/>
                  <a:gd name="T18" fmla="*/ 401 w 584"/>
                  <a:gd name="T19" fmla="*/ 110 h 590"/>
                  <a:gd name="T20" fmla="*/ 179 w 584"/>
                  <a:gd name="T21" fmla="*/ 408 h 590"/>
                  <a:gd name="T22" fmla="*/ 123 w 584"/>
                  <a:gd name="T23" fmla="*/ 288 h 590"/>
                  <a:gd name="T24" fmla="*/ 202 w 584"/>
                  <a:gd name="T25" fmla="*/ 168 h 590"/>
                  <a:gd name="T26" fmla="*/ 315 w 584"/>
                  <a:gd name="T27" fmla="*/ 439 h 590"/>
                  <a:gd name="T28" fmla="*/ 179 w 584"/>
                  <a:gd name="T29" fmla="*/ 40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4" h="590">
                    <a:moveTo>
                      <a:pt x="401" y="110"/>
                    </a:moveTo>
                    <a:cubicBezTo>
                      <a:pt x="449" y="175"/>
                      <a:pt x="460" y="212"/>
                      <a:pt x="460" y="272"/>
                    </a:cubicBezTo>
                    <a:cubicBezTo>
                      <a:pt x="460" y="325"/>
                      <a:pt x="444" y="367"/>
                      <a:pt x="415" y="397"/>
                    </a:cubicBezTo>
                    <a:cubicBezTo>
                      <a:pt x="250" y="0"/>
                      <a:pt x="250" y="0"/>
                      <a:pt x="250" y="0"/>
                    </a:cubicBezTo>
                    <a:cubicBezTo>
                      <a:pt x="189" y="9"/>
                      <a:pt x="134" y="32"/>
                      <a:pt x="92" y="68"/>
                    </a:cubicBezTo>
                    <a:cubicBezTo>
                      <a:pt x="32" y="120"/>
                      <a:pt x="0" y="197"/>
                      <a:pt x="0" y="291"/>
                    </a:cubicBezTo>
                    <a:cubicBezTo>
                      <a:pt x="0" y="462"/>
                      <a:pt x="126" y="590"/>
                      <a:pt x="292" y="590"/>
                    </a:cubicBezTo>
                    <a:cubicBezTo>
                      <a:pt x="462" y="590"/>
                      <a:pt x="584" y="462"/>
                      <a:pt x="584" y="274"/>
                    </a:cubicBezTo>
                    <a:cubicBezTo>
                      <a:pt x="584" y="169"/>
                      <a:pt x="534" y="62"/>
                      <a:pt x="476" y="12"/>
                    </a:cubicBezTo>
                    <a:lnTo>
                      <a:pt x="401" y="110"/>
                    </a:lnTo>
                    <a:close/>
                    <a:moveTo>
                      <a:pt x="179" y="408"/>
                    </a:moveTo>
                    <a:cubicBezTo>
                      <a:pt x="144" y="381"/>
                      <a:pt x="123" y="339"/>
                      <a:pt x="123" y="288"/>
                    </a:cubicBezTo>
                    <a:cubicBezTo>
                      <a:pt x="123" y="232"/>
                      <a:pt x="155" y="190"/>
                      <a:pt x="202" y="168"/>
                    </a:cubicBezTo>
                    <a:cubicBezTo>
                      <a:pt x="315" y="439"/>
                      <a:pt x="315" y="439"/>
                      <a:pt x="315" y="439"/>
                    </a:cubicBezTo>
                    <a:cubicBezTo>
                      <a:pt x="257" y="447"/>
                      <a:pt x="212" y="432"/>
                      <a:pt x="179" y="4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32">
                <a:extLst>
                  <a:ext uri="{FF2B5EF4-FFF2-40B4-BE49-F238E27FC236}">
                    <a16:creationId xmlns:a16="http://schemas.microsoft.com/office/drawing/2014/main" id="{8434C32D-C325-1F32-5E19-6C9FC933AC3B}"/>
                  </a:ext>
                </a:extLst>
              </p:cNvPr>
              <p:cNvSpPr>
                <a:spLocks/>
              </p:cNvSpPr>
              <p:nvPr userDrawn="1"/>
            </p:nvSpPr>
            <p:spPr bwMode="auto">
              <a:xfrm>
                <a:off x="7313961" y="1846404"/>
                <a:ext cx="319161" cy="221640"/>
              </a:xfrm>
              <a:custGeom>
                <a:avLst/>
                <a:gdLst>
                  <a:gd name="T0" fmla="*/ 580 w 720"/>
                  <a:gd name="T1" fmla="*/ 0 h 500"/>
                  <a:gd name="T2" fmla="*/ 580 w 720"/>
                  <a:gd name="T3" fmla="*/ 346 h 500"/>
                  <a:gd name="T4" fmla="*/ 0 w 720"/>
                  <a:gd name="T5" fmla="*/ 346 h 500"/>
                  <a:gd name="T6" fmla="*/ 0 w 720"/>
                  <a:gd name="T7" fmla="*/ 500 h 500"/>
                  <a:gd name="T8" fmla="*/ 720 w 720"/>
                  <a:gd name="T9" fmla="*/ 500 h 500"/>
                  <a:gd name="T10" fmla="*/ 720 w 720"/>
                  <a:gd name="T11" fmla="*/ 0 h 500"/>
                  <a:gd name="T12" fmla="*/ 580 w 720"/>
                  <a:gd name="T13" fmla="*/ 0 h 500"/>
                </a:gdLst>
                <a:ahLst/>
                <a:cxnLst>
                  <a:cxn ang="0">
                    <a:pos x="T0" y="T1"/>
                  </a:cxn>
                  <a:cxn ang="0">
                    <a:pos x="T2" y="T3"/>
                  </a:cxn>
                  <a:cxn ang="0">
                    <a:pos x="T4" y="T5"/>
                  </a:cxn>
                  <a:cxn ang="0">
                    <a:pos x="T6" y="T7"/>
                  </a:cxn>
                  <a:cxn ang="0">
                    <a:pos x="T8" y="T9"/>
                  </a:cxn>
                  <a:cxn ang="0">
                    <a:pos x="T10" y="T11"/>
                  </a:cxn>
                  <a:cxn ang="0">
                    <a:pos x="T12" y="T13"/>
                  </a:cxn>
                </a:cxnLst>
                <a:rect l="0" t="0" r="r" b="b"/>
                <a:pathLst>
                  <a:path w="720" h="500">
                    <a:moveTo>
                      <a:pt x="580" y="0"/>
                    </a:moveTo>
                    <a:lnTo>
                      <a:pt x="580" y="346"/>
                    </a:lnTo>
                    <a:lnTo>
                      <a:pt x="0" y="346"/>
                    </a:lnTo>
                    <a:lnTo>
                      <a:pt x="0" y="500"/>
                    </a:lnTo>
                    <a:lnTo>
                      <a:pt x="720" y="500"/>
                    </a:lnTo>
                    <a:lnTo>
                      <a:pt x="720" y="0"/>
                    </a:lnTo>
                    <a:lnTo>
                      <a:pt x="5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33">
                <a:extLst>
                  <a:ext uri="{FF2B5EF4-FFF2-40B4-BE49-F238E27FC236}">
                    <a16:creationId xmlns:a16="http://schemas.microsoft.com/office/drawing/2014/main" id="{A281B950-B57F-4814-65C4-87F843CA0E1C}"/>
                  </a:ext>
                </a:extLst>
              </p:cNvPr>
              <p:cNvSpPr>
                <a:spLocks noEditPoints="1"/>
              </p:cNvSpPr>
              <p:nvPr userDrawn="1"/>
            </p:nvSpPr>
            <p:spPr bwMode="auto">
              <a:xfrm>
                <a:off x="7383556" y="501936"/>
                <a:ext cx="253999" cy="263752"/>
              </a:xfrm>
              <a:custGeom>
                <a:avLst/>
                <a:gdLst>
                  <a:gd name="T0" fmla="*/ 584 w 584"/>
                  <a:gd name="T1" fmla="*/ 304 h 607"/>
                  <a:gd name="T2" fmla="*/ 292 w 584"/>
                  <a:gd name="T3" fmla="*/ 607 h 607"/>
                  <a:gd name="T4" fmla="*/ 0 w 584"/>
                  <a:gd name="T5" fmla="*/ 302 h 607"/>
                  <a:gd name="T6" fmla="*/ 292 w 584"/>
                  <a:gd name="T7" fmla="*/ 0 h 607"/>
                  <a:gd name="T8" fmla="*/ 584 w 584"/>
                  <a:gd name="T9" fmla="*/ 304 h 607"/>
                  <a:gd name="T10" fmla="*/ 133 w 584"/>
                  <a:gd name="T11" fmla="*/ 304 h 607"/>
                  <a:gd name="T12" fmla="*/ 292 w 584"/>
                  <a:gd name="T13" fmla="*/ 454 h 607"/>
                  <a:gd name="T14" fmla="*/ 451 w 584"/>
                  <a:gd name="T15" fmla="*/ 302 h 607"/>
                  <a:gd name="T16" fmla="*/ 292 w 584"/>
                  <a:gd name="T17" fmla="*/ 153 h 607"/>
                  <a:gd name="T18" fmla="*/ 133 w 584"/>
                  <a:gd name="T19" fmla="*/ 30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4"/>
                    </a:moveTo>
                    <a:cubicBezTo>
                      <a:pt x="584" y="474"/>
                      <a:pt x="457" y="607"/>
                      <a:pt x="292" y="607"/>
                    </a:cubicBezTo>
                    <a:cubicBezTo>
                      <a:pt x="128" y="607"/>
                      <a:pt x="0" y="473"/>
                      <a:pt x="0" y="302"/>
                    </a:cubicBezTo>
                    <a:cubicBezTo>
                      <a:pt x="0" y="133"/>
                      <a:pt x="126" y="0"/>
                      <a:pt x="292" y="0"/>
                    </a:cubicBezTo>
                    <a:cubicBezTo>
                      <a:pt x="455" y="0"/>
                      <a:pt x="584" y="133"/>
                      <a:pt x="584" y="304"/>
                    </a:cubicBezTo>
                    <a:moveTo>
                      <a:pt x="133" y="304"/>
                    </a:moveTo>
                    <a:cubicBezTo>
                      <a:pt x="133" y="391"/>
                      <a:pt x="198" y="454"/>
                      <a:pt x="292" y="454"/>
                    </a:cubicBezTo>
                    <a:cubicBezTo>
                      <a:pt x="381" y="454"/>
                      <a:pt x="451" y="387"/>
                      <a:pt x="451" y="302"/>
                    </a:cubicBezTo>
                    <a:cubicBezTo>
                      <a:pt x="451" y="216"/>
                      <a:pt x="383" y="153"/>
                      <a:pt x="292" y="153"/>
                    </a:cubicBezTo>
                    <a:cubicBezTo>
                      <a:pt x="203" y="153"/>
                      <a:pt x="133" y="219"/>
                      <a:pt x="133" y="3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34">
                <a:extLst>
                  <a:ext uri="{FF2B5EF4-FFF2-40B4-BE49-F238E27FC236}">
                    <a16:creationId xmlns:a16="http://schemas.microsoft.com/office/drawing/2014/main" id="{EE465ED6-53DE-A385-42CB-0B5A75477346}"/>
                  </a:ext>
                </a:extLst>
              </p:cNvPr>
              <p:cNvSpPr>
                <a:spLocks noEditPoints="1"/>
              </p:cNvSpPr>
              <p:nvPr userDrawn="1"/>
            </p:nvSpPr>
            <p:spPr bwMode="auto">
              <a:xfrm>
                <a:off x="7383556" y="1021017"/>
                <a:ext cx="253999" cy="263752"/>
              </a:xfrm>
              <a:custGeom>
                <a:avLst/>
                <a:gdLst>
                  <a:gd name="T0" fmla="*/ 584 w 584"/>
                  <a:gd name="T1" fmla="*/ 305 h 607"/>
                  <a:gd name="T2" fmla="*/ 292 w 584"/>
                  <a:gd name="T3" fmla="*/ 607 h 607"/>
                  <a:gd name="T4" fmla="*/ 0 w 584"/>
                  <a:gd name="T5" fmla="*/ 303 h 607"/>
                  <a:gd name="T6" fmla="*/ 292 w 584"/>
                  <a:gd name="T7" fmla="*/ 0 h 607"/>
                  <a:gd name="T8" fmla="*/ 584 w 584"/>
                  <a:gd name="T9" fmla="*/ 305 h 607"/>
                  <a:gd name="T10" fmla="*/ 133 w 584"/>
                  <a:gd name="T11" fmla="*/ 305 h 607"/>
                  <a:gd name="T12" fmla="*/ 292 w 584"/>
                  <a:gd name="T13" fmla="*/ 454 h 607"/>
                  <a:gd name="T14" fmla="*/ 451 w 584"/>
                  <a:gd name="T15" fmla="*/ 303 h 607"/>
                  <a:gd name="T16" fmla="*/ 292 w 584"/>
                  <a:gd name="T17" fmla="*/ 153 h 607"/>
                  <a:gd name="T18" fmla="*/ 133 w 584"/>
                  <a:gd name="T19" fmla="*/ 30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5"/>
                    </a:moveTo>
                    <a:cubicBezTo>
                      <a:pt x="584" y="474"/>
                      <a:pt x="457" y="607"/>
                      <a:pt x="292" y="607"/>
                    </a:cubicBezTo>
                    <a:cubicBezTo>
                      <a:pt x="128" y="607"/>
                      <a:pt x="0" y="474"/>
                      <a:pt x="0" y="303"/>
                    </a:cubicBezTo>
                    <a:cubicBezTo>
                      <a:pt x="0" y="133"/>
                      <a:pt x="126" y="0"/>
                      <a:pt x="292" y="0"/>
                    </a:cubicBezTo>
                    <a:cubicBezTo>
                      <a:pt x="455" y="0"/>
                      <a:pt x="584" y="134"/>
                      <a:pt x="584" y="305"/>
                    </a:cubicBezTo>
                    <a:moveTo>
                      <a:pt x="133" y="305"/>
                    </a:moveTo>
                    <a:cubicBezTo>
                      <a:pt x="133" y="391"/>
                      <a:pt x="198" y="454"/>
                      <a:pt x="292" y="454"/>
                    </a:cubicBezTo>
                    <a:cubicBezTo>
                      <a:pt x="381" y="454"/>
                      <a:pt x="451" y="388"/>
                      <a:pt x="451" y="303"/>
                    </a:cubicBezTo>
                    <a:cubicBezTo>
                      <a:pt x="451" y="216"/>
                      <a:pt x="383" y="153"/>
                      <a:pt x="292" y="153"/>
                    </a:cubicBezTo>
                    <a:cubicBezTo>
                      <a:pt x="203" y="153"/>
                      <a:pt x="133" y="220"/>
                      <a:pt x="133" y="3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42" name="Group 41">
            <a:extLst>
              <a:ext uri="{FF2B5EF4-FFF2-40B4-BE49-F238E27FC236}">
                <a16:creationId xmlns:a16="http://schemas.microsoft.com/office/drawing/2014/main" id="{320E6808-E70B-FA4B-99F6-1C02BBC16598}"/>
              </a:ext>
            </a:extLst>
          </p:cNvPr>
          <p:cNvGrpSpPr/>
          <p:nvPr userDrawn="1"/>
        </p:nvGrpSpPr>
        <p:grpSpPr>
          <a:xfrm>
            <a:off x="1538947" y="3561907"/>
            <a:ext cx="7851377" cy="1769127"/>
            <a:chOff x="541049" y="2649538"/>
            <a:chExt cx="9285724" cy="2092325"/>
          </a:xfrm>
          <a:gradFill>
            <a:gsLst>
              <a:gs pos="0">
                <a:schemeClr val="accent1"/>
              </a:gs>
              <a:gs pos="100000">
                <a:srgbClr val="391262"/>
              </a:gs>
              <a:gs pos="64000">
                <a:srgbClr val="64131E"/>
              </a:gs>
              <a:gs pos="29000">
                <a:srgbClr val="831B22"/>
              </a:gs>
            </a:gsLst>
            <a:path path="circle">
              <a:fillToRect l="100000" t="100000"/>
            </a:path>
          </a:gradFill>
        </p:grpSpPr>
        <p:sp>
          <p:nvSpPr>
            <p:cNvPr id="43" name="Freeform 5">
              <a:extLst>
                <a:ext uri="{FF2B5EF4-FFF2-40B4-BE49-F238E27FC236}">
                  <a16:creationId xmlns:a16="http://schemas.microsoft.com/office/drawing/2014/main" id="{4C297CEF-136F-B1B7-09B1-55E4D7563FDB}"/>
                </a:ext>
              </a:extLst>
            </p:cNvPr>
            <p:cNvSpPr>
              <a:spLocks/>
            </p:cNvSpPr>
            <p:nvPr userDrawn="1"/>
          </p:nvSpPr>
          <p:spPr bwMode="auto">
            <a:xfrm>
              <a:off x="541049" y="2809876"/>
              <a:ext cx="963613" cy="1928813"/>
            </a:xfrm>
            <a:custGeom>
              <a:avLst/>
              <a:gdLst>
                <a:gd name="T0" fmla="*/ 57 w 301"/>
                <a:gd name="T1" fmla="*/ 458 h 600"/>
                <a:gd name="T2" fmla="*/ 57 w 301"/>
                <a:gd name="T3" fmla="*/ 235 h 600"/>
                <a:gd name="T4" fmla="*/ 0 w 301"/>
                <a:gd name="T5" fmla="*/ 235 h 600"/>
                <a:gd name="T6" fmla="*/ 0 w 301"/>
                <a:gd name="T7" fmla="*/ 121 h 600"/>
                <a:gd name="T8" fmla="*/ 57 w 301"/>
                <a:gd name="T9" fmla="*/ 121 h 600"/>
                <a:gd name="T10" fmla="*/ 57 w 301"/>
                <a:gd name="T11" fmla="*/ 0 h 600"/>
                <a:gd name="T12" fmla="*/ 190 w 301"/>
                <a:gd name="T13" fmla="*/ 0 h 600"/>
                <a:gd name="T14" fmla="*/ 190 w 301"/>
                <a:gd name="T15" fmla="*/ 121 h 600"/>
                <a:gd name="T16" fmla="*/ 301 w 301"/>
                <a:gd name="T17" fmla="*/ 121 h 600"/>
                <a:gd name="T18" fmla="*/ 301 w 301"/>
                <a:gd name="T19" fmla="*/ 235 h 600"/>
                <a:gd name="T20" fmla="*/ 190 w 301"/>
                <a:gd name="T21" fmla="*/ 235 h 600"/>
                <a:gd name="T22" fmla="*/ 190 w 301"/>
                <a:gd name="T23" fmla="*/ 436 h 600"/>
                <a:gd name="T24" fmla="*/ 233 w 301"/>
                <a:gd name="T25" fmla="*/ 482 h 600"/>
                <a:gd name="T26" fmla="*/ 299 w 301"/>
                <a:gd name="T27" fmla="*/ 465 h 600"/>
                <a:gd name="T28" fmla="*/ 299 w 301"/>
                <a:gd name="T29" fmla="*/ 573 h 600"/>
                <a:gd name="T30" fmla="*/ 194 w 301"/>
                <a:gd name="T31" fmla="*/ 600 h 600"/>
                <a:gd name="T32" fmla="*/ 57 w 301"/>
                <a:gd name="T33" fmla="*/ 45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600">
                  <a:moveTo>
                    <a:pt x="57" y="458"/>
                  </a:moveTo>
                  <a:cubicBezTo>
                    <a:pt x="57" y="235"/>
                    <a:pt x="57" y="235"/>
                    <a:pt x="57" y="235"/>
                  </a:cubicBezTo>
                  <a:cubicBezTo>
                    <a:pt x="0" y="235"/>
                    <a:pt x="0" y="235"/>
                    <a:pt x="0" y="235"/>
                  </a:cubicBezTo>
                  <a:cubicBezTo>
                    <a:pt x="0" y="121"/>
                    <a:pt x="0" y="121"/>
                    <a:pt x="0" y="121"/>
                  </a:cubicBezTo>
                  <a:cubicBezTo>
                    <a:pt x="57" y="121"/>
                    <a:pt x="57" y="121"/>
                    <a:pt x="57" y="121"/>
                  </a:cubicBezTo>
                  <a:cubicBezTo>
                    <a:pt x="57" y="0"/>
                    <a:pt x="57" y="0"/>
                    <a:pt x="57" y="0"/>
                  </a:cubicBezTo>
                  <a:cubicBezTo>
                    <a:pt x="190" y="0"/>
                    <a:pt x="190" y="0"/>
                    <a:pt x="190" y="0"/>
                  </a:cubicBezTo>
                  <a:cubicBezTo>
                    <a:pt x="190" y="121"/>
                    <a:pt x="190" y="121"/>
                    <a:pt x="190" y="121"/>
                  </a:cubicBezTo>
                  <a:cubicBezTo>
                    <a:pt x="301" y="121"/>
                    <a:pt x="301" y="121"/>
                    <a:pt x="301" y="121"/>
                  </a:cubicBezTo>
                  <a:cubicBezTo>
                    <a:pt x="301" y="235"/>
                    <a:pt x="301" y="235"/>
                    <a:pt x="301" y="235"/>
                  </a:cubicBezTo>
                  <a:cubicBezTo>
                    <a:pt x="190" y="235"/>
                    <a:pt x="190" y="235"/>
                    <a:pt x="190" y="235"/>
                  </a:cubicBezTo>
                  <a:cubicBezTo>
                    <a:pt x="190" y="436"/>
                    <a:pt x="190" y="436"/>
                    <a:pt x="190" y="436"/>
                  </a:cubicBezTo>
                  <a:cubicBezTo>
                    <a:pt x="190" y="467"/>
                    <a:pt x="203" y="482"/>
                    <a:pt x="233" y="482"/>
                  </a:cubicBezTo>
                  <a:cubicBezTo>
                    <a:pt x="258" y="482"/>
                    <a:pt x="280" y="476"/>
                    <a:pt x="299" y="465"/>
                  </a:cubicBezTo>
                  <a:cubicBezTo>
                    <a:pt x="299" y="573"/>
                    <a:pt x="299" y="573"/>
                    <a:pt x="299" y="573"/>
                  </a:cubicBezTo>
                  <a:cubicBezTo>
                    <a:pt x="271" y="590"/>
                    <a:pt x="239" y="600"/>
                    <a:pt x="194" y="600"/>
                  </a:cubicBezTo>
                  <a:cubicBezTo>
                    <a:pt x="112" y="600"/>
                    <a:pt x="57" y="568"/>
                    <a:pt x="57" y="4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6">
              <a:extLst>
                <a:ext uri="{FF2B5EF4-FFF2-40B4-BE49-F238E27FC236}">
                  <a16:creationId xmlns:a16="http://schemas.microsoft.com/office/drawing/2014/main" id="{622BAF6B-1742-15FD-B0EB-40B8C3DC1168}"/>
                </a:ext>
              </a:extLst>
            </p:cNvPr>
            <p:cNvSpPr>
              <a:spLocks/>
            </p:cNvSpPr>
            <p:nvPr userDrawn="1"/>
          </p:nvSpPr>
          <p:spPr bwMode="auto">
            <a:xfrm>
              <a:off x="1708151" y="2649538"/>
              <a:ext cx="1382713" cy="2063750"/>
            </a:xfrm>
            <a:custGeom>
              <a:avLst/>
              <a:gdLst>
                <a:gd name="T0" fmla="*/ 0 w 432"/>
                <a:gd name="T1" fmla="*/ 0 h 642"/>
                <a:gd name="T2" fmla="*/ 134 w 432"/>
                <a:gd name="T3" fmla="*/ 0 h 642"/>
                <a:gd name="T4" fmla="*/ 134 w 432"/>
                <a:gd name="T5" fmla="*/ 237 h 642"/>
                <a:gd name="T6" fmla="*/ 272 w 432"/>
                <a:gd name="T7" fmla="*/ 162 h 642"/>
                <a:gd name="T8" fmla="*/ 432 w 432"/>
                <a:gd name="T9" fmla="*/ 337 h 642"/>
                <a:gd name="T10" fmla="*/ 432 w 432"/>
                <a:gd name="T11" fmla="*/ 642 h 642"/>
                <a:gd name="T12" fmla="*/ 298 w 432"/>
                <a:gd name="T13" fmla="*/ 642 h 642"/>
                <a:gd name="T14" fmla="*/ 298 w 432"/>
                <a:gd name="T15" fmla="*/ 379 h 642"/>
                <a:gd name="T16" fmla="*/ 218 w 432"/>
                <a:gd name="T17" fmla="*/ 283 h 642"/>
                <a:gd name="T18" fmla="*/ 134 w 432"/>
                <a:gd name="T19" fmla="*/ 379 h 642"/>
                <a:gd name="T20" fmla="*/ 134 w 432"/>
                <a:gd name="T21" fmla="*/ 642 h 642"/>
                <a:gd name="T22" fmla="*/ 0 w 432"/>
                <a:gd name="T23" fmla="*/ 642 h 642"/>
                <a:gd name="T24" fmla="*/ 0 w 432"/>
                <a:gd name="T2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642">
                  <a:moveTo>
                    <a:pt x="0" y="0"/>
                  </a:moveTo>
                  <a:cubicBezTo>
                    <a:pt x="134" y="0"/>
                    <a:pt x="134" y="0"/>
                    <a:pt x="134" y="0"/>
                  </a:cubicBezTo>
                  <a:cubicBezTo>
                    <a:pt x="134" y="237"/>
                    <a:pt x="134" y="237"/>
                    <a:pt x="134" y="237"/>
                  </a:cubicBezTo>
                  <a:cubicBezTo>
                    <a:pt x="165" y="198"/>
                    <a:pt x="204" y="162"/>
                    <a:pt x="272" y="162"/>
                  </a:cubicBezTo>
                  <a:cubicBezTo>
                    <a:pt x="373" y="162"/>
                    <a:pt x="432" y="229"/>
                    <a:pt x="432" y="337"/>
                  </a:cubicBezTo>
                  <a:cubicBezTo>
                    <a:pt x="432" y="642"/>
                    <a:pt x="432" y="642"/>
                    <a:pt x="432" y="642"/>
                  </a:cubicBezTo>
                  <a:cubicBezTo>
                    <a:pt x="298" y="642"/>
                    <a:pt x="298" y="642"/>
                    <a:pt x="298" y="642"/>
                  </a:cubicBezTo>
                  <a:cubicBezTo>
                    <a:pt x="298" y="379"/>
                    <a:pt x="298" y="379"/>
                    <a:pt x="298" y="379"/>
                  </a:cubicBezTo>
                  <a:cubicBezTo>
                    <a:pt x="298" y="316"/>
                    <a:pt x="269" y="283"/>
                    <a:pt x="218" y="283"/>
                  </a:cubicBezTo>
                  <a:cubicBezTo>
                    <a:pt x="166" y="283"/>
                    <a:pt x="134" y="316"/>
                    <a:pt x="134" y="379"/>
                  </a:cubicBezTo>
                  <a:cubicBezTo>
                    <a:pt x="134" y="642"/>
                    <a:pt x="134" y="642"/>
                    <a:pt x="134" y="642"/>
                  </a:cubicBezTo>
                  <a:cubicBezTo>
                    <a:pt x="0" y="642"/>
                    <a:pt x="0" y="642"/>
                    <a:pt x="0" y="64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7">
              <a:extLst>
                <a:ext uri="{FF2B5EF4-FFF2-40B4-BE49-F238E27FC236}">
                  <a16:creationId xmlns:a16="http://schemas.microsoft.com/office/drawing/2014/main" id="{788B3367-A4C9-CCD9-A688-1D2826A4B010}"/>
                </a:ext>
              </a:extLst>
            </p:cNvPr>
            <p:cNvSpPr>
              <a:spLocks noEditPoints="1"/>
            </p:cNvSpPr>
            <p:nvPr userDrawn="1"/>
          </p:nvSpPr>
          <p:spPr bwMode="auto">
            <a:xfrm>
              <a:off x="3261304" y="3179763"/>
              <a:ext cx="1390650" cy="1562100"/>
            </a:xfrm>
            <a:custGeom>
              <a:avLst/>
              <a:gdLst>
                <a:gd name="T0" fmla="*/ 0 w 434"/>
                <a:gd name="T1" fmla="*/ 342 h 486"/>
                <a:gd name="T2" fmla="*/ 0 w 434"/>
                <a:gd name="T3" fmla="*/ 340 h 486"/>
                <a:gd name="T4" fmla="*/ 190 w 434"/>
                <a:gd name="T5" fmla="*/ 189 h 486"/>
                <a:gd name="T6" fmla="*/ 305 w 434"/>
                <a:gd name="T7" fmla="*/ 209 h 486"/>
                <a:gd name="T8" fmla="*/ 305 w 434"/>
                <a:gd name="T9" fmla="*/ 201 h 486"/>
                <a:gd name="T10" fmla="*/ 204 w 434"/>
                <a:gd name="T11" fmla="*/ 115 h 486"/>
                <a:gd name="T12" fmla="*/ 74 w 434"/>
                <a:gd name="T13" fmla="*/ 140 h 486"/>
                <a:gd name="T14" fmla="*/ 40 w 434"/>
                <a:gd name="T15" fmla="*/ 38 h 486"/>
                <a:gd name="T16" fmla="*/ 223 w 434"/>
                <a:gd name="T17" fmla="*/ 0 h 486"/>
                <a:gd name="T18" fmla="*/ 383 w 434"/>
                <a:gd name="T19" fmla="*/ 53 h 486"/>
                <a:gd name="T20" fmla="*/ 434 w 434"/>
                <a:gd name="T21" fmla="*/ 204 h 486"/>
                <a:gd name="T22" fmla="*/ 434 w 434"/>
                <a:gd name="T23" fmla="*/ 477 h 486"/>
                <a:gd name="T24" fmla="*/ 304 w 434"/>
                <a:gd name="T25" fmla="*/ 477 h 486"/>
                <a:gd name="T26" fmla="*/ 304 w 434"/>
                <a:gd name="T27" fmla="*/ 426 h 486"/>
                <a:gd name="T28" fmla="*/ 162 w 434"/>
                <a:gd name="T29" fmla="*/ 486 h 486"/>
                <a:gd name="T30" fmla="*/ 0 w 434"/>
                <a:gd name="T31" fmla="*/ 342 h 486"/>
                <a:gd name="T32" fmla="*/ 307 w 434"/>
                <a:gd name="T33" fmla="*/ 311 h 486"/>
                <a:gd name="T34" fmla="*/ 307 w 434"/>
                <a:gd name="T35" fmla="*/ 287 h 486"/>
                <a:gd name="T36" fmla="*/ 222 w 434"/>
                <a:gd name="T37" fmla="*/ 270 h 486"/>
                <a:gd name="T38" fmla="*/ 129 w 434"/>
                <a:gd name="T39" fmla="*/ 335 h 486"/>
                <a:gd name="T40" fmla="*/ 129 w 434"/>
                <a:gd name="T41" fmla="*/ 336 h 486"/>
                <a:gd name="T42" fmla="*/ 202 w 434"/>
                <a:gd name="T43" fmla="*/ 394 h 486"/>
                <a:gd name="T44" fmla="*/ 307 w 434"/>
                <a:gd name="T45" fmla="*/ 31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 h="486">
                  <a:moveTo>
                    <a:pt x="0" y="342"/>
                  </a:moveTo>
                  <a:cubicBezTo>
                    <a:pt x="0" y="340"/>
                    <a:pt x="0" y="340"/>
                    <a:pt x="0" y="340"/>
                  </a:cubicBezTo>
                  <a:cubicBezTo>
                    <a:pt x="0" y="237"/>
                    <a:pt x="78" y="189"/>
                    <a:pt x="190" y="189"/>
                  </a:cubicBezTo>
                  <a:cubicBezTo>
                    <a:pt x="237" y="189"/>
                    <a:pt x="272" y="197"/>
                    <a:pt x="305" y="209"/>
                  </a:cubicBezTo>
                  <a:cubicBezTo>
                    <a:pt x="305" y="201"/>
                    <a:pt x="305" y="201"/>
                    <a:pt x="305" y="201"/>
                  </a:cubicBezTo>
                  <a:cubicBezTo>
                    <a:pt x="305" y="145"/>
                    <a:pt x="271" y="115"/>
                    <a:pt x="204" y="115"/>
                  </a:cubicBezTo>
                  <a:cubicBezTo>
                    <a:pt x="153" y="115"/>
                    <a:pt x="117" y="124"/>
                    <a:pt x="74" y="140"/>
                  </a:cubicBezTo>
                  <a:cubicBezTo>
                    <a:pt x="40" y="38"/>
                    <a:pt x="40" y="38"/>
                    <a:pt x="40" y="38"/>
                  </a:cubicBezTo>
                  <a:cubicBezTo>
                    <a:pt x="92" y="15"/>
                    <a:pt x="143" y="0"/>
                    <a:pt x="223" y="0"/>
                  </a:cubicBezTo>
                  <a:cubicBezTo>
                    <a:pt x="296" y="0"/>
                    <a:pt x="349" y="20"/>
                    <a:pt x="383" y="53"/>
                  </a:cubicBezTo>
                  <a:cubicBezTo>
                    <a:pt x="418" y="88"/>
                    <a:pt x="434" y="140"/>
                    <a:pt x="434" y="204"/>
                  </a:cubicBezTo>
                  <a:cubicBezTo>
                    <a:pt x="434" y="477"/>
                    <a:pt x="434" y="477"/>
                    <a:pt x="434" y="477"/>
                  </a:cubicBezTo>
                  <a:cubicBezTo>
                    <a:pt x="304" y="477"/>
                    <a:pt x="304" y="477"/>
                    <a:pt x="304" y="477"/>
                  </a:cubicBezTo>
                  <a:cubicBezTo>
                    <a:pt x="304" y="426"/>
                    <a:pt x="304" y="426"/>
                    <a:pt x="304" y="426"/>
                  </a:cubicBezTo>
                  <a:cubicBezTo>
                    <a:pt x="272" y="462"/>
                    <a:pt x="227" y="486"/>
                    <a:pt x="162" y="486"/>
                  </a:cubicBezTo>
                  <a:cubicBezTo>
                    <a:pt x="73" y="486"/>
                    <a:pt x="0" y="435"/>
                    <a:pt x="0" y="342"/>
                  </a:cubicBezTo>
                  <a:close/>
                  <a:moveTo>
                    <a:pt x="307" y="311"/>
                  </a:moveTo>
                  <a:cubicBezTo>
                    <a:pt x="307" y="287"/>
                    <a:pt x="307" y="287"/>
                    <a:pt x="307" y="287"/>
                  </a:cubicBezTo>
                  <a:cubicBezTo>
                    <a:pt x="284" y="277"/>
                    <a:pt x="254" y="270"/>
                    <a:pt x="222" y="270"/>
                  </a:cubicBezTo>
                  <a:cubicBezTo>
                    <a:pt x="164" y="270"/>
                    <a:pt x="129" y="292"/>
                    <a:pt x="129" y="335"/>
                  </a:cubicBezTo>
                  <a:cubicBezTo>
                    <a:pt x="129" y="336"/>
                    <a:pt x="129" y="336"/>
                    <a:pt x="129" y="336"/>
                  </a:cubicBezTo>
                  <a:cubicBezTo>
                    <a:pt x="129" y="372"/>
                    <a:pt x="159" y="394"/>
                    <a:pt x="202" y="394"/>
                  </a:cubicBezTo>
                  <a:cubicBezTo>
                    <a:pt x="265" y="394"/>
                    <a:pt x="307" y="359"/>
                    <a:pt x="307"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8">
              <a:extLst>
                <a:ext uri="{FF2B5EF4-FFF2-40B4-BE49-F238E27FC236}">
                  <a16:creationId xmlns:a16="http://schemas.microsoft.com/office/drawing/2014/main" id="{E75C15B3-8177-7E6B-C4A7-1B9D3FB9D027}"/>
                </a:ext>
              </a:extLst>
            </p:cNvPr>
            <p:cNvSpPr>
              <a:spLocks/>
            </p:cNvSpPr>
            <p:nvPr userDrawn="1"/>
          </p:nvSpPr>
          <p:spPr bwMode="auto">
            <a:xfrm>
              <a:off x="4859916" y="3170238"/>
              <a:ext cx="1384300" cy="1543050"/>
            </a:xfrm>
            <a:custGeom>
              <a:avLst/>
              <a:gdLst>
                <a:gd name="T0" fmla="*/ 0 w 432"/>
                <a:gd name="T1" fmla="*/ 9 h 480"/>
                <a:gd name="T2" fmla="*/ 133 w 432"/>
                <a:gd name="T3" fmla="*/ 9 h 480"/>
                <a:gd name="T4" fmla="*/ 133 w 432"/>
                <a:gd name="T5" fmla="*/ 75 h 480"/>
                <a:gd name="T6" fmla="*/ 272 w 432"/>
                <a:gd name="T7" fmla="*/ 0 h 480"/>
                <a:gd name="T8" fmla="*/ 432 w 432"/>
                <a:gd name="T9" fmla="*/ 175 h 480"/>
                <a:gd name="T10" fmla="*/ 432 w 432"/>
                <a:gd name="T11" fmla="*/ 480 h 480"/>
                <a:gd name="T12" fmla="*/ 298 w 432"/>
                <a:gd name="T13" fmla="*/ 480 h 480"/>
                <a:gd name="T14" fmla="*/ 298 w 432"/>
                <a:gd name="T15" fmla="*/ 217 h 480"/>
                <a:gd name="T16" fmla="*/ 217 w 432"/>
                <a:gd name="T17" fmla="*/ 121 h 480"/>
                <a:gd name="T18" fmla="*/ 133 w 432"/>
                <a:gd name="T19" fmla="*/ 217 h 480"/>
                <a:gd name="T20" fmla="*/ 133 w 432"/>
                <a:gd name="T21" fmla="*/ 480 h 480"/>
                <a:gd name="T22" fmla="*/ 0 w 432"/>
                <a:gd name="T23" fmla="*/ 480 h 480"/>
                <a:gd name="T24" fmla="*/ 0 w 432"/>
                <a:gd name="T25" fmla="*/ 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480">
                  <a:moveTo>
                    <a:pt x="0" y="9"/>
                  </a:moveTo>
                  <a:cubicBezTo>
                    <a:pt x="133" y="9"/>
                    <a:pt x="133" y="9"/>
                    <a:pt x="133" y="9"/>
                  </a:cubicBezTo>
                  <a:cubicBezTo>
                    <a:pt x="133" y="75"/>
                    <a:pt x="133" y="75"/>
                    <a:pt x="133" y="75"/>
                  </a:cubicBezTo>
                  <a:cubicBezTo>
                    <a:pt x="164" y="36"/>
                    <a:pt x="204" y="0"/>
                    <a:pt x="272" y="0"/>
                  </a:cubicBezTo>
                  <a:cubicBezTo>
                    <a:pt x="373" y="0"/>
                    <a:pt x="432" y="67"/>
                    <a:pt x="432" y="175"/>
                  </a:cubicBezTo>
                  <a:cubicBezTo>
                    <a:pt x="432" y="480"/>
                    <a:pt x="432" y="480"/>
                    <a:pt x="432" y="480"/>
                  </a:cubicBezTo>
                  <a:cubicBezTo>
                    <a:pt x="298" y="480"/>
                    <a:pt x="298" y="480"/>
                    <a:pt x="298" y="480"/>
                  </a:cubicBezTo>
                  <a:cubicBezTo>
                    <a:pt x="298" y="217"/>
                    <a:pt x="298" y="217"/>
                    <a:pt x="298" y="217"/>
                  </a:cubicBezTo>
                  <a:cubicBezTo>
                    <a:pt x="298" y="154"/>
                    <a:pt x="268" y="121"/>
                    <a:pt x="217" y="121"/>
                  </a:cubicBezTo>
                  <a:cubicBezTo>
                    <a:pt x="166" y="121"/>
                    <a:pt x="133" y="154"/>
                    <a:pt x="133" y="217"/>
                  </a:cubicBezTo>
                  <a:cubicBezTo>
                    <a:pt x="133" y="480"/>
                    <a:pt x="133" y="480"/>
                    <a:pt x="133" y="480"/>
                  </a:cubicBezTo>
                  <a:cubicBezTo>
                    <a:pt x="0" y="480"/>
                    <a:pt x="0" y="480"/>
                    <a:pt x="0" y="480"/>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9">
              <a:extLst>
                <a:ext uri="{FF2B5EF4-FFF2-40B4-BE49-F238E27FC236}">
                  <a16:creationId xmlns:a16="http://schemas.microsoft.com/office/drawing/2014/main" id="{AA27F0F6-EBAD-77B3-0964-617F5FC5A0BD}"/>
                </a:ext>
              </a:extLst>
            </p:cNvPr>
            <p:cNvSpPr>
              <a:spLocks/>
            </p:cNvSpPr>
            <p:nvPr userDrawn="1"/>
          </p:nvSpPr>
          <p:spPr bwMode="auto">
            <a:xfrm>
              <a:off x="6436593" y="2649538"/>
              <a:ext cx="1460500" cy="2063750"/>
            </a:xfrm>
            <a:custGeom>
              <a:avLst/>
              <a:gdLst>
                <a:gd name="T0" fmla="*/ 0 w 920"/>
                <a:gd name="T1" fmla="*/ 0 h 1300"/>
                <a:gd name="T2" fmla="*/ 270 w 920"/>
                <a:gd name="T3" fmla="*/ 0 h 1300"/>
                <a:gd name="T4" fmla="*/ 270 w 920"/>
                <a:gd name="T5" fmla="*/ 692 h 1300"/>
                <a:gd name="T6" fmla="*/ 585 w 920"/>
                <a:gd name="T7" fmla="*/ 346 h 1300"/>
                <a:gd name="T8" fmla="*/ 908 w 920"/>
                <a:gd name="T9" fmla="*/ 346 h 1300"/>
                <a:gd name="T10" fmla="*/ 547 w 920"/>
                <a:gd name="T11" fmla="*/ 721 h 1300"/>
                <a:gd name="T12" fmla="*/ 920 w 920"/>
                <a:gd name="T13" fmla="*/ 1300 h 1300"/>
                <a:gd name="T14" fmla="*/ 609 w 920"/>
                <a:gd name="T15" fmla="*/ 1300 h 1300"/>
                <a:gd name="T16" fmla="*/ 365 w 920"/>
                <a:gd name="T17" fmla="*/ 909 h 1300"/>
                <a:gd name="T18" fmla="*/ 270 w 920"/>
                <a:gd name="T19" fmla="*/ 1010 h 1300"/>
                <a:gd name="T20" fmla="*/ 270 w 920"/>
                <a:gd name="T21" fmla="*/ 1300 h 1300"/>
                <a:gd name="T22" fmla="*/ 0 w 920"/>
                <a:gd name="T23" fmla="*/ 1300 h 1300"/>
                <a:gd name="T24" fmla="*/ 0 w 920"/>
                <a:gd name="T25" fmla="*/ 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0" h="1300">
                  <a:moveTo>
                    <a:pt x="0" y="0"/>
                  </a:moveTo>
                  <a:lnTo>
                    <a:pt x="270" y="0"/>
                  </a:lnTo>
                  <a:lnTo>
                    <a:pt x="270" y="692"/>
                  </a:lnTo>
                  <a:lnTo>
                    <a:pt x="585" y="346"/>
                  </a:lnTo>
                  <a:lnTo>
                    <a:pt x="908" y="346"/>
                  </a:lnTo>
                  <a:lnTo>
                    <a:pt x="547" y="721"/>
                  </a:lnTo>
                  <a:lnTo>
                    <a:pt x="920" y="1300"/>
                  </a:lnTo>
                  <a:lnTo>
                    <a:pt x="609" y="1300"/>
                  </a:lnTo>
                  <a:lnTo>
                    <a:pt x="365" y="909"/>
                  </a:lnTo>
                  <a:lnTo>
                    <a:pt x="270" y="1010"/>
                  </a:lnTo>
                  <a:lnTo>
                    <a:pt x="270" y="1300"/>
                  </a:lnTo>
                  <a:lnTo>
                    <a:pt x="0" y="130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0">
              <a:extLst>
                <a:ext uri="{FF2B5EF4-FFF2-40B4-BE49-F238E27FC236}">
                  <a16:creationId xmlns:a16="http://schemas.microsoft.com/office/drawing/2014/main" id="{0D449E32-BCCB-5FA7-37E4-30FF7569B638}"/>
                </a:ext>
              </a:extLst>
            </p:cNvPr>
            <p:cNvSpPr>
              <a:spLocks/>
            </p:cNvSpPr>
            <p:nvPr userDrawn="1"/>
          </p:nvSpPr>
          <p:spPr bwMode="auto">
            <a:xfrm>
              <a:off x="7919896" y="3173413"/>
              <a:ext cx="1227138" cy="1568450"/>
            </a:xfrm>
            <a:custGeom>
              <a:avLst/>
              <a:gdLst>
                <a:gd name="T0" fmla="*/ 0 w 383"/>
                <a:gd name="T1" fmla="*/ 417 h 488"/>
                <a:gd name="T2" fmla="*/ 57 w 383"/>
                <a:gd name="T3" fmla="*/ 329 h 488"/>
                <a:gd name="T4" fmla="*/ 206 w 383"/>
                <a:gd name="T5" fmla="*/ 385 h 488"/>
                <a:gd name="T6" fmla="*/ 262 w 383"/>
                <a:gd name="T7" fmla="*/ 350 h 488"/>
                <a:gd name="T8" fmla="*/ 262 w 383"/>
                <a:gd name="T9" fmla="*/ 348 h 488"/>
                <a:gd name="T10" fmla="*/ 165 w 383"/>
                <a:gd name="T11" fmla="*/ 294 h 488"/>
                <a:gd name="T12" fmla="*/ 24 w 383"/>
                <a:gd name="T13" fmla="*/ 152 h 488"/>
                <a:gd name="T14" fmla="*/ 24 w 383"/>
                <a:gd name="T15" fmla="*/ 150 h 488"/>
                <a:gd name="T16" fmla="*/ 196 w 383"/>
                <a:gd name="T17" fmla="*/ 0 h 488"/>
                <a:gd name="T18" fmla="*/ 372 w 383"/>
                <a:gd name="T19" fmla="*/ 55 h 488"/>
                <a:gd name="T20" fmla="*/ 321 w 383"/>
                <a:gd name="T21" fmla="*/ 147 h 488"/>
                <a:gd name="T22" fmla="*/ 194 w 383"/>
                <a:gd name="T23" fmla="*/ 103 h 488"/>
                <a:gd name="T24" fmla="*/ 144 w 383"/>
                <a:gd name="T25" fmla="*/ 136 h 488"/>
                <a:gd name="T26" fmla="*/ 144 w 383"/>
                <a:gd name="T27" fmla="*/ 138 h 488"/>
                <a:gd name="T28" fmla="*/ 240 w 383"/>
                <a:gd name="T29" fmla="*/ 194 h 488"/>
                <a:gd name="T30" fmla="*/ 383 w 383"/>
                <a:gd name="T31" fmla="*/ 334 h 488"/>
                <a:gd name="T32" fmla="*/ 383 w 383"/>
                <a:gd name="T33" fmla="*/ 336 h 488"/>
                <a:gd name="T34" fmla="*/ 203 w 383"/>
                <a:gd name="T35" fmla="*/ 488 h 488"/>
                <a:gd name="T36" fmla="*/ 0 w 383"/>
                <a:gd name="T37" fmla="*/ 41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3" h="488">
                  <a:moveTo>
                    <a:pt x="0" y="417"/>
                  </a:moveTo>
                  <a:cubicBezTo>
                    <a:pt x="57" y="329"/>
                    <a:pt x="57" y="329"/>
                    <a:pt x="57" y="329"/>
                  </a:cubicBezTo>
                  <a:cubicBezTo>
                    <a:pt x="108" y="366"/>
                    <a:pt x="162" y="385"/>
                    <a:pt x="206" y="385"/>
                  </a:cubicBezTo>
                  <a:cubicBezTo>
                    <a:pt x="245" y="385"/>
                    <a:pt x="262" y="371"/>
                    <a:pt x="262" y="350"/>
                  </a:cubicBezTo>
                  <a:cubicBezTo>
                    <a:pt x="262" y="348"/>
                    <a:pt x="262" y="348"/>
                    <a:pt x="262" y="348"/>
                  </a:cubicBezTo>
                  <a:cubicBezTo>
                    <a:pt x="262" y="319"/>
                    <a:pt x="217" y="309"/>
                    <a:pt x="165" y="294"/>
                  </a:cubicBezTo>
                  <a:cubicBezTo>
                    <a:pt x="99" y="274"/>
                    <a:pt x="24" y="243"/>
                    <a:pt x="24" y="152"/>
                  </a:cubicBezTo>
                  <a:cubicBezTo>
                    <a:pt x="24" y="150"/>
                    <a:pt x="24" y="150"/>
                    <a:pt x="24" y="150"/>
                  </a:cubicBezTo>
                  <a:cubicBezTo>
                    <a:pt x="24" y="54"/>
                    <a:pt x="101" y="0"/>
                    <a:pt x="196" y="0"/>
                  </a:cubicBezTo>
                  <a:cubicBezTo>
                    <a:pt x="256" y="0"/>
                    <a:pt x="321" y="21"/>
                    <a:pt x="372" y="55"/>
                  </a:cubicBezTo>
                  <a:cubicBezTo>
                    <a:pt x="321" y="147"/>
                    <a:pt x="321" y="147"/>
                    <a:pt x="321" y="147"/>
                  </a:cubicBezTo>
                  <a:cubicBezTo>
                    <a:pt x="275" y="120"/>
                    <a:pt x="228" y="103"/>
                    <a:pt x="194" y="103"/>
                  </a:cubicBezTo>
                  <a:cubicBezTo>
                    <a:pt x="161" y="103"/>
                    <a:pt x="144" y="118"/>
                    <a:pt x="144" y="136"/>
                  </a:cubicBezTo>
                  <a:cubicBezTo>
                    <a:pt x="144" y="138"/>
                    <a:pt x="144" y="138"/>
                    <a:pt x="144" y="138"/>
                  </a:cubicBezTo>
                  <a:cubicBezTo>
                    <a:pt x="144" y="164"/>
                    <a:pt x="189" y="176"/>
                    <a:pt x="240" y="194"/>
                  </a:cubicBezTo>
                  <a:cubicBezTo>
                    <a:pt x="306" y="216"/>
                    <a:pt x="383" y="248"/>
                    <a:pt x="383" y="334"/>
                  </a:cubicBezTo>
                  <a:cubicBezTo>
                    <a:pt x="383" y="336"/>
                    <a:pt x="383" y="336"/>
                    <a:pt x="383" y="336"/>
                  </a:cubicBezTo>
                  <a:cubicBezTo>
                    <a:pt x="383" y="440"/>
                    <a:pt x="305" y="488"/>
                    <a:pt x="203" y="488"/>
                  </a:cubicBezTo>
                  <a:cubicBezTo>
                    <a:pt x="137" y="488"/>
                    <a:pt x="63" y="466"/>
                    <a:pt x="0"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11">
              <a:extLst>
                <a:ext uri="{FF2B5EF4-FFF2-40B4-BE49-F238E27FC236}">
                  <a16:creationId xmlns:a16="http://schemas.microsoft.com/office/drawing/2014/main" id="{DF4FD3AA-2A1C-04CA-7759-A7926327B4AA}"/>
                </a:ext>
              </a:extLst>
            </p:cNvPr>
            <p:cNvSpPr>
              <a:spLocks noChangeArrowheads="1"/>
            </p:cNvSpPr>
            <p:nvPr userDrawn="1"/>
          </p:nvSpPr>
          <p:spPr bwMode="auto">
            <a:xfrm>
              <a:off x="9282260" y="4167188"/>
              <a:ext cx="544513" cy="546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1">
            <a:extLst>
              <a:ext uri="{FF2B5EF4-FFF2-40B4-BE49-F238E27FC236}">
                <a16:creationId xmlns:a16="http://schemas.microsoft.com/office/drawing/2014/main" id="{569B2029-3363-F2FE-0D88-D77A0133532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13643" y="457620"/>
            <a:ext cx="1434425" cy="904791"/>
          </a:xfrm>
          <a:prstGeom prst="rect">
            <a:avLst/>
          </a:prstGeom>
        </p:spPr>
      </p:pic>
    </p:spTree>
    <p:extLst>
      <p:ext uri="{BB962C8B-B14F-4D97-AF65-F5344CB8AC3E}">
        <p14:creationId xmlns:p14="http://schemas.microsoft.com/office/powerpoint/2010/main" val="2281821413"/>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losing Slide_Black">
    <p:bg>
      <p:bgPr>
        <a:gradFill>
          <a:gsLst>
            <a:gs pos="100000">
              <a:srgbClr val="391262"/>
            </a:gs>
            <a:gs pos="38000">
              <a:srgbClr val="64131E"/>
            </a:gs>
            <a:gs pos="0">
              <a:srgbClr val="831B22"/>
            </a:gs>
            <a:gs pos="71000">
              <a:srgbClr val="4D144A"/>
            </a:gs>
          </a:gsLst>
          <a:path path="circle">
            <a:fillToRect l="100000" t="100000"/>
          </a:path>
        </a:gradFill>
        <a:effectLst/>
      </p:bgPr>
    </p:bg>
    <p:spTree>
      <p:nvGrpSpPr>
        <p:cNvPr id="1" name=""/>
        <p:cNvGrpSpPr/>
        <p:nvPr/>
      </p:nvGrpSpPr>
      <p:grpSpPr>
        <a:xfrm>
          <a:off x="0" y="0"/>
          <a:ext cx="0" cy="0"/>
          <a:chOff x="0" y="0"/>
          <a:chExt cx="0" cy="0"/>
        </a:xfrm>
      </p:grpSpPr>
      <p:grpSp>
        <p:nvGrpSpPr>
          <p:cNvPr id="166" name="Group 165">
            <a:extLst>
              <a:ext uri="{FF2B5EF4-FFF2-40B4-BE49-F238E27FC236}">
                <a16:creationId xmlns:a16="http://schemas.microsoft.com/office/drawing/2014/main" id="{45DF6D6F-9C39-7C31-64D4-4BCE9C9CA5D6}"/>
              </a:ext>
            </a:extLst>
          </p:cNvPr>
          <p:cNvGrpSpPr/>
          <p:nvPr userDrawn="1"/>
        </p:nvGrpSpPr>
        <p:grpSpPr>
          <a:xfrm>
            <a:off x="1538947" y="3561907"/>
            <a:ext cx="7851377" cy="1769127"/>
            <a:chOff x="541049" y="2649538"/>
            <a:chExt cx="9285724" cy="2092325"/>
          </a:xfrm>
          <a:solidFill>
            <a:schemeClr val="bg1"/>
          </a:solidFill>
        </p:grpSpPr>
        <p:sp>
          <p:nvSpPr>
            <p:cNvPr id="167" name="Freeform 5">
              <a:extLst>
                <a:ext uri="{FF2B5EF4-FFF2-40B4-BE49-F238E27FC236}">
                  <a16:creationId xmlns:a16="http://schemas.microsoft.com/office/drawing/2014/main" id="{E109AFA1-C190-E6CF-D819-5DDBF44B5ED2}"/>
                </a:ext>
              </a:extLst>
            </p:cNvPr>
            <p:cNvSpPr>
              <a:spLocks/>
            </p:cNvSpPr>
            <p:nvPr userDrawn="1"/>
          </p:nvSpPr>
          <p:spPr bwMode="auto">
            <a:xfrm>
              <a:off x="541049" y="2809876"/>
              <a:ext cx="963613" cy="1928813"/>
            </a:xfrm>
            <a:custGeom>
              <a:avLst/>
              <a:gdLst>
                <a:gd name="T0" fmla="*/ 57 w 301"/>
                <a:gd name="T1" fmla="*/ 458 h 600"/>
                <a:gd name="T2" fmla="*/ 57 w 301"/>
                <a:gd name="T3" fmla="*/ 235 h 600"/>
                <a:gd name="T4" fmla="*/ 0 w 301"/>
                <a:gd name="T5" fmla="*/ 235 h 600"/>
                <a:gd name="T6" fmla="*/ 0 w 301"/>
                <a:gd name="T7" fmla="*/ 121 h 600"/>
                <a:gd name="T8" fmla="*/ 57 w 301"/>
                <a:gd name="T9" fmla="*/ 121 h 600"/>
                <a:gd name="T10" fmla="*/ 57 w 301"/>
                <a:gd name="T11" fmla="*/ 0 h 600"/>
                <a:gd name="T12" fmla="*/ 190 w 301"/>
                <a:gd name="T13" fmla="*/ 0 h 600"/>
                <a:gd name="T14" fmla="*/ 190 w 301"/>
                <a:gd name="T15" fmla="*/ 121 h 600"/>
                <a:gd name="T16" fmla="*/ 301 w 301"/>
                <a:gd name="T17" fmla="*/ 121 h 600"/>
                <a:gd name="T18" fmla="*/ 301 w 301"/>
                <a:gd name="T19" fmla="*/ 235 h 600"/>
                <a:gd name="T20" fmla="*/ 190 w 301"/>
                <a:gd name="T21" fmla="*/ 235 h 600"/>
                <a:gd name="T22" fmla="*/ 190 w 301"/>
                <a:gd name="T23" fmla="*/ 436 h 600"/>
                <a:gd name="T24" fmla="*/ 233 w 301"/>
                <a:gd name="T25" fmla="*/ 482 h 600"/>
                <a:gd name="T26" fmla="*/ 299 w 301"/>
                <a:gd name="T27" fmla="*/ 465 h 600"/>
                <a:gd name="T28" fmla="*/ 299 w 301"/>
                <a:gd name="T29" fmla="*/ 573 h 600"/>
                <a:gd name="T30" fmla="*/ 194 w 301"/>
                <a:gd name="T31" fmla="*/ 600 h 600"/>
                <a:gd name="T32" fmla="*/ 57 w 301"/>
                <a:gd name="T33" fmla="*/ 45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600">
                  <a:moveTo>
                    <a:pt x="57" y="458"/>
                  </a:moveTo>
                  <a:cubicBezTo>
                    <a:pt x="57" y="235"/>
                    <a:pt x="57" y="235"/>
                    <a:pt x="57" y="235"/>
                  </a:cubicBezTo>
                  <a:cubicBezTo>
                    <a:pt x="0" y="235"/>
                    <a:pt x="0" y="235"/>
                    <a:pt x="0" y="235"/>
                  </a:cubicBezTo>
                  <a:cubicBezTo>
                    <a:pt x="0" y="121"/>
                    <a:pt x="0" y="121"/>
                    <a:pt x="0" y="121"/>
                  </a:cubicBezTo>
                  <a:cubicBezTo>
                    <a:pt x="57" y="121"/>
                    <a:pt x="57" y="121"/>
                    <a:pt x="57" y="121"/>
                  </a:cubicBezTo>
                  <a:cubicBezTo>
                    <a:pt x="57" y="0"/>
                    <a:pt x="57" y="0"/>
                    <a:pt x="57" y="0"/>
                  </a:cubicBezTo>
                  <a:cubicBezTo>
                    <a:pt x="190" y="0"/>
                    <a:pt x="190" y="0"/>
                    <a:pt x="190" y="0"/>
                  </a:cubicBezTo>
                  <a:cubicBezTo>
                    <a:pt x="190" y="121"/>
                    <a:pt x="190" y="121"/>
                    <a:pt x="190" y="121"/>
                  </a:cubicBezTo>
                  <a:cubicBezTo>
                    <a:pt x="301" y="121"/>
                    <a:pt x="301" y="121"/>
                    <a:pt x="301" y="121"/>
                  </a:cubicBezTo>
                  <a:cubicBezTo>
                    <a:pt x="301" y="235"/>
                    <a:pt x="301" y="235"/>
                    <a:pt x="301" y="235"/>
                  </a:cubicBezTo>
                  <a:cubicBezTo>
                    <a:pt x="190" y="235"/>
                    <a:pt x="190" y="235"/>
                    <a:pt x="190" y="235"/>
                  </a:cubicBezTo>
                  <a:cubicBezTo>
                    <a:pt x="190" y="436"/>
                    <a:pt x="190" y="436"/>
                    <a:pt x="190" y="436"/>
                  </a:cubicBezTo>
                  <a:cubicBezTo>
                    <a:pt x="190" y="467"/>
                    <a:pt x="203" y="482"/>
                    <a:pt x="233" y="482"/>
                  </a:cubicBezTo>
                  <a:cubicBezTo>
                    <a:pt x="258" y="482"/>
                    <a:pt x="280" y="476"/>
                    <a:pt x="299" y="465"/>
                  </a:cubicBezTo>
                  <a:cubicBezTo>
                    <a:pt x="299" y="573"/>
                    <a:pt x="299" y="573"/>
                    <a:pt x="299" y="573"/>
                  </a:cubicBezTo>
                  <a:cubicBezTo>
                    <a:pt x="271" y="590"/>
                    <a:pt x="239" y="600"/>
                    <a:pt x="194" y="600"/>
                  </a:cubicBezTo>
                  <a:cubicBezTo>
                    <a:pt x="112" y="600"/>
                    <a:pt x="57" y="568"/>
                    <a:pt x="57" y="4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6">
              <a:extLst>
                <a:ext uri="{FF2B5EF4-FFF2-40B4-BE49-F238E27FC236}">
                  <a16:creationId xmlns:a16="http://schemas.microsoft.com/office/drawing/2014/main" id="{1969BD4D-0C40-739F-FF6B-4214C2BEBC90}"/>
                </a:ext>
              </a:extLst>
            </p:cNvPr>
            <p:cNvSpPr>
              <a:spLocks/>
            </p:cNvSpPr>
            <p:nvPr userDrawn="1"/>
          </p:nvSpPr>
          <p:spPr bwMode="auto">
            <a:xfrm>
              <a:off x="1708151" y="2649538"/>
              <a:ext cx="1382713" cy="2063750"/>
            </a:xfrm>
            <a:custGeom>
              <a:avLst/>
              <a:gdLst>
                <a:gd name="T0" fmla="*/ 0 w 432"/>
                <a:gd name="T1" fmla="*/ 0 h 642"/>
                <a:gd name="T2" fmla="*/ 134 w 432"/>
                <a:gd name="T3" fmla="*/ 0 h 642"/>
                <a:gd name="T4" fmla="*/ 134 w 432"/>
                <a:gd name="T5" fmla="*/ 237 h 642"/>
                <a:gd name="T6" fmla="*/ 272 w 432"/>
                <a:gd name="T7" fmla="*/ 162 h 642"/>
                <a:gd name="T8" fmla="*/ 432 w 432"/>
                <a:gd name="T9" fmla="*/ 337 h 642"/>
                <a:gd name="T10" fmla="*/ 432 w 432"/>
                <a:gd name="T11" fmla="*/ 642 h 642"/>
                <a:gd name="T12" fmla="*/ 298 w 432"/>
                <a:gd name="T13" fmla="*/ 642 h 642"/>
                <a:gd name="T14" fmla="*/ 298 w 432"/>
                <a:gd name="T15" fmla="*/ 379 h 642"/>
                <a:gd name="T16" fmla="*/ 218 w 432"/>
                <a:gd name="T17" fmla="*/ 283 h 642"/>
                <a:gd name="T18" fmla="*/ 134 w 432"/>
                <a:gd name="T19" fmla="*/ 379 h 642"/>
                <a:gd name="T20" fmla="*/ 134 w 432"/>
                <a:gd name="T21" fmla="*/ 642 h 642"/>
                <a:gd name="T22" fmla="*/ 0 w 432"/>
                <a:gd name="T23" fmla="*/ 642 h 642"/>
                <a:gd name="T24" fmla="*/ 0 w 432"/>
                <a:gd name="T2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642">
                  <a:moveTo>
                    <a:pt x="0" y="0"/>
                  </a:moveTo>
                  <a:cubicBezTo>
                    <a:pt x="134" y="0"/>
                    <a:pt x="134" y="0"/>
                    <a:pt x="134" y="0"/>
                  </a:cubicBezTo>
                  <a:cubicBezTo>
                    <a:pt x="134" y="237"/>
                    <a:pt x="134" y="237"/>
                    <a:pt x="134" y="237"/>
                  </a:cubicBezTo>
                  <a:cubicBezTo>
                    <a:pt x="165" y="198"/>
                    <a:pt x="204" y="162"/>
                    <a:pt x="272" y="162"/>
                  </a:cubicBezTo>
                  <a:cubicBezTo>
                    <a:pt x="373" y="162"/>
                    <a:pt x="432" y="229"/>
                    <a:pt x="432" y="337"/>
                  </a:cubicBezTo>
                  <a:cubicBezTo>
                    <a:pt x="432" y="642"/>
                    <a:pt x="432" y="642"/>
                    <a:pt x="432" y="642"/>
                  </a:cubicBezTo>
                  <a:cubicBezTo>
                    <a:pt x="298" y="642"/>
                    <a:pt x="298" y="642"/>
                    <a:pt x="298" y="642"/>
                  </a:cubicBezTo>
                  <a:cubicBezTo>
                    <a:pt x="298" y="379"/>
                    <a:pt x="298" y="379"/>
                    <a:pt x="298" y="379"/>
                  </a:cubicBezTo>
                  <a:cubicBezTo>
                    <a:pt x="298" y="316"/>
                    <a:pt x="269" y="283"/>
                    <a:pt x="218" y="283"/>
                  </a:cubicBezTo>
                  <a:cubicBezTo>
                    <a:pt x="166" y="283"/>
                    <a:pt x="134" y="316"/>
                    <a:pt x="134" y="379"/>
                  </a:cubicBezTo>
                  <a:cubicBezTo>
                    <a:pt x="134" y="642"/>
                    <a:pt x="134" y="642"/>
                    <a:pt x="134" y="642"/>
                  </a:cubicBezTo>
                  <a:cubicBezTo>
                    <a:pt x="0" y="642"/>
                    <a:pt x="0" y="642"/>
                    <a:pt x="0" y="64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7">
              <a:extLst>
                <a:ext uri="{FF2B5EF4-FFF2-40B4-BE49-F238E27FC236}">
                  <a16:creationId xmlns:a16="http://schemas.microsoft.com/office/drawing/2014/main" id="{6DB7C37A-1FE6-9BFA-5E83-3EC0F79497F5}"/>
                </a:ext>
              </a:extLst>
            </p:cNvPr>
            <p:cNvSpPr>
              <a:spLocks noEditPoints="1"/>
            </p:cNvSpPr>
            <p:nvPr userDrawn="1"/>
          </p:nvSpPr>
          <p:spPr bwMode="auto">
            <a:xfrm>
              <a:off x="3261304" y="3179763"/>
              <a:ext cx="1390650" cy="1562100"/>
            </a:xfrm>
            <a:custGeom>
              <a:avLst/>
              <a:gdLst>
                <a:gd name="T0" fmla="*/ 0 w 434"/>
                <a:gd name="T1" fmla="*/ 342 h 486"/>
                <a:gd name="T2" fmla="*/ 0 w 434"/>
                <a:gd name="T3" fmla="*/ 340 h 486"/>
                <a:gd name="T4" fmla="*/ 190 w 434"/>
                <a:gd name="T5" fmla="*/ 189 h 486"/>
                <a:gd name="T6" fmla="*/ 305 w 434"/>
                <a:gd name="T7" fmla="*/ 209 h 486"/>
                <a:gd name="T8" fmla="*/ 305 w 434"/>
                <a:gd name="T9" fmla="*/ 201 h 486"/>
                <a:gd name="T10" fmla="*/ 204 w 434"/>
                <a:gd name="T11" fmla="*/ 115 h 486"/>
                <a:gd name="T12" fmla="*/ 74 w 434"/>
                <a:gd name="T13" fmla="*/ 140 h 486"/>
                <a:gd name="T14" fmla="*/ 40 w 434"/>
                <a:gd name="T15" fmla="*/ 38 h 486"/>
                <a:gd name="T16" fmla="*/ 223 w 434"/>
                <a:gd name="T17" fmla="*/ 0 h 486"/>
                <a:gd name="T18" fmla="*/ 383 w 434"/>
                <a:gd name="T19" fmla="*/ 53 h 486"/>
                <a:gd name="T20" fmla="*/ 434 w 434"/>
                <a:gd name="T21" fmla="*/ 204 h 486"/>
                <a:gd name="T22" fmla="*/ 434 w 434"/>
                <a:gd name="T23" fmla="*/ 477 h 486"/>
                <a:gd name="T24" fmla="*/ 304 w 434"/>
                <a:gd name="T25" fmla="*/ 477 h 486"/>
                <a:gd name="T26" fmla="*/ 304 w 434"/>
                <a:gd name="T27" fmla="*/ 426 h 486"/>
                <a:gd name="T28" fmla="*/ 162 w 434"/>
                <a:gd name="T29" fmla="*/ 486 h 486"/>
                <a:gd name="T30" fmla="*/ 0 w 434"/>
                <a:gd name="T31" fmla="*/ 342 h 486"/>
                <a:gd name="T32" fmla="*/ 307 w 434"/>
                <a:gd name="T33" fmla="*/ 311 h 486"/>
                <a:gd name="T34" fmla="*/ 307 w 434"/>
                <a:gd name="T35" fmla="*/ 287 h 486"/>
                <a:gd name="T36" fmla="*/ 222 w 434"/>
                <a:gd name="T37" fmla="*/ 270 h 486"/>
                <a:gd name="T38" fmla="*/ 129 w 434"/>
                <a:gd name="T39" fmla="*/ 335 h 486"/>
                <a:gd name="T40" fmla="*/ 129 w 434"/>
                <a:gd name="T41" fmla="*/ 336 h 486"/>
                <a:gd name="T42" fmla="*/ 202 w 434"/>
                <a:gd name="T43" fmla="*/ 394 h 486"/>
                <a:gd name="T44" fmla="*/ 307 w 434"/>
                <a:gd name="T45" fmla="*/ 31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 h="486">
                  <a:moveTo>
                    <a:pt x="0" y="342"/>
                  </a:moveTo>
                  <a:cubicBezTo>
                    <a:pt x="0" y="340"/>
                    <a:pt x="0" y="340"/>
                    <a:pt x="0" y="340"/>
                  </a:cubicBezTo>
                  <a:cubicBezTo>
                    <a:pt x="0" y="237"/>
                    <a:pt x="78" y="189"/>
                    <a:pt x="190" y="189"/>
                  </a:cubicBezTo>
                  <a:cubicBezTo>
                    <a:pt x="237" y="189"/>
                    <a:pt x="272" y="197"/>
                    <a:pt x="305" y="209"/>
                  </a:cubicBezTo>
                  <a:cubicBezTo>
                    <a:pt x="305" y="201"/>
                    <a:pt x="305" y="201"/>
                    <a:pt x="305" y="201"/>
                  </a:cubicBezTo>
                  <a:cubicBezTo>
                    <a:pt x="305" y="145"/>
                    <a:pt x="271" y="115"/>
                    <a:pt x="204" y="115"/>
                  </a:cubicBezTo>
                  <a:cubicBezTo>
                    <a:pt x="153" y="115"/>
                    <a:pt x="117" y="124"/>
                    <a:pt x="74" y="140"/>
                  </a:cubicBezTo>
                  <a:cubicBezTo>
                    <a:pt x="40" y="38"/>
                    <a:pt x="40" y="38"/>
                    <a:pt x="40" y="38"/>
                  </a:cubicBezTo>
                  <a:cubicBezTo>
                    <a:pt x="92" y="15"/>
                    <a:pt x="143" y="0"/>
                    <a:pt x="223" y="0"/>
                  </a:cubicBezTo>
                  <a:cubicBezTo>
                    <a:pt x="296" y="0"/>
                    <a:pt x="349" y="20"/>
                    <a:pt x="383" y="53"/>
                  </a:cubicBezTo>
                  <a:cubicBezTo>
                    <a:pt x="418" y="88"/>
                    <a:pt x="434" y="140"/>
                    <a:pt x="434" y="204"/>
                  </a:cubicBezTo>
                  <a:cubicBezTo>
                    <a:pt x="434" y="477"/>
                    <a:pt x="434" y="477"/>
                    <a:pt x="434" y="477"/>
                  </a:cubicBezTo>
                  <a:cubicBezTo>
                    <a:pt x="304" y="477"/>
                    <a:pt x="304" y="477"/>
                    <a:pt x="304" y="477"/>
                  </a:cubicBezTo>
                  <a:cubicBezTo>
                    <a:pt x="304" y="426"/>
                    <a:pt x="304" y="426"/>
                    <a:pt x="304" y="426"/>
                  </a:cubicBezTo>
                  <a:cubicBezTo>
                    <a:pt x="272" y="462"/>
                    <a:pt x="227" y="486"/>
                    <a:pt x="162" y="486"/>
                  </a:cubicBezTo>
                  <a:cubicBezTo>
                    <a:pt x="73" y="486"/>
                    <a:pt x="0" y="435"/>
                    <a:pt x="0" y="342"/>
                  </a:cubicBezTo>
                  <a:close/>
                  <a:moveTo>
                    <a:pt x="307" y="311"/>
                  </a:moveTo>
                  <a:cubicBezTo>
                    <a:pt x="307" y="287"/>
                    <a:pt x="307" y="287"/>
                    <a:pt x="307" y="287"/>
                  </a:cubicBezTo>
                  <a:cubicBezTo>
                    <a:pt x="284" y="277"/>
                    <a:pt x="254" y="270"/>
                    <a:pt x="222" y="270"/>
                  </a:cubicBezTo>
                  <a:cubicBezTo>
                    <a:pt x="164" y="270"/>
                    <a:pt x="129" y="292"/>
                    <a:pt x="129" y="335"/>
                  </a:cubicBezTo>
                  <a:cubicBezTo>
                    <a:pt x="129" y="336"/>
                    <a:pt x="129" y="336"/>
                    <a:pt x="129" y="336"/>
                  </a:cubicBezTo>
                  <a:cubicBezTo>
                    <a:pt x="129" y="372"/>
                    <a:pt x="159" y="394"/>
                    <a:pt x="202" y="394"/>
                  </a:cubicBezTo>
                  <a:cubicBezTo>
                    <a:pt x="265" y="394"/>
                    <a:pt x="307" y="359"/>
                    <a:pt x="307"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8">
              <a:extLst>
                <a:ext uri="{FF2B5EF4-FFF2-40B4-BE49-F238E27FC236}">
                  <a16:creationId xmlns:a16="http://schemas.microsoft.com/office/drawing/2014/main" id="{3AEA624F-19C6-31CA-5CD9-7E42ED68DA56}"/>
                </a:ext>
              </a:extLst>
            </p:cNvPr>
            <p:cNvSpPr>
              <a:spLocks/>
            </p:cNvSpPr>
            <p:nvPr userDrawn="1"/>
          </p:nvSpPr>
          <p:spPr bwMode="auto">
            <a:xfrm>
              <a:off x="4859916" y="3170238"/>
              <a:ext cx="1384300" cy="1543050"/>
            </a:xfrm>
            <a:custGeom>
              <a:avLst/>
              <a:gdLst>
                <a:gd name="T0" fmla="*/ 0 w 432"/>
                <a:gd name="T1" fmla="*/ 9 h 480"/>
                <a:gd name="T2" fmla="*/ 133 w 432"/>
                <a:gd name="T3" fmla="*/ 9 h 480"/>
                <a:gd name="T4" fmla="*/ 133 w 432"/>
                <a:gd name="T5" fmla="*/ 75 h 480"/>
                <a:gd name="T6" fmla="*/ 272 w 432"/>
                <a:gd name="T7" fmla="*/ 0 h 480"/>
                <a:gd name="T8" fmla="*/ 432 w 432"/>
                <a:gd name="T9" fmla="*/ 175 h 480"/>
                <a:gd name="T10" fmla="*/ 432 w 432"/>
                <a:gd name="T11" fmla="*/ 480 h 480"/>
                <a:gd name="T12" fmla="*/ 298 w 432"/>
                <a:gd name="T13" fmla="*/ 480 h 480"/>
                <a:gd name="T14" fmla="*/ 298 w 432"/>
                <a:gd name="T15" fmla="*/ 217 h 480"/>
                <a:gd name="T16" fmla="*/ 217 w 432"/>
                <a:gd name="T17" fmla="*/ 121 h 480"/>
                <a:gd name="T18" fmla="*/ 133 w 432"/>
                <a:gd name="T19" fmla="*/ 217 h 480"/>
                <a:gd name="T20" fmla="*/ 133 w 432"/>
                <a:gd name="T21" fmla="*/ 480 h 480"/>
                <a:gd name="T22" fmla="*/ 0 w 432"/>
                <a:gd name="T23" fmla="*/ 480 h 480"/>
                <a:gd name="T24" fmla="*/ 0 w 432"/>
                <a:gd name="T25" fmla="*/ 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480">
                  <a:moveTo>
                    <a:pt x="0" y="9"/>
                  </a:moveTo>
                  <a:cubicBezTo>
                    <a:pt x="133" y="9"/>
                    <a:pt x="133" y="9"/>
                    <a:pt x="133" y="9"/>
                  </a:cubicBezTo>
                  <a:cubicBezTo>
                    <a:pt x="133" y="75"/>
                    <a:pt x="133" y="75"/>
                    <a:pt x="133" y="75"/>
                  </a:cubicBezTo>
                  <a:cubicBezTo>
                    <a:pt x="164" y="36"/>
                    <a:pt x="204" y="0"/>
                    <a:pt x="272" y="0"/>
                  </a:cubicBezTo>
                  <a:cubicBezTo>
                    <a:pt x="373" y="0"/>
                    <a:pt x="432" y="67"/>
                    <a:pt x="432" y="175"/>
                  </a:cubicBezTo>
                  <a:cubicBezTo>
                    <a:pt x="432" y="480"/>
                    <a:pt x="432" y="480"/>
                    <a:pt x="432" y="480"/>
                  </a:cubicBezTo>
                  <a:cubicBezTo>
                    <a:pt x="298" y="480"/>
                    <a:pt x="298" y="480"/>
                    <a:pt x="298" y="480"/>
                  </a:cubicBezTo>
                  <a:cubicBezTo>
                    <a:pt x="298" y="217"/>
                    <a:pt x="298" y="217"/>
                    <a:pt x="298" y="217"/>
                  </a:cubicBezTo>
                  <a:cubicBezTo>
                    <a:pt x="298" y="154"/>
                    <a:pt x="268" y="121"/>
                    <a:pt x="217" y="121"/>
                  </a:cubicBezTo>
                  <a:cubicBezTo>
                    <a:pt x="166" y="121"/>
                    <a:pt x="133" y="154"/>
                    <a:pt x="133" y="217"/>
                  </a:cubicBezTo>
                  <a:cubicBezTo>
                    <a:pt x="133" y="480"/>
                    <a:pt x="133" y="480"/>
                    <a:pt x="133" y="480"/>
                  </a:cubicBezTo>
                  <a:cubicBezTo>
                    <a:pt x="0" y="480"/>
                    <a:pt x="0" y="480"/>
                    <a:pt x="0" y="480"/>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9">
              <a:extLst>
                <a:ext uri="{FF2B5EF4-FFF2-40B4-BE49-F238E27FC236}">
                  <a16:creationId xmlns:a16="http://schemas.microsoft.com/office/drawing/2014/main" id="{ED142D15-3F97-1719-8D74-37D26D1CAA33}"/>
                </a:ext>
              </a:extLst>
            </p:cNvPr>
            <p:cNvSpPr>
              <a:spLocks/>
            </p:cNvSpPr>
            <p:nvPr userDrawn="1"/>
          </p:nvSpPr>
          <p:spPr bwMode="auto">
            <a:xfrm>
              <a:off x="6436593" y="2649538"/>
              <a:ext cx="1460500" cy="2063750"/>
            </a:xfrm>
            <a:custGeom>
              <a:avLst/>
              <a:gdLst>
                <a:gd name="T0" fmla="*/ 0 w 920"/>
                <a:gd name="T1" fmla="*/ 0 h 1300"/>
                <a:gd name="T2" fmla="*/ 270 w 920"/>
                <a:gd name="T3" fmla="*/ 0 h 1300"/>
                <a:gd name="T4" fmla="*/ 270 w 920"/>
                <a:gd name="T5" fmla="*/ 692 h 1300"/>
                <a:gd name="T6" fmla="*/ 585 w 920"/>
                <a:gd name="T7" fmla="*/ 346 h 1300"/>
                <a:gd name="T8" fmla="*/ 908 w 920"/>
                <a:gd name="T9" fmla="*/ 346 h 1300"/>
                <a:gd name="T10" fmla="*/ 547 w 920"/>
                <a:gd name="T11" fmla="*/ 721 h 1300"/>
                <a:gd name="T12" fmla="*/ 920 w 920"/>
                <a:gd name="T13" fmla="*/ 1300 h 1300"/>
                <a:gd name="T14" fmla="*/ 609 w 920"/>
                <a:gd name="T15" fmla="*/ 1300 h 1300"/>
                <a:gd name="T16" fmla="*/ 365 w 920"/>
                <a:gd name="T17" fmla="*/ 909 h 1300"/>
                <a:gd name="T18" fmla="*/ 270 w 920"/>
                <a:gd name="T19" fmla="*/ 1010 h 1300"/>
                <a:gd name="T20" fmla="*/ 270 w 920"/>
                <a:gd name="T21" fmla="*/ 1300 h 1300"/>
                <a:gd name="T22" fmla="*/ 0 w 920"/>
                <a:gd name="T23" fmla="*/ 1300 h 1300"/>
                <a:gd name="T24" fmla="*/ 0 w 920"/>
                <a:gd name="T25" fmla="*/ 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0" h="1300">
                  <a:moveTo>
                    <a:pt x="0" y="0"/>
                  </a:moveTo>
                  <a:lnTo>
                    <a:pt x="270" y="0"/>
                  </a:lnTo>
                  <a:lnTo>
                    <a:pt x="270" y="692"/>
                  </a:lnTo>
                  <a:lnTo>
                    <a:pt x="585" y="346"/>
                  </a:lnTo>
                  <a:lnTo>
                    <a:pt x="908" y="346"/>
                  </a:lnTo>
                  <a:lnTo>
                    <a:pt x="547" y="721"/>
                  </a:lnTo>
                  <a:lnTo>
                    <a:pt x="920" y="1300"/>
                  </a:lnTo>
                  <a:lnTo>
                    <a:pt x="609" y="1300"/>
                  </a:lnTo>
                  <a:lnTo>
                    <a:pt x="365" y="909"/>
                  </a:lnTo>
                  <a:lnTo>
                    <a:pt x="270" y="1010"/>
                  </a:lnTo>
                  <a:lnTo>
                    <a:pt x="270" y="1300"/>
                  </a:lnTo>
                  <a:lnTo>
                    <a:pt x="0" y="130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10">
              <a:extLst>
                <a:ext uri="{FF2B5EF4-FFF2-40B4-BE49-F238E27FC236}">
                  <a16:creationId xmlns:a16="http://schemas.microsoft.com/office/drawing/2014/main" id="{6FEBB0B2-4586-05AB-B4FE-055E54F117A8}"/>
                </a:ext>
              </a:extLst>
            </p:cNvPr>
            <p:cNvSpPr>
              <a:spLocks/>
            </p:cNvSpPr>
            <p:nvPr userDrawn="1"/>
          </p:nvSpPr>
          <p:spPr bwMode="auto">
            <a:xfrm>
              <a:off x="7919896" y="3173413"/>
              <a:ext cx="1227138" cy="1568450"/>
            </a:xfrm>
            <a:custGeom>
              <a:avLst/>
              <a:gdLst>
                <a:gd name="T0" fmla="*/ 0 w 383"/>
                <a:gd name="T1" fmla="*/ 417 h 488"/>
                <a:gd name="T2" fmla="*/ 57 w 383"/>
                <a:gd name="T3" fmla="*/ 329 h 488"/>
                <a:gd name="T4" fmla="*/ 206 w 383"/>
                <a:gd name="T5" fmla="*/ 385 h 488"/>
                <a:gd name="T6" fmla="*/ 262 w 383"/>
                <a:gd name="T7" fmla="*/ 350 h 488"/>
                <a:gd name="T8" fmla="*/ 262 w 383"/>
                <a:gd name="T9" fmla="*/ 348 h 488"/>
                <a:gd name="T10" fmla="*/ 165 w 383"/>
                <a:gd name="T11" fmla="*/ 294 h 488"/>
                <a:gd name="T12" fmla="*/ 24 w 383"/>
                <a:gd name="T13" fmla="*/ 152 h 488"/>
                <a:gd name="T14" fmla="*/ 24 w 383"/>
                <a:gd name="T15" fmla="*/ 150 h 488"/>
                <a:gd name="T16" fmla="*/ 196 w 383"/>
                <a:gd name="T17" fmla="*/ 0 h 488"/>
                <a:gd name="T18" fmla="*/ 372 w 383"/>
                <a:gd name="T19" fmla="*/ 55 h 488"/>
                <a:gd name="T20" fmla="*/ 321 w 383"/>
                <a:gd name="T21" fmla="*/ 147 h 488"/>
                <a:gd name="T22" fmla="*/ 194 w 383"/>
                <a:gd name="T23" fmla="*/ 103 h 488"/>
                <a:gd name="T24" fmla="*/ 144 w 383"/>
                <a:gd name="T25" fmla="*/ 136 h 488"/>
                <a:gd name="T26" fmla="*/ 144 w 383"/>
                <a:gd name="T27" fmla="*/ 138 h 488"/>
                <a:gd name="T28" fmla="*/ 240 w 383"/>
                <a:gd name="T29" fmla="*/ 194 h 488"/>
                <a:gd name="T30" fmla="*/ 383 w 383"/>
                <a:gd name="T31" fmla="*/ 334 h 488"/>
                <a:gd name="T32" fmla="*/ 383 w 383"/>
                <a:gd name="T33" fmla="*/ 336 h 488"/>
                <a:gd name="T34" fmla="*/ 203 w 383"/>
                <a:gd name="T35" fmla="*/ 488 h 488"/>
                <a:gd name="T36" fmla="*/ 0 w 383"/>
                <a:gd name="T37" fmla="*/ 41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3" h="488">
                  <a:moveTo>
                    <a:pt x="0" y="417"/>
                  </a:moveTo>
                  <a:cubicBezTo>
                    <a:pt x="57" y="329"/>
                    <a:pt x="57" y="329"/>
                    <a:pt x="57" y="329"/>
                  </a:cubicBezTo>
                  <a:cubicBezTo>
                    <a:pt x="108" y="366"/>
                    <a:pt x="162" y="385"/>
                    <a:pt x="206" y="385"/>
                  </a:cubicBezTo>
                  <a:cubicBezTo>
                    <a:pt x="245" y="385"/>
                    <a:pt x="262" y="371"/>
                    <a:pt x="262" y="350"/>
                  </a:cubicBezTo>
                  <a:cubicBezTo>
                    <a:pt x="262" y="348"/>
                    <a:pt x="262" y="348"/>
                    <a:pt x="262" y="348"/>
                  </a:cubicBezTo>
                  <a:cubicBezTo>
                    <a:pt x="262" y="319"/>
                    <a:pt x="217" y="309"/>
                    <a:pt x="165" y="294"/>
                  </a:cubicBezTo>
                  <a:cubicBezTo>
                    <a:pt x="99" y="274"/>
                    <a:pt x="24" y="243"/>
                    <a:pt x="24" y="152"/>
                  </a:cubicBezTo>
                  <a:cubicBezTo>
                    <a:pt x="24" y="150"/>
                    <a:pt x="24" y="150"/>
                    <a:pt x="24" y="150"/>
                  </a:cubicBezTo>
                  <a:cubicBezTo>
                    <a:pt x="24" y="54"/>
                    <a:pt x="101" y="0"/>
                    <a:pt x="196" y="0"/>
                  </a:cubicBezTo>
                  <a:cubicBezTo>
                    <a:pt x="256" y="0"/>
                    <a:pt x="321" y="21"/>
                    <a:pt x="372" y="55"/>
                  </a:cubicBezTo>
                  <a:cubicBezTo>
                    <a:pt x="321" y="147"/>
                    <a:pt x="321" y="147"/>
                    <a:pt x="321" y="147"/>
                  </a:cubicBezTo>
                  <a:cubicBezTo>
                    <a:pt x="275" y="120"/>
                    <a:pt x="228" y="103"/>
                    <a:pt x="194" y="103"/>
                  </a:cubicBezTo>
                  <a:cubicBezTo>
                    <a:pt x="161" y="103"/>
                    <a:pt x="144" y="118"/>
                    <a:pt x="144" y="136"/>
                  </a:cubicBezTo>
                  <a:cubicBezTo>
                    <a:pt x="144" y="138"/>
                    <a:pt x="144" y="138"/>
                    <a:pt x="144" y="138"/>
                  </a:cubicBezTo>
                  <a:cubicBezTo>
                    <a:pt x="144" y="164"/>
                    <a:pt x="189" y="176"/>
                    <a:pt x="240" y="194"/>
                  </a:cubicBezTo>
                  <a:cubicBezTo>
                    <a:pt x="306" y="216"/>
                    <a:pt x="383" y="248"/>
                    <a:pt x="383" y="334"/>
                  </a:cubicBezTo>
                  <a:cubicBezTo>
                    <a:pt x="383" y="336"/>
                    <a:pt x="383" y="336"/>
                    <a:pt x="383" y="336"/>
                  </a:cubicBezTo>
                  <a:cubicBezTo>
                    <a:pt x="383" y="440"/>
                    <a:pt x="305" y="488"/>
                    <a:pt x="203" y="488"/>
                  </a:cubicBezTo>
                  <a:cubicBezTo>
                    <a:pt x="137" y="488"/>
                    <a:pt x="63" y="466"/>
                    <a:pt x="0"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Oval 11">
              <a:extLst>
                <a:ext uri="{FF2B5EF4-FFF2-40B4-BE49-F238E27FC236}">
                  <a16:creationId xmlns:a16="http://schemas.microsoft.com/office/drawing/2014/main" id="{70877F96-1F23-E1FC-71E9-01EE358F60FD}"/>
                </a:ext>
              </a:extLst>
            </p:cNvPr>
            <p:cNvSpPr>
              <a:spLocks noChangeArrowheads="1"/>
            </p:cNvSpPr>
            <p:nvPr userDrawn="1"/>
          </p:nvSpPr>
          <p:spPr bwMode="auto">
            <a:xfrm>
              <a:off x="9282260" y="4167188"/>
              <a:ext cx="544513" cy="546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 name="Group 1">
            <a:extLst>
              <a:ext uri="{FF2B5EF4-FFF2-40B4-BE49-F238E27FC236}">
                <a16:creationId xmlns:a16="http://schemas.microsoft.com/office/drawing/2014/main" id="{59C8C1D9-B375-1D63-409C-0E8AA8DEE2D1}"/>
              </a:ext>
            </a:extLst>
          </p:cNvPr>
          <p:cNvGrpSpPr/>
          <p:nvPr userDrawn="1"/>
        </p:nvGrpSpPr>
        <p:grpSpPr>
          <a:xfrm>
            <a:off x="9390324" y="767096"/>
            <a:ext cx="2800087" cy="1898696"/>
            <a:chOff x="9390324" y="767096"/>
            <a:chExt cx="2800087" cy="1898696"/>
          </a:xfrm>
        </p:grpSpPr>
        <p:grpSp>
          <p:nvGrpSpPr>
            <p:cNvPr id="76" name="Group 75">
              <a:extLst>
                <a:ext uri="{FF2B5EF4-FFF2-40B4-BE49-F238E27FC236}">
                  <a16:creationId xmlns:a16="http://schemas.microsoft.com/office/drawing/2014/main" id="{04DB0252-2F51-9D54-5F87-47E8112037C5}"/>
                </a:ext>
              </a:extLst>
            </p:cNvPr>
            <p:cNvGrpSpPr/>
            <p:nvPr userDrawn="1"/>
          </p:nvGrpSpPr>
          <p:grpSpPr>
            <a:xfrm>
              <a:off x="9390324" y="936748"/>
              <a:ext cx="1965963" cy="1042086"/>
              <a:chOff x="4988072" y="501936"/>
              <a:chExt cx="1978802" cy="1051017"/>
            </a:xfrm>
            <a:solidFill>
              <a:schemeClr val="bg1"/>
            </a:solidFill>
          </p:grpSpPr>
          <p:sp>
            <p:nvSpPr>
              <p:cNvPr id="85" name="Freeform 5">
                <a:extLst>
                  <a:ext uri="{FF2B5EF4-FFF2-40B4-BE49-F238E27FC236}">
                    <a16:creationId xmlns:a16="http://schemas.microsoft.com/office/drawing/2014/main" id="{433FD598-576F-FFF0-672B-6A9B1AF51242}"/>
                  </a:ext>
                </a:extLst>
              </p:cNvPr>
              <p:cNvSpPr>
                <a:spLocks/>
              </p:cNvSpPr>
              <p:nvPr userDrawn="1"/>
            </p:nvSpPr>
            <p:spPr bwMode="auto">
              <a:xfrm>
                <a:off x="5559016" y="501936"/>
                <a:ext cx="218094" cy="282813"/>
              </a:xfrm>
              <a:custGeom>
                <a:avLst/>
                <a:gdLst>
                  <a:gd name="T0" fmla="*/ 0 w 502"/>
                  <a:gd name="T1" fmla="*/ 550 h 651"/>
                  <a:gd name="T2" fmla="*/ 83 w 502"/>
                  <a:gd name="T3" fmla="*/ 451 h 651"/>
                  <a:gd name="T4" fmla="*/ 272 w 502"/>
                  <a:gd name="T5" fmla="*/ 528 h 651"/>
                  <a:gd name="T6" fmla="*/ 363 w 502"/>
                  <a:gd name="T7" fmla="*/ 469 h 651"/>
                  <a:gd name="T8" fmla="*/ 363 w 502"/>
                  <a:gd name="T9" fmla="*/ 467 h 651"/>
                  <a:gd name="T10" fmla="*/ 236 w 502"/>
                  <a:gd name="T11" fmla="*/ 386 h 651"/>
                  <a:gd name="T12" fmla="*/ 26 w 502"/>
                  <a:gd name="T13" fmla="*/ 192 h 651"/>
                  <a:gd name="T14" fmla="*/ 26 w 502"/>
                  <a:gd name="T15" fmla="*/ 191 h 651"/>
                  <a:gd name="T16" fmla="*/ 247 w 502"/>
                  <a:gd name="T17" fmla="*/ 0 h 651"/>
                  <a:gd name="T18" fmla="*/ 483 w 502"/>
                  <a:gd name="T19" fmla="*/ 80 h 651"/>
                  <a:gd name="T20" fmla="*/ 410 w 502"/>
                  <a:gd name="T21" fmla="*/ 185 h 651"/>
                  <a:gd name="T22" fmla="*/ 246 w 502"/>
                  <a:gd name="T23" fmla="*/ 123 h 651"/>
                  <a:gd name="T24" fmla="*/ 164 w 502"/>
                  <a:gd name="T25" fmla="*/ 178 h 651"/>
                  <a:gd name="T26" fmla="*/ 164 w 502"/>
                  <a:gd name="T27" fmla="*/ 180 h 651"/>
                  <a:gd name="T28" fmla="*/ 301 w 502"/>
                  <a:gd name="T29" fmla="*/ 263 h 651"/>
                  <a:gd name="T30" fmla="*/ 502 w 502"/>
                  <a:gd name="T31" fmla="*/ 453 h 651"/>
                  <a:gd name="T32" fmla="*/ 502 w 502"/>
                  <a:gd name="T33" fmla="*/ 455 h 651"/>
                  <a:gd name="T34" fmla="*/ 269 w 502"/>
                  <a:gd name="T35" fmla="*/ 651 h 651"/>
                  <a:gd name="T36" fmla="*/ 0 w 502"/>
                  <a:gd name="T37" fmla="*/ 5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651">
                    <a:moveTo>
                      <a:pt x="0" y="550"/>
                    </a:moveTo>
                    <a:cubicBezTo>
                      <a:pt x="83" y="451"/>
                      <a:pt x="83" y="451"/>
                      <a:pt x="83" y="451"/>
                    </a:cubicBezTo>
                    <a:cubicBezTo>
                      <a:pt x="140" y="498"/>
                      <a:pt x="200" y="528"/>
                      <a:pt x="272" y="528"/>
                    </a:cubicBezTo>
                    <a:cubicBezTo>
                      <a:pt x="329" y="528"/>
                      <a:pt x="363" y="506"/>
                      <a:pt x="363" y="469"/>
                    </a:cubicBezTo>
                    <a:cubicBezTo>
                      <a:pt x="363" y="467"/>
                      <a:pt x="363" y="467"/>
                      <a:pt x="363" y="467"/>
                    </a:cubicBezTo>
                    <a:cubicBezTo>
                      <a:pt x="363" y="431"/>
                      <a:pt x="342" y="413"/>
                      <a:pt x="236" y="386"/>
                    </a:cubicBezTo>
                    <a:cubicBezTo>
                      <a:pt x="108" y="354"/>
                      <a:pt x="26" y="318"/>
                      <a:pt x="26" y="192"/>
                    </a:cubicBezTo>
                    <a:cubicBezTo>
                      <a:pt x="26" y="191"/>
                      <a:pt x="26" y="191"/>
                      <a:pt x="26" y="191"/>
                    </a:cubicBezTo>
                    <a:cubicBezTo>
                      <a:pt x="26" y="76"/>
                      <a:pt x="118" y="0"/>
                      <a:pt x="247" y="0"/>
                    </a:cubicBezTo>
                    <a:cubicBezTo>
                      <a:pt x="340" y="0"/>
                      <a:pt x="419" y="29"/>
                      <a:pt x="483" y="80"/>
                    </a:cubicBezTo>
                    <a:cubicBezTo>
                      <a:pt x="410" y="185"/>
                      <a:pt x="410" y="185"/>
                      <a:pt x="410" y="185"/>
                    </a:cubicBezTo>
                    <a:cubicBezTo>
                      <a:pt x="354" y="146"/>
                      <a:pt x="299" y="123"/>
                      <a:pt x="246" y="123"/>
                    </a:cubicBezTo>
                    <a:cubicBezTo>
                      <a:pt x="192" y="123"/>
                      <a:pt x="164" y="147"/>
                      <a:pt x="164" y="178"/>
                    </a:cubicBezTo>
                    <a:cubicBezTo>
                      <a:pt x="164" y="180"/>
                      <a:pt x="164" y="180"/>
                      <a:pt x="164" y="180"/>
                    </a:cubicBezTo>
                    <a:cubicBezTo>
                      <a:pt x="164" y="221"/>
                      <a:pt x="191" y="235"/>
                      <a:pt x="301" y="263"/>
                    </a:cubicBezTo>
                    <a:cubicBezTo>
                      <a:pt x="429" y="297"/>
                      <a:pt x="502" y="343"/>
                      <a:pt x="502" y="453"/>
                    </a:cubicBezTo>
                    <a:cubicBezTo>
                      <a:pt x="502" y="455"/>
                      <a:pt x="502" y="455"/>
                      <a:pt x="502" y="455"/>
                    </a:cubicBezTo>
                    <a:cubicBezTo>
                      <a:pt x="502" y="581"/>
                      <a:pt x="406" y="651"/>
                      <a:pt x="269" y="651"/>
                    </a:cubicBezTo>
                    <a:cubicBezTo>
                      <a:pt x="173" y="651"/>
                      <a:pt x="76" y="618"/>
                      <a:pt x="0" y="5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6">
                <a:extLst>
                  <a:ext uri="{FF2B5EF4-FFF2-40B4-BE49-F238E27FC236}">
                    <a16:creationId xmlns:a16="http://schemas.microsoft.com/office/drawing/2014/main" id="{824AAD10-C96C-2D4A-15C2-1D354C7C691E}"/>
                  </a:ext>
                </a:extLst>
              </p:cNvPr>
              <p:cNvSpPr>
                <a:spLocks/>
              </p:cNvSpPr>
              <p:nvPr userDrawn="1"/>
            </p:nvSpPr>
            <p:spPr bwMode="auto">
              <a:xfrm>
                <a:off x="5791295" y="566212"/>
                <a:ext cx="322264" cy="214547"/>
              </a:xfrm>
              <a:custGeom>
                <a:avLst/>
                <a:gdLst>
                  <a:gd name="T0" fmla="*/ 0 w 741"/>
                  <a:gd name="T1" fmla="*/ 9 h 494"/>
                  <a:gd name="T2" fmla="*/ 138 w 741"/>
                  <a:gd name="T3" fmla="*/ 9 h 494"/>
                  <a:gd name="T4" fmla="*/ 138 w 741"/>
                  <a:gd name="T5" fmla="*/ 78 h 494"/>
                  <a:gd name="T6" fmla="*/ 281 w 741"/>
                  <a:gd name="T7" fmla="*/ 0 h 494"/>
                  <a:gd name="T8" fmla="*/ 418 w 741"/>
                  <a:gd name="T9" fmla="*/ 77 h 494"/>
                  <a:gd name="T10" fmla="*/ 577 w 741"/>
                  <a:gd name="T11" fmla="*/ 0 h 494"/>
                  <a:gd name="T12" fmla="*/ 741 w 741"/>
                  <a:gd name="T13" fmla="*/ 178 h 494"/>
                  <a:gd name="T14" fmla="*/ 741 w 741"/>
                  <a:gd name="T15" fmla="*/ 494 h 494"/>
                  <a:gd name="T16" fmla="*/ 603 w 741"/>
                  <a:gd name="T17" fmla="*/ 494 h 494"/>
                  <a:gd name="T18" fmla="*/ 603 w 741"/>
                  <a:gd name="T19" fmla="*/ 224 h 494"/>
                  <a:gd name="T20" fmla="*/ 523 w 741"/>
                  <a:gd name="T21" fmla="*/ 125 h 494"/>
                  <a:gd name="T22" fmla="*/ 439 w 741"/>
                  <a:gd name="T23" fmla="*/ 224 h 494"/>
                  <a:gd name="T24" fmla="*/ 439 w 741"/>
                  <a:gd name="T25" fmla="*/ 494 h 494"/>
                  <a:gd name="T26" fmla="*/ 302 w 741"/>
                  <a:gd name="T27" fmla="*/ 494 h 494"/>
                  <a:gd name="T28" fmla="*/ 302 w 741"/>
                  <a:gd name="T29" fmla="*/ 224 h 494"/>
                  <a:gd name="T30" fmla="*/ 221 w 741"/>
                  <a:gd name="T31" fmla="*/ 125 h 494"/>
                  <a:gd name="T32" fmla="*/ 138 w 741"/>
                  <a:gd name="T33" fmla="*/ 224 h 494"/>
                  <a:gd name="T34" fmla="*/ 138 w 741"/>
                  <a:gd name="T35" fmla="*/ 494 h 494"/>
                  <a:gd name="T36" fmla="*/ 0 w 741"/>
                  <a:gd name="T37" fmla="*/ 494 h 494"/>
                  <a:gd name="T38" fmla="*/ 0 w 741"/>
                  <a:gd name="T39"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494">
                    <a:moveTo>
                      <a:pt x="0" y="9"/>
                    </a:moveTo>
                    <a:cubicBezTo>
                      <a:pt x="138" y="9"/>
                      <a:pt x="138" y="9"/>
                      <a:pt x="138" y="9"/>
                    </a:cubicBezTo>
                    <a:cubicBezTo>
                      <a:pt x="138" y="78"/>
                      <a:pt x="138" y="78"/>
                      <a:pt x="138" y="78"/>
                    </a:cubicBezTo>
                    <a:cubicBezTo>
                      <a:pt x="170" y="37"/>
                      <a:pt x="211" y="0"/>
                      <a:pt x="281" y="0"/>
                    </a:cubicBezTo>
                    <a:cubicBezTo>
                      <a:pt x="344" y="0"/>
                      <a:pt x="392" y="28"/>
                      <a:pt x="418" y="77"/>
                    </a:cubicBezTo>
                    <a:cubicBezTo>
                      <a:pt x="460" y="27"/>
                      <a:pt x="511" y="0"/>
                      <a:pt x="577" y="0"/>
                    </a:cubicBezTo>
                    <a:cubicBezTo>
                      <a:pt x="679" y="0"/>
                      <a:pt x="741" y="62"/>
                      <a:pt x="741" y="178"/>
                    </a:cubicBezTo>
                    <a:cubicBezTo>
                      <a:pt x="741" y="494"/>
                      <a:pt x="741" y="494"/>
                      <a:pt x="741" y="494"/>
                    </a:cubicBezTo>
                    <a:cubicBezTo>
                      <a:pt x="603" y="494"/>
                      <a:pt x="603" y="494"/>
                      <a:pt x="603" y="494"/>
                    </a:cubicBezTo>
                    <a:cubicBezTo>
                      <a:pt x="603" y="224"/>
                      <a:pt x="603" y="224"/>
                      <a:pt x="603" y="224"/>
                    </a:cubicBezTo>
                    <a:cubicBezTo>
                      <a:pt x="603" y="159"/>
                      <a:pt x="574" y="125"/>
                      <a:pt x="523" y="125"/>
                    </a:cubicBezTo>
                    <a:cubicBezTo>
                      <a:pt x="471" y="125"/>
                      <a:pt x="439" y="159"/>
                      <a:pt x="439" y="224"/>
                    </a:cubicBezTo>
                    <a:cubicBezTo>
                      <a:pt x="439" y="494"/>
                      <a:pt x="439" y="494"/>
                      <a:pt x="439" y="494"/>
                    </a:cubicBezTo>
                    <a:cubicBezTo>
                      <a:pt x="302" y="494"/>
                      <a:pt x="302" y="494"/>
                      <a:pt x="302" y="494"/>
                    </a:cubicBezTo>
                    <a:cubicBezTo>
                      <a:pt x="302" y="224"/>
                      <a:pt x="302" y="224"/>
                      <a:pt x="302" y="224"/>
                    </a:cubicBezTo>
                    <a:cubicBezTo>
                      <a:pt x="302" y="159"/>
                      <a:pt x="273" y="125"/>
                      <a:pt x="221" y="125"/>
                    </a:cubicBezTo>
                    <a:cubicBezTo>
                      <a:pt x="170" y="125"/>
                      <a:pt x="138" y="159"/>
                      <a:pt x="138" y="224"/>
                    </a:cubicBezTo>
                    <a:cubicBezTo>
                      <a:pt x="138" y="494"/>
                      <a:pt x="138" y="494"/>
                      <a:pt x="138"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7">
                <a:extLst>
                  <a:ext uri="{FF2B5EF4-FFF2-40B4-BE49-F238E27FC236}">
                    <a16:creationId xmlns:a16="http://schemas.microsoft.com/office/drawing/2014/main" id="{8776387C-7DBE-0FBD-3AED-689433E76864}"/>
                  </a:ext>
                </a:extLst>
              </p:cNvPr>
              <p:cNvSpPr>
                <a:spLocks noEditPoints="1"/>
              </p:cNvSpPr>
              <p:nvPr userDrawn="1"/>
            </p:nvSpPr>
            <p:spPr bwMode="auto">
              <a:xfrm>
                <a:off x="6125971" y="567985"/>
                <a:ext cx="193713" cy="216764"/>
              </a:xfrm>
              <a:custGeom>
                <a:avLst/>
                <a:gdLst>
                  <a:gd name="T0" fmla="*/ 0 w 446"/>
                  <a:gd name="T1" fmla="*/ 351 h 499"/>
                  <a:gd name="T2" fmla="*/ 0 w 446"/>
                  <a:gd name="T3" fmla="*/ 349 h 499"/>
                  <a:gd name="T4" fmla="*/ 195 w 446"/>
                  <a:gd name="T5" fmla="*/ 194 h 499"/>
                  <a:gd name="T6" fmla="*/ 314 w 446"/>
                  <a:gd name="T7" fmla="*/ 214 h 499"/>
                  <a:gd name="T8" fmla="*/ 314 w 446"/>
                  <a:gd name="T9" fmla="*/ 206 h 499"/>
                  <a:gd name="T10" fmla="*/ 210 w 446"/>
                  <a:gd name="T11" fmla="*/ 117 h 499"/>
                  <a:gd name="T12" fmla="*/ 76 w 446"/>
                  <a:gd name="T13" fmla="*/ 144 h 499"/>
                  <a:gd name="T14" fmla="*/ 42 w 446"/>
                  <a:gd name="T15" fmla="*/ 39 h 499"/>
                  <a:gd name="T16" fmla="*/ 230 w 446"/>
                  <a:gd name="T17" fmla="*/ 0 h 499"/>
                  <a:gd name="T18" fmla="*/ 394 w 446"/>
                  <a:gd name="T19" fmla="*/ 54 h 499"/>
                  <a:gd name="T20" fmla="*/ 446 w 446"/>
                  <a:gd name="T21" fmla="*/ 209 h 499"/>
                  <a:gd name="T22" fmla="*/ 446 w 446"/>
                  <a:gd name="T23" fmla="*/ 490 h 499"/>
                  <a:gd name="T24" fmla="*/ 313 w 446"/>
                  <a:gd name="T25" fmla="*/ 490 h 499"/>
                  <a:gd name="T26" fmla="*/ 313 w 446"/>
                  <a:gd name="T27" fmla="*/ 438 h 499"/>
                  <a:gd name="T28" fmla="*/ 166 w 446"/>
                  <a:gd name="T29" fmla="*/ 499 h 499"/>
                  <a:gd name="T30" fmla="*/ 0 w 446"/>
                  <a:gd name="T31" fmla="*/ 351 h 499"/>
                  <a:gd name="T32" fmla="*/ 316 w 446"/>
                  <a:gd name="T33" fmla="*/ 319 h 499"/>
                  <a:gd name="T34" fmla="*/ 316 w 446"/>
                  <a:gd name="T35" fmla="*/ 295 h 499"/>
                  <a:gd name="T36" fmla="*/ 228 w 446"/>
                  <a:gd name="T37" fmla="*/ 277 h 499"/>
                  <a:gd name="T38" fmla="*/ 133 w 446"/>
                  <a:gd name="T39" fmla="*/ 344 h 499"/>
                  <a:gd name="T40" fmla="*/ 133 w 446"/>
                  <a:gd name="T41" fmla="*/ 346 h 499"/>
                  <a:gd name="T42" fmla="*/ 208 w 446"/>
                  <a:gd name="T43" fmla="*/ 404 h 499"/>
                  <a:gd name="T44" fmla="*/ 316 w 446"/>
                  <a:gd name="T45" fmla="*/ 3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99">
                    <a:moveTo>
                      <a:pt x="0" y="351"/>
                    </a:moveTo>
                    <a:cubicBezTo>
                      <a:pt x="0" y="349"/>
                      <a:pt x="0" y="349"/>
                      <a:pt x="0" y="349"/>
                    </a:cubicBezTo>
                    <a:cubicBezTo>
                      <a:pt x="0" y="243"/>
                      <a:pt x="80" y="194"/>
                      <a:pt x="195" y="194"/>
                    </a:cubicBezTo>
                    <a:cubicBezTo>
                      <a:pt x="244" y="194"/>
                      <a:pt x="280" y="202"/>
                      <a:pt x="314" y="214"/>
                    </a:cubicBezTo>
                    <a:cubicBezTo>
                      <a:pt x="314" y="206"/>
                      <a:pt x="314" y="206"/>
                      <a:pt x="314" y="206"/>
                    </a:cubicBezTo>
                    <a:cubicBezTo>
                      <a:pt x="314" y="149"/>
                      <a:pt x="279" y="117"/>
                      <a:pt x="210" y="117"/>
                    </a:cubicBezTo>
                    <a:cubicBezTo>
                      <a:pt x="157" y="117"/>
                      <a:pt x="120" y="127"/>
                      <a:pt x="76" y="144"/>
                    </a:cubicBezTo>
                    <a:cubicBezTo>
                      <a:pt x="42" y="39"/>
                      <a:pt x="42" y="39"/>
                      <a:pt x="42" y="39"/>
                    </a:cubicBezTo>
                    <a:cubicBezTo>
                      <a:pt x="95" y="15"/>
                      <a:pt x="147" y="0"/>
                      <a:pt x="230" y="0"/>
                    </a:cubicBezTo>
                    <a:cubicBezTo>
                      <a:pt x="305" y="0"/>
                      <a:pt x="359" y="20"/>
                      <a:pt x="394" y="54"/>
                    </a:cubicBezTo>
                    <a:cubicBezTo>
                      <a:pt x="430" y="90"/>
                      <a:pt x="446" y="144"/>
                      <a:pt x="446" y="209"/>
                    </a:cubicBezTo>
                    <a:cubicBezTo>
                      <a:pt x="446" y="490"/>
                      <a:pt x="446" y="490"/>
                      <a:pt x="446" y="490"/>
                    </a:cubicBezTo>
                    <a:cubicBezTo>
                      <a:pt x="313" y="490"/>
                      <a:pt x="313" y="490"/>
                      <a:pt x="313" y="490"/>
                    </a:cubicBezTo>
                    <a:cubicBezTo>
                      <a:pt x="313" y="438"/>
                      <a:pt x="313" y="438"/>
                      <a:pt x="313" y="438"/>
                    </a:cubicBezTo>
                    <a:cubicBezTo>
                      <a:pt x="280" y="475"/>
                      <a:pt x="233" y="499"/>
                      <a:pt x="166" y="499"/>
                    </a:cubicBezTo>
                    <a:cubicBezTo>
                      <a:pt x="75" y="499"/>
                      <a:pt x="0" y="447"/>
                      <a:pt x="0" y="351"/>
                    </a:cubicBezTo>
                    <a:close/>
                    <a:moveTo>
                      <a:pt x="316" y="319"/>
                    </a:moveTo>
                    <a:cubicBezTo>
                      <a:pt x="316" y="295"/>
                      <a:pt x="316" y="295"/>
                      <a:pt x="316" y="295"/>
                    </a:cubicBezTo>
                    <a:cubicBezTo>
                      <a:pt x="292" y="284"/>
                      <a:pt x="262" y="277"/>
                      <a:pt x="228" y="277"/>
                    </a:cubicBezTo>
                    <a:cubicBezTo>
                      <a:pt x="169" y="277"/>
                      <a:pt x="133" y="300"/>
                      <a:pt x="133" y="344"/>
                    </a:cubicBezTo>
                    <a:cubicBezTo>
                      <a:pt x="133" y="346"/>
                      <a:pt x="133" y="346"/>
                      <a:pt x="133" y="346"/>
                    </a:cubicBezTo>
                    <a:cubicBezTo>
                      <a:pt x="133" y="383"/>
                      <a:pt x="164" y="404"/>
                      <a:pt x="208" y="404"/>
                    </a:cubicBezTo>
                    <a:cubicBezTo>
                      <a:pt x="272" y="404"/>
                      <a:pt x="316" y="369"/>
                      <a:pt x="316"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
                <a:extLst>
                  <a:ext uri="{FF2B5EF4-FFF2-40B4-BE49-F238E27FC236}">
                    <a16:creationId xmlns:a16="http://schemas.microsoft.com/office/drawing/2014/main" id="{262E0FEC-2981-11B0-3D88-8A94D08178CF}"/>
                  </a:ext>
                </a:extLst>
              </p:cNvPr>
              <p:cNvSpPr>
                <a:spLocks/>
              </p:cNvSpPr>
              <p:nvPr userDrawn="1"/>
            </p:nvSpPr>
            <p:spPr bwMode="auto">
              <a:xfrm>
                <a:off x="6336529" y="564438"/>
                <a:ext cx="127665"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9">
                <a:extLst>
                  <a:ext uri="{FF2B5EF4-FFF2-40B4-BE49-F238E27FC236}">
                    <a16:creationId xmlns:a16="http://schemas.microsoft.com/office/drawing/2014/main" id="{FECC1288-545E-BDB4-6462-3EE5544D7025}"/>
                  </a:ext>
                </a:extLst>
              </p:cNvPr>
              <p:cNvSpPr>
                <a:spLocks/>
              </p:cNvSpPr>
              <p:nvPr userDrawn="1"/>
            </p:nvSpPr>
            <p:spPr bwMode="auto">
              <a:xfrm>
                <a:off x="6475719" y="516121"/>
                <a:ext cx="134757" cy="268184"/>
              </a:xfrm>
              <a:custGeom>
                <a:avLst/>
                <a:gdLst>
                  <a:gd name="T0" fmla="*/ 58 w 310"/>
                  <a:gd name="T1" fmla="*/ 472 h 617"/>
                  <a:gd name="T2" fmla="*/ 58 w 310"/>
                  <a:gd name="T3" fmla="*/ 242 h 617"/>
                  <a:gd name="T4" fmla="*/ 0 w 310"/>
                  <a:gd name="T5" fmla="*/ 242 h 617"/>
                  <a:gd name="T6" fmla="*/ 0 w 310"/>
                  <a:gd name="T7" fmla="*/ 124 h 617"/>
                  <a:gd name="T8" fmla="*/ 58 w 310"/>
                  <a:gd name="T9" fmla="*/ 124 h 617"/>
                  <a:gd name="T10" fmla="*/ 58 w 310"/>
                  <a:gd name="T11" fmla="*/ 0 h 617"/>
                  <a:gd name="T12" fmla="*/ 196 w 310"/>
                  <a:gd name="T13" fmla="*/ 0 h 617"/>
                  <a:gd name="T14" fmla="*/ 196 w 310"/>
                  <a:gd name="T15" fmla="*/ 124 h 617"/>
                  <a:gd name="T16" fmla="*/ 310 w 310"/>
                  <a:gd name="T17" fmla="*/ 124 h 617"/>
                  <a:gd name="T18" fmla="*/ 310 w 310"/>
                  <a:gd name="T19" fmla="*/ 242 h 617"/>
                  <a:gd name="T20" fmla="*/ 196 w 310"/>
                  <a:gd name="T21" fmla="*/ 242 h 617"/>
                  <a:gd name="T22" fmla="*/ 196 w 310"/>
                  <a:gd name="T23" fmla="*/ 449 h 617"/>
                  <a:gd name="T24" fmla="*/ 240 w 310"/>
                  <a:gd name="T25" fmla="*/ 496 h 617"/>
                  <a:gd name="T26" fmla="*/ 308 w 310"/>
                  <a:gd name="T27" fmla="*/ 479 h 617"/>
                  <a:gd name="T28" fmla="*/ 308 w 310"/>
                  <a:gd name="T29" fmla="*/ 589 h 617"/>
                  <a:gd name="T30" fmla="*/ 199 w 310"/>
                  <a:gd name="T31" fmla="*/ 617 h 617"/>
                  <a:gd name="T32" fmla="*/ 58 w 310"/>
                  <a:gd name="T33" fmla="*/ 4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7">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6" y="0"/>
                      <a:pt x="196" y="0"/>
                      <a:pt x="196" y="0"/>
                    </a:cubicBezTo>
                    <a:cubicBezTo>
                      <a:pt x="196" y="124"/>
                      <a:pt x="196" y="124"/>
                      <a:pt x="196" y="124"/>
                    </a:cubicBezTo>
                    <a:cubicBezTo>
                      <a:pt x="310" y="124"/>
                      <a:pt x="310" y="124"/>
                      <a:pt x="310" y="124"/>
                    </a:cubicBezTo>
                    <a:cubicBezTo>
                      <a:pt x="310" y="242"/>
                      <a:pt x="310" y="242"/>
                      <a:pt x="310" y="242"/>
                    </a:cubicBezTo>
                    <a:cubicBezTo>
                      <a:pt x="196" y="242"/>
                      <a:pt x="196" y="242"/>
                      <a:pt x="196" y="242"/>
                    </a:cubicBezTo>
                    <a:cubicBezTo>
                      <a:pt x="196" y="449"/>
                      <a:pt x="196" y="449"/>
                      <a:pt x="196" y="449"/>
                    </a:cubicBezTo>
                    <a:cubicBezTo>
                      <a:pt x="196" y="481"/>
                      <a:pt x="209" y="496"/>
                      <a:pt x="240" y="496"/>
                    </a:cubicBezTo>
                    <a:cubicBezTo>
                      <a:pt x="265" y="496"/>
                      <a:pt x="288" y="490"/>
                      <a:pt x="308" y="479"/>
                    </a:cubicBezTo>
                    <a:cubicBezTo>
                      <a:pt x="308" y="589"/>
                      <a:pt x="308" y="589"/>
                      <a:pt x="308" y="589"/>
                    </a:cubicBezTo>
                    <a:cubicBezTo>
                      <a:pt x="279" y="607"/>
                      <a:pt x="245" y="617"/>
                      <a:pt x="199" y="617"/>
                    </a:cubicBezTo>
                    <a:cubicBezTo>
                      <a:pt x="115" y="617"/>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10">
                <a:extLst>
                  <a:ext uri="{FF2B5EF4-FFF2-40B4-BE49-F238E27FC236}">
                    <a16:creationId xmlns:a16="http://schemas.microsoft.com/office/drawing/2014/main" id="{9DB49BE1-F1C8-5A4F-1BE7-B9C5B671A4B9}"/>
                  </a:ext>
                </a:extLst>
              </p:cNvPr>
              <p:cNvSpPr>
                <a:spLocks noEditPoints="1"/>
              </p:cNvSpPr>
              <p:nvPr userDrawn="1"/>
            </p:nvSpPr>
            <p:spPr bwMode="auto">
              <a:xfrm>
                <a:off x="6618455" y="566212"/>
                <a:ext cx="207012" cy="219424"/>
              </a:xfrm>
              <a:custGeom>
                <a:avLst/>
                <a:gdLst>
                  <a:gd name="T0" fmla="*/ 0 w 476"/>
                  <a:gd name="T1" fmla="*/ 254 h 505"/>
                  <a:gd name="T2" fmla="*/ 0 w 476"/>
                  <a:gd name="T3" fmla="*/ 253 h 505"/>
                  <a:gd name="T4" fmla="*/ 240 w 476"/>
                  <a:gd name="T5" fmla="*/ 0 h 505"/>
                  <a:gd name="T6" fmla="*/ 476 w 476"/>
                  <a:gd name="T7" fmla="*/ 263 h 505"/>
                  <a:gd name="T8" fmla="*/ 475 w 476"/>
                  <a:gd name="T9" fmla="*/ 300 h 505"/>
                  <a:gd name="T10" fmla="*/ 137 w 476"/>
                  <a:gd name="T11" fmla="*/ 300 h 505"/>
                  <a:gd name="T12" fmla="*/ 256 w 476"/>
                  <a:gd name="T13" fmla="*/ 395 h 505"/>
                  <a:gd name="T14" fmla="*/ 373 w 476"/>
                  <a:gd name="T15" fmla="*/ 345 h 505"/>
                  <a:gd name="T16" fmla="*/ 452 w 476"/>
                  <a:gd name="T17" fmla="*/ 415 h 505"/>
                  <a:gd name="T18" fmla="*/ 254 w 476"/>
                  <a:gd name="T19" fmla="*/ 505 h 505"/>
                  <a:gd name="T20" fmla="*/ 0 w 476"/>
                  <a:gd name="T21" fmla="*/ 254 h 505"/>
                  <a:gd name="T22" fmla="*/ 342 w 476"/>
                  <a:gd name="T23" fmla="*/ 214 h 505"/>
                  <a:gd name="T24" fmla="*/ 240 w 476"/>
                  <a:gd name="T25" fmla="*/ 111 h 505"/>
                  <a:gd name="T26" fmla="*/ 135 w 476"/>
                  <a:gd name="T27" fmla="*/ 214 h 505"/>
                  <a:gd name="T28" fmla="*/ 342 w 476"/>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05">
                    <a:moveTo>
                      <a:pt x="0" y="254"/>
                    </a:moveTo>
                    <a:cubicBezTo>
                      <a:pt x="0" y="253"/>
                      <a:pt x="0" y="253"/>
                      <a:pt x="0" y="253"/>
                    </a:cubicBezTo>
                    <a:cubicBezTo>
                      <a:pt x="0" y="114"/>
                      <a:pt x="99" y="0"/>
                      <a:pt x="240" y="0"/>
                    </a:cubicBezTo>
                    <a:cubicBezTo>
                      <a:pt x="402" y="0"/>
                      <a:pt x="476" y="126"/>
                      <a:pt x="476" y="263"/>
                    </a:cubicBezTo>
                    <a:cubicBezTo>
                      <a:pt x="476"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2" y="214"/>
                    </a:moveTo>
                    <a:cubicBezTo>
                      <a:pt x="334" y="152"/>
                      <a:pt x="298" y="111"/>
                      <a:pt x="240" y="111"/>
                    </a:cubicBezTo>
                    <a:cubicBezTo>
                      <a:pt x="183" y="111"/>
                      <a:pt x="146" y="151"/>
                      <a:pt x="135" y="214"/>
                    </a:cubicBezTo>
                    <a:lnTo>
                      <a:pt x="342"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11">
                <a:extLst>
                  <a:ext uri="{FF2B5EF4-FFF2-40B4-BE49-F238E27FC236}">
                    <a16:creationId xmlns:a16="http://schemas.microsoft.com/office/drawing/2014/main" id="{5700CEE7-82FA-F314-D150-00348A9C1993}"/>
                  </a:ext>
                </a:extLst>
              </p:cNvPr>
              <p:cNvSpPr>
                <a:spLocks/>
              </p:cNvSpPr>
              <p:nvPr userDrawn="1"/>
            </p:nvSpPr>
            <p:spPr bwMode="auto">
              <a:xfrm>
                <a:off x="6837879" y="564438"/>
                <a:ext cx="127221"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12">
                <a:extLst>
                  <a:ext uri="{FF2B5EF4-FFF2-40B4-BE49-F238E27FC236}">
                    <a16:creationId xmlns:a16="http://schemas.microsoft.com/office/drawing/2014/main" id="{FC0AB9F7-3D02-4537-31F6-D98B2250C9F3}"/>
                  </a:ext>
                </a:extLst>
              </p:cNvPr>
              <p:cNvSpPr>
                <a:spLocks/>
              </p:cNvSpPr>
              <p:nvPr userDrawn="1"/>
            </p:nvSpPr>
            <p:spPr bwMode="auto">
              <a:xfrm>
                <a:off x="4988072" y="888476"/>
                <a:ext cx="134757" cy="268628"/>
              </a:xfrm>
              <a:custGeom>
                <a:avLst/>
                <a:gdLst>
                  <a:gd name="T0" fmla="*/ 58 w 310"/>
                  <a:gd name="T1" fmla="*/ 472 h 618"/>
                  <a:gd name="T2" fmla="*/ 58 w 310"/>
                  <a:gd name="T3" fmla="*/ 242 h 618"/>
                  <a:gd name="T4" fmla="*/ 0 w 310"/>
                  <a:gd name="T5" fmla="*/ 242 h 618"/>
                  <a:gd name="T6" fmla="*/ 0 w 310"/>
                  <a:gd name="T7" fmla="*/ 124 h 618"/>
                  <a:gd name="T8" fmla="*/ 58 w 310"/>
                  <a:gd name="T9" fmla="*/ 124 h 618"/>
                  <a:gd name="T10" fmla="*/ 58 w 310"/>
                  <a:gd name="T11" fmla="*/ 0 h 618"/>
                  <a:gd name="T12" fmla="*/ 195 w 310"/>
                  <a:gd name="T13" fmla="*/ 0 h 618"/>
                  <a:gd name="T14" fmla="*/ 195 w 310"/>
                  <a:gd name="T15" fmla="*/ 124 h 618"/>
                  <a:gd name="T16" fmla="*/ 310 w 310"/>
                  <a:gd name="T17" fmla="*/ 124 h 618"/>
                  <a:gd name="T18" fmla="*/ 310 w 310"/>
                  <a:gd name="T19" fmla="*/ 242 h 618"/>
                  <a:gd name="T20" fmla="*/ 195 w 310"/>
                  <a:gd name="T21" fmla="*/ 242 h 618"/>
                  <a:gd name="T22" fmla="*/ 195 w 310"/>
                  <a:gd name="T23" fmla="*/ 449 h 618"/>
                  <a:gd name="T24" fmla="*/ 240 w 310"/>
                  <a:gd name="T25" fmla="*/ 496 h 618"/>
                  <a:gd name="T26" fmla="*/ 308 w 310"/>
                  <a:gd name="T27" fmla="*/ 479 h 618"/>
                  <a:gd name="T28" fmla="*/ 308 w 310"/>
                  <a:gd name="T29" fmla="*/ 590 h 618"/>
                  <a:gd name="T30" fmla="*/ 199 w 310"/>
                  <a:gd name="T31" fmla="*/ 618 h 618"/>
                  <a:gd name="T32" fmla="*/ 58 w 310"/>
                  <a:gd name="T33" fmla="*/ 472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8">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5" y="0"/>
                      <a:pt x="195" y="0"/>
                      <a:pt x="195" y="0"/>
                    </a:cubicBezTo>
                    <a:cubicBezTo>
                      <a:pt x="195" y="124"/>
                      <a:pt x="195" y="124"/>
                      <a:pt x="195" y="124"/>
                    </a:cubicBezTo>
                    <a:cubicBezTo>
                      <a:pt x="310" y="124"/>
                      <a:pt x="310" y="124"/>
                      <a:pt x="310" y="124"/>
                    </a:cubicBezTo>
                    <a:cubicBezTo>
                      <a:pt x="310" y="242"/>
                      <a:pt x="310" y="242"/>
                      <a:pt x="310" y="242"/>
                    </a:cubicBezTo>
                    <a:cubicBezTo>
                      <a:pt x="195" y="242"/>
                      <a:pt x="195" y="242"/>
                      <a:pt x="195" y="242"/>
                    </a:cubicBezTo>
                    <a:cubicBezTo>
                      <a:pt x="195" y="449"/>
                      <a:pt x="195" y="449"/>
                      <a:pt x="195" y="449"/>
                    </a:cubicBezTo>
                    <a:cubicBezTo>
                      <a:pt x="195" y="481"/>
                      <a:pt x="209" y="496"/>
                      <a:pt x="240" y="496"/>
                    </a:cubicBezTo>
                    <a:cubicBezTo>
                      <a:pt x="265" y="496"/>
                      <a:pt x="288" y="490"/>
                      <a:pt x="308" y="479"/>
                    </a:cubicBezTo>
                    <a:cubicBezTo>
                      <a:pt x="308" y="590"/>
                      <a:pt x="308" y="590"/>
                      <a:pt x="308" y="590"/>
                    </a:cubicBezTo>
                    <a:cubicBezTo>
                      <a:pt x="279" y="607"/>
                      <a:pt x="245" y="618"/>
                      <a:pt x="199" y="618"/>
                    </a:cubicBezTo>
                    <a:cubicBezTo>
                      <a:pt x="115" y="618"/>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3">
                <a:extLst>
                  <a:ext uri="{FF2B5EF4-FFF2-40B4-BE49-F238E27FC236}">
                    <a16:creationId xmlns:a16="http://schemas.microsoft.com/office/drawing/2014/main" id="{12D11DBC-90A7-4337-F6CB-C20DBD872CBD}"/>
                  </a:ext>
                </a:extLst>
              </p:cNvPr>
              <p:cNvSpPr>
                <a:spLocks noEditPoints="1"/>
              </p:cNvSpPr>
              <p:nvPr userDrawn="1"/>
            </p:nvSpPr>
            <p:spPr bwMode="auto">
              <a:xfrm>
                <a:off x="5131251" y="938123"/>
                <a:ext cx="207455" cy="219867"/>
              </a:xfrm>
              <a:custGeom>
                <a:avLst/>
                <a:gdLst>
                  <a:gd name="T0" fmla="*/ 0 w 477"/>
                  <a:gd name="T1" fmla="*/ 254 h 505"/>
                  <a:gd name="T2" fmla="*/ 0 w 477"/>
                  <a:gd name="T3" fmla="*/ 253 h 505"/>
                  <a:gd name="T4" fmla="*/ 240 w 477"/>
                  <a:gd name="T5" fmla="*/ 0 h 505"/>
                  <a:gd name="T6" fmla="*/ 477 w 477"/>
                  <a:gd name="T7" fmla="*/ 263 h 505"/>
                  <a:gd name="T8" fmla="*/ 475 w 477"/>
                  <a:gd name="T9" fmla="*/ 300 h 505"/>
                  <a:gd name="T10" fmla="*/ 137 w 477"/>
                  <a:gd name="T11" fmla="*/ 300 h 505"/>
                  <a:gd name="T12" fmla="*/ 256 w 477"/>
                  <a:gd name="T13" fmla="*/ 395 h 505"/>
                  <a:gd name="T14" fmla="*/ 373 w 477"/>
                  <a:gd name="T15" fmla="*/ 345 h 505"/>
                  <a:gd name="T16" fmla="*/ 452 w 477"/>
                  <a:gd name="T17" fmla="*/ 415 h 505"/>
                  <a:gd name="T18" fmla="*/ 254 w 477"/>
                  <a:gd name="T19" fmla="*/ 505 h 505"/>
                  <a:gd name="T20" fmla="*/ 0 w 477"/>
                  <a:gd name="T21" fmla="*/ 254 h 505"/>
                  <a:gd name="T22" fmla="*/ 343 w 477"/>
                  <a:gd name="T23" fmla="*/ 214 h 505"/>
                  <a:gd name="T24" fmla="*/ 240 w 477"/>
                  <a:gd name="T25" fmla="*/ 111 h 505"/>
                  <a:gd name="T26" fmla="*/ 135 w 477"/>
                  <a:gd name="T27" fmla="*/ 214 h 505"/>
                  <a:gd name="T28" fmla="*/ 343 w 477"/>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7" h="505">
                    <a:moveTo>
                      <a:pt x="0" y="254"/>
                    </a:moveTo>
                    <a:cubicBezTo>
                      <a:pt x="0" y="253"/>
                      <a:pt x="0" y="253"/>
                      <a:pt x="0" y="253"/>
                    </a:cubicBezTo>
                    <a:cubicBezTo>
                      <a:pt x="0" y="114"/>
                      <a:pt x="99" y="0"/>
                      <a:pt x="240" y="0"/>
                    </a:cubicBezTo>
                    <a:cubicBezTo>
                      <a:pt x="402" y="0"/>
                      <a:pt x="477" y="126"/>
                      <a:pt x="477" y="263"/>
                    </a:cubicBezTo>
                    <a:cubicBezTo>
                      <a:pt x="477"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3" y="214"/>
                    </a:moveTo>
                    <a:cubicBezTo>
                      <a:pt x="334" y="152"/>
                      <a:pt x="298" y="111"/>
                      <a:pt x="240" y="111"/>
                    </a:cubicBezTo>
                    <a:cubicBezTo>
                      <a:pt x="183" y="111"/>
                      <a:pt x="146" y="151"/>
                      <a:pt x="135" y="214"/>
                    </a:cubicBezTo>
                    <a:lnTo>
                      <a:pt x="343"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4">
                <a:extLst>
                  <a:ext uri="{FF2B5EF4-FFF2-40B4-BE49-F238E27FC236}">
                    <a16:creationId xmlns:a16="http://schemas.microsoft.com/office/drawing/2014/main" id="{F524D8E9-37C3-A27E-30E8-DF8ACF25D41F}"/>
                  </a:ext>
                </a:extLst>
              </p:cNvPr>
              <p:cNvSpPr>
                <a:spLocks/>
              </p:cNvSpPr>
              <p:nvPr userDrawn="1"/>
            </p:nvSpPr>
            <p:spPr bwMode="auto">
              <a:xfrm>
                <a:off x="5348015" y="938123"/>
                <a:ext cx="195486" cy="219867"/>
              </a:xfrm>
              <a:custGeom>
                <a:avLst/>
                <a:gdLst>
                  <a:gd name="T0" fmla="*/ 0 w 450"/>
                  <a:gd name="T1" fmla="*/ 254 h 505"/>
                  <a:gd name="T2" fmla="*/ 0 w 450"/>
                  <a:gd name="T3" fmla="*/ 253 h 505"/>
                  <a:gd name="T4" fmla="*/ 254 w 450"/>
                  <a:gd name="T5" fmla="*/ 0 h 505"/>
                  <a:gd name="T6" fmla="*/ 448 w 450"/>
                  <a:gd name="T7" fmla="*/ 82 h 505"/>
                  <a:gd name="T8" fmla="*/ 363 w 450"/>
                  <a:gd name="T9" fmla="*/ 172 h 505"/>
                  <a:gd name="T10" fmla="*/ 253 w 450"/>
                  <a:gd name="T11" fmla="*/ 119 h 505"/>
                  <a:gd name="T12" fmla="*/ 135 w 450"/>
                  <a:gd name="T13" fmla="*/ 251 h 505"/>
                  <a:gd name="T14" fmla="*/ 135 w 450"/>
                  <a:gd name="T15" fmla="*/ 253 h 505"/>
                  <a:gd name="T16" fmla="*/ 258 w 450"/>
                  <a:gd name="T17" fmla="*/ 387 h 505"/>
                  <a:gd name="T18" fmla="*/ 370 w 450"/>
                  <a:gd name="T19" fmla="*/ 335 h 505"/>
                  <a:gd name="T20" fmla="*/ 450 w 450"/>
                  <a:gd name="T21" fmla="*/ 416 h 505"/>
                  <a:gd name="T22" fmla="*/ 252 w 450"/>
                  <a:gd name="T23" fmla="*/ 505 h 505"/>
                  <a:gd name="T24" fmla="*/ 0 w 450"/>
                  <a:gd name="T25"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5">
                    <a:moveTo>
                      <a:pt x="0" y="254"/>
                    </a:moveTo>
                    <a:cubicBezTo>
                      <a:pt x="0" y="253"/>
                      <a:pt x="0" y="253"/>
                      <a:pt x="0" y="253"/>
                    </a:cubicBezTo>
                    <a:cubicBezTo>
                      <a:pt x="0" y="114"/>
                      <a:pt x="106" y="0"/>
                      <a:pt x="254" y="0"/>
                    </a:cubicBezTo>
                    <a:cubicBezTo>
                      <a:pt x="345" y="0"/>
                      <a:pt x="402" y="31"/>
                      <a:pt x="448" y="82"/>
                    </a:cubicBezTo>
                    <a:cubicBezTo>
                      <a:pt x="363" y="172"/>
                      <a:pt x="363" y="172"/>
                      <a:pt x="363" y="172"/>
                    </a:cubicBezTo>
                    <a:cubicBezTo>
                      <a:pt x="333" y="139"/>
                      <a:pt x="302" y="119"/>
                      <a:pt x="253" y="119"/>
                    </a:cubicBezTo>
                    <a:cubicBezTo>
                      <a:pt x="184" y="119"/>
                      <a:pt x="135" y="179"/>
                      <a:pt x="135" y="251"/>
                    </a:cubicBezTo>
                    <a:cubicBezTo>
                      <a:pt x="135" y="253"/>
                      <a:pt x="135" y="253"/>
                      <a:pt x="135" y="253"/>
                    </a:cubicBezTo>
                    <a:cubicBezTo>
                      <a:pt x="135" y="327"/>
                      <a:pt x="183" y="387"/>
                      <a:pt x="258" y="387"/>
                    </a:cubicBezTo>
                    <a:cubicBezTo>
                      <a:pt x="305" y="387"/>
                      <a:pt x="336" y="367"/>
                      <a:pt x="370" y="335"/>
                    </a:cubicBezTo>
                    <a:cubicBezTo>
                      <a:pt x="450" y="416"/>
                      <a:pt x="450" y="416"/>
                      <a:pt x="450" y="416"/>
                    </a:cubicBezTo>
                    <a:cubicBezTo>
                      <a:pt x="403" y="468"/>
                      <a:pt x="349" y="505"/>
                      <a:pt x="252" y="505"/>
                    </a:cubicBezTo>
                    <a:cubicBezTo>
                      <a:pt x="106" y="505"/>
                      <a:pt x="0" y="393"/>
                      <a:pt x="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5">
                <a:extLst>
                  <a:ext uri="{FF2B5EF4-FFF2-40B4-BE49-F238E27FC236}">
                    <a16:creationId xmlns:a16="http://schemas.microsoft.com/office/drawing/2014/main" id="{083673F6-E265-4005-D62C-293234A8CE09}"/>
                  </a:ext>
                </a:extLst>
              </p:cNvPr>
              <p:cNvSpPr>
                <a:spLocks/>
              </p:cNvSpPr>
              <p:nvPr userDrawn="1"/>
            </p:nvSpPr>
            <p:spPr bwMode="auto">
              <a:xfrm>
                <a:off x="5553254" y="866312"/>
                <a:ext cx="193270" cy="286802"/>
              </a:xfrm>
              <a:custGeom>
                <a:avLst/>
                <a:gdLst>
                  <a:gd name="T0" fmla="*/ 0 w 445"/>
                  <a:gd name="T1" fmla="*/ 0 h 660"/>
                  <a:gd name="T2" fmla="*/ 138 w 445"/>
                  <a:gd name="T3" fmla="*/ 0 h 660"/>
                  <a:gd name="T4" fmla="*/ 138 w 445"/>
                  <a:gd name="T5" fmla="*/ 244 h 660"/>
                  <a:gd name="T6" fmla="*/ 280 w 445"/>
                  <a:gd name="T7" fmla="*/ 166 h 660"/>
                  <a:gd name="T8" fmla="*/ 445 w 445"/>
                  <a:gd name="T9" fmla="*/ 346 h 660"/>
                  <a:gd name="T10" fmla="*/ 445 w 445"/>
                  <a:gd name="T11" fmla="*/ 660 h 660"/>
                  <a:gd name="T12" fmla="*/ 307 w 445"/>
                  <a:gd name="T13" fmla="*/ 660 h 660"/>
                  <a:gd name="T14" fmla="*/ 307 w 445"/>
                  <a:gd name="T15" fmla="*/ 390 h 660"/>
                  <a:gd name="T16" fmla="*/ 224 w 445"/>
                  <a:gd name="T17" fmla="*/ 291 h 660"/>
                  <a:gd name="T18" fmla="*/ 138 w 445"/>
                  <a:gd name="T19" fmla="*/ 390 h 660"/>
                  <a:gd name="T20" fmla="*/ 138 w 445"/>
                  <a:gd name="T21" fmla="*/ 660 h 660"/>
                  <a:gd name="T22" fmla="*/ 0 w 445"/>
                  <a:gd name="T23" fmla="*/ 660 h 660"/>
                  <a:gd name="T24" fmla="*/ 0 w 445"/>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660">
                    <a:moveTo>
                      <a:pt x="0" y="0"/>
                    </a:moveTo>
                    <a:cubicBezTo>
                      <a:pt x="138" y="0"/>
                      <a:pt x="138" y="0"/>
                      <a:pt x="138" y="0"/>
                    </a:cubicBezTo>
                    <a:cubicBezTo>
                      <a:pt x="138" y="244"/>
                      <a:pt x="138" y="244"/>
                      <a:pt x="138" y="244"/>
                    </a:cubicBezTo>
                    <a:cubicBezTo>
                      <a:pt x="169" y="203"/>
                      <a:pt x="210" y="166"/>
                      <a:pt x="280" y="166"/>
                    </a:cubicBezTo>
                    <a:cubicBezTo>
                      <a:pt x="384" y="166"/>
                      <a:pt x="445" y="235"/>
                      <a:pt x="445" y="346"/>
                    </a:cubicBezTo>
                    <a:cubicBezTo>
                      <a:pt x="445" y="660"/>
                      <a:pt x="445" y="660"/>
                      <a:pt x="445" y="660"/>
                    </a:cubicBezTo>
                    <a:cubicBezTo>
                      <a:pt x="307" y="660"/>
                      <a:pt x="307" y="660"/>
                      <a:pt x="307" y="660"/>
                    </a:cubicBezTo>
                    <a:cubicBezTo>
                      <a:pt x="307" y="390"/>
                      <a:pt x="307" y="390"/>
                      <a:pt x="307" y="390"/>
                    </a:cubicBezTo>
                    <a:cubicBezTo>
                      <a:pt x="307" y="324"/>
                      <a:pt x="276" y="291"/>
                      <a:pt x="224" y="291"/>
                    </a:cubicBezTo>
                    <a:cubicBezTo>
                      <a:pt x="171" y="291"/>
                      <a:pt x="138" y="324"/>
                      <a:pt x="138" y="390"/>
                    </a:cubicBezTo>
                    <a:cubicBezTo>
                      <a:pt x="138" y="660"/>
                      <a:pt x="138" y="660"/>
                      <a:pt x="138" y="660"/>
                    </a:cubicBezTo>
                    <a:cubicBezTo>
                      <a:pt x="0" y="660"/>
                      <a:pt x="0" y="660"/>
                      <a:pt x="0" y="66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6">
                <a:extLst>
                  <a:ext uri="{FF2B5EF4-FFF2-40B4-BE49-F238E27FC236}">
                    <a16:creationId xmlns:a16="http://schemas.microsoft.com/office/drawing/2014/main" id="{4F04928C-BA06-2085-F636-A4F44FC6E987}"/>
                  </a:ext>
                </a:extLst>
              </p:cNvPr>
              <p:cNvSpPr>
                <a:spLocks/>
              </p:cNvSpPr>
              <p:nvPr userDrawn="1"/>
            </p:nvSpPr>
            <p:spPr bwMode="auto">
              <a:xfrm>
                <a:off x="5762039" y="938123"/>
                <a:ext cx="192827" cy="214991"/>
              </a:xfrm>
              <a:custGeom>
                <a:avLst/>
                <a:gdLst>
                  <a:gd name="T0" fmla="*/ 0 w 444"/>
                  <a:gd name="T1" fmla="*/ 9 h 494"/>
                  <a:gd name="T2" fmla="*/ 137 w 444"/>
                  <a:gd name="T3" fmla="*/ 9 h 494"/>
                  <a:gd name="T4" fmla="*/ 137 w 444"/>
                  <a:gd name="T5" fmla="*/ 78 h 494"/>
                  <a:gd name="T6" fmla="*/ 279 w 444"/>
                  <a:gd name="T7" fmla="*/ 0 h 494"/>
                  <a:gd name="T8" fmla="*/ 444 w 444"/>
                  <a:gd name="T9" fmla="*/ 180 h 494"/>
                  <a:gd name="T10" fmla="*/ 444 w 444"/>
                  <a:gd name="T11" fmla="*/ 494 h 494"/>
                  <a:gd name="T12" fmla="*/ 306 w 444"/>
                  <a:gd name="T13" fmla="*/ 494 h 494"/>
                  <a:gd name="T14" fmla="*/ 306 w 444"/>
                  <a:gd name="T15" fmla="*/ 224 h 494"/>
                  <a:gd name="T16" fmla="*/ 223 w 444"/>
                  <a:gd name="T17" fmla="*/ 125 h 494"/>
                  <a:gd name="T18" fmla="*/ 137 w 444"/>
                  <a:gd name="T19" fmla="*/ 224 h 494"/>
                  <a:gd name="T20" fmla="*/ 137 w 444"/>
                  <a:gd name="T21" fmla="*/ 494 h 494"/>
                  <a:gd name="T22" fmla="*/ 0 w 444"/>
                  <a:gd name="T23" fmla="*/ 494 h 494"/>
                  <a:gd name="T24" fmla="*/ 0 w 444"/>
                  <a:gd name="T25"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94">
                    <a:moveTo>
                      <a:pt x="0" y="9"/>
                    </a:moveTo>
                    <a:cubicBezTo>
                      <a:pt x="137" y="9"/>
                      <a:pt x="137" y="9"/>
                      <a:pt x="137" y="9"/>
                    </a:cubicBezTo>
                    <a:cubicBezTo>
                      <a:pt x="137" y="78"/>
                      <a:pt x="137" y="78"/>
                      <a:pt x="137" y="78"/>
                    </a:cubicBezTo>
                    <a:cubicBezTo>
                      <a:pt x="169" y="37"/>
                      <a:pt x="210" y="0"/>
                      <a:pt x="279" y="0"/>
                    </a:cubicBezTo>
                    <a:cubicBezTo>
                      <a:pt x="383" y="0"/>
                      <a:pt x="444" y="69"/>
                      <a:pt x="444" y="180"/>
                    </a:cubicBezTo>
                    <a:cubicBezTo>
                      <a:pt x="444" y="494"/>
                      <a:pt x="444" y="494"/>
                      <a:pt x="444" y="494"/>
                    </a:cubicBezTo>
                    <a:cubicBezTo>
                      <a:pt x="306" y="494"/>
                      <a:pt x="306" y="494"/>
                      <a:pt x="306" y="494"/>
                    </a:cubicBezTo>
                    <a:cubicBezTo>
                      <a:pt x="306" y="224"/>
                      <a:pt x="306" y="224"/>
                      <a:pt x="306" y="224"/>
                    </a:cubicBezTo>
                    <a:cubicBezTo>
                      <a:pt x="306" y="158"/>
                      <a:pt x="276" y="125"/>
                      <a:pt x="223" y="125"/>
                    </a:cubicBezTo>
                    <a:cubicBezTo>
                      <a:pt x="171" y="125"/>
                      <a:pt x="137" y="158"/>
                      <a:pt x="137" y="224"/>
                    </a:cubicBezTo>
                    <a:cubicBezTo>
                      <a:pt x="137" y="494"/>
                      <a:pt x="137" y="494"/>
                      <a:pt x="137"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7">
                <a:extLst>
                  <a:ext uri="{FF2B5EF4-FFF2-40B4-BE49-F238E27FC236}">
                    <a16:creationId xmlns:a16="http://schemas.microsoft.com/office/drawing/2014/main" id="{0B7609F1-6889-0F3F-1078-1078D3AEDAE7}"/>
                  </a:ext>
                </a:extLst>
              </p:cNvPr>
              <p:cNvSpPr>
                <a:spLocks noEditPoints="1"/>
              </p:cNvSpPr>
              <p:nvPr userDrawn="1"/>
            </p:nvSpPr>
            <p:spPr bwMode="auto">
              <a:xfrm>
                <a:off x="5967277" y="938123"/>
                <a:ext cx="228289" cy="219867"/>
              </a:xfrm>
              <a:custGeom>
                <a:avLst/>
                <a:gdLst>
                  <a:gd name="T0" fmla="*/ 0 w 525"/>
                  <a:gd name="T1" fmla="*/ 254 h 505"/>
                  <a:gd name="T2" fmla="*/ 0 w 525"/>
                  <a:gd name="T3" fmla="*/ 253 h 505"/>
                  <a:gd name="T4" fmla="*/ 263 w 525"/>
                  <a:gd name="T5" fmla="*/ 0 h 505"/>
                  <a:gd name="T6" fmla="*/ 525 w 525"/>
                  <a:gd name="T7" fmla="*/ 251 h 505"/>
                  <a:gd name="T8" fmla="*/ 525 w 525"/>
                  <a:gd name="T9" fmla="*/ 253 h 505"/>
                  <a:gd name="T10" fmla="*/ 262 w 525"/>
                  <a:gd name="T11" fmla="*/ 505 h 505"/>
                  <a:gd name="T12" fmla="*/ 0 w 525"/>
                  <a:gd name="T13" fmla="*/ 254 h 505"/>
                  <a:gd name="T14" fmla="*/ 389 w 525"/>
                  <a:gd name="T15" fmla="*/ 254 h 505"/>
                  <a:gd name="T16" fmla="*/ 389 w 525"/>
                  <a:gd name="T17" fmla="*/ 253 h 505"/>
                  <a:gd name="T18" fmla="*/ 262 w 525"/>
                  <a:gd name="T19" fmla="*/ 119 h 505"/>
                  <a:gd name="T20" fmla="*/ 136 w 525"/>
                  <a:gd name="T21" fmla="*/ 251 h 505"/>
                  <a:gd name="T22" fmla="*/ 136 w 525"/>
                  <a:gd name="T23" fmla="*/ 253 h 505"/>
                  <a:gd name="T24" fmla="*/ 263 w 525"/>
                  <a:gd name="T25" fmla="*/ 387 h 505"/>
                  <a:gd name="T26" fmla="*/ 389 w 525"/>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5">
                    <a:moveTo>
                      <a:pt x="0" y="254"/>
                    </a:moveTo>
                    <a:cubicBezTo>
                      <a:pt x="0" y="253"/>
                      <a:pt x="0" y="253"/>
                      <a:pt x="0" y="253"/>
                    </a:cubicBezTo>
                    <a:cubicBezTo>
                      <a:pt x="0" y="113"/>
                      <a:pt x="112" y="0"/>
                      <a:pt x="263" y="0"/>
                    </a:cubicBezTo>
                    <a:cubicBezTo>
                      <a:pt x="414" y="0"/>
                      <a:pt x="525" y="111"/>
                      <a:pt x="525" y="251"/>
                    </a:cubicBezTo>
                    <a:cubicBezTo>
                      <a:pt x="525" y="253"/>
                      <a:pt x="525" y="253"/>
                      <a:pt x="525" y="253"/>
                    </a:cubicBezTo>
                    <a:cubicBezTo>
                      <a:pt x="525" y="392"/>
                      <a:pt x="413" y="505"/>
                      <a:pt x="262" y="505"/>
                    </a:cubicBezTo>
                    <a:cubicBezTo>
                      <a:pt x="111" y="505"/>
                      <a:pt x="0" y="394"/>
                      <a:pt x="0" y="254"/>
                    </a:cubicBezTo>
                    <a:close/>
                    <a:moveTo>
                      <a:pt x="389" y="254"/>
                    </a:moveTo>
                    <a:cubicBezTo>
                      <a:pt x="389" y="253"/>
                      <a:pt x="389" y="253"/>
                      <a:pt x="389" y="253"/>
                    </a:cubicBezTo>
                    <a:cubicBezTo>
                      <a:pt x="389" y="181"/>
                      <a:pt x="338" y="119"/>
                      <a:pt x="262" y="119"/>
                    </a:cubicBezTo>
                    <a:cubicBezTo>
                      <a:pt x="183" y="119"/>
                      <a:pt x="136" y="179"/>
                      <a:pt x="136" y="251"/>
                    </a:cubicBezTo>
                    <a:cubicBezTo>
                      <a:pt x="136" y="253"/>
                      <a:pt x="136" y="253"/>
                      <a:pt x="136" y="253"/>
                    </a:cubicBezTo>
                    <a:cubicBezTo>
                      <a:pt x="136" y="324"/>
                      <a:pt x="187" y="387"/>
                      <a:pt x="263" y="387"/>
                    </a:cubicBezTo>
                    <a:cubicBezTo>
                      <a:pt x="342" y="387"/>
                      <a:pt x="389" y="326"/>
                      <a:pt x="389"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Rectangle 18">
                <a:extLst>
                  <a:ext uri="{FF2B5EF4-FFF2-40B4-BE49-F238E27FC236}">
                    <a16:creationId xmlns:a16="http://schemas.microsoft.com/office/drawing/2014/main" id="{14DEDB85-DF79-F93C-595F-4B0E6B36F339}"/>
                  </a:ext>
                </a:extLst>
              </p:cNvPr>
              <p:cNvSpPr>
                <a:spLocks noChangeArrowheads="1"/>
              </p:cNvSpPr>
              <p:nvPr userDrawn="1"/>
            </p:nvSpPr>
            <p:spPr bwMode="auto">
              <a:xfrm>
                <a:off x="6207091" y="866312"/>
                <a:ext cx="59843" cy="2868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9">
                <a:extLst>
                  <a:ext uri="{FF2B5EF4-FFF2-40B4-BE49-F238E27FC236}">
                    <a16:creationId xmlns:a16="http://schemas.microsoft.com/office/drawing/2014/main" id="{481DD98C-1DDB-14FF-BA62-46FAD00BAA89}"/>
                  </a:ext>
                </a:extLst>
              </p:cNvPr>
              <p:cNvSpPr>
                <a:spLocks noEditPoints="1"/>
              </p:cNvSpPr>
              <p:nvPr userDrawn="1"/>
            </p:nvSpPr>
            <p:spPr bwMode="auto">
              <a:xfrm>
                <a:off x="6278460" y="938123"/>
                <a:ext cx="228732" cy="219867"/>
              </a:xfrm>
              <a:custGeom>
                <a:avLst/>
                <a:gdLst>
                  <a:gd name="T0" fmla="*/ 0 w 526"/>
                  <a:gd name="T1" fmla="*/ 254 h 505"/>
                  <a:gd name="T2" fmla="*/ 0 w 526"/>
                  <a:gd name="T3" fmla="*/ 253 h 505"/>
                  <a:gd name="T4" fmla="*/ 264 w 526"/>
                  <a:gd name="T5" fmla="*/ 0 h 505"/>
                  <a:gd name="T6" fmla="*/ 526 w 526"/>
                  <a:gd name="T7" fmla="*/ 251 h 505"/>
                  <a:gd name="T8" fmla="*/ 526 w 526"/>
                  <a:gd name="T9" fmla="*/ 253 h 505"/>
                  <a:gd name="T10" fmla="*/ 262 w 526"/>
                  <a:gd name="T11" fmla="*/ 505 h 505"/>
                  <a:gd name="T12" fmla="*/ 0 w 526"/>
                  <a:gd name="T13" fmla="*/ 254 h 505"/>
                  <a:gd name="T14" fmla="*/ 390 w 526"/>
                  <a:gd name="T15" fmla="*/ 254 h 505"/>
                  <a:gd name="T16" fmla="*/ 390 w 526"/>
                  <a:gd name="T17" fmla="*/ 253 h 505"/>
                  <a:gd name="T18" fmla="*/ 262 w 526"/>
                  <a:gd name="T19" fmla="*/ 119 h 505"/>
                  <a:gd name="T20" fmla="*/ 136 w 526"/>
                  <a:gd name="T21" fmla="*/ 251 h 505"/>
                  <a:gd name="T22" fmla="*/ 136 w 526"/>
                  <a:gd name="T23" fmla="*/ 253 h 505"/>
                  <a:gd name="T24" fmla="*/ 264 w 526"/>
                  <a:gd name="T25" fmla="*/ 387 h 505"/>
                  <a:gd name="T26" fmla="*/ 390 w 526"/>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505">
                    <a:moveTo>
                      <a:pt x="0" y="254"/>
                    </a:moveTo>
                    <a:cubicBezTo>
                      <a:pt x="0" y="253"/>
                      <a:pt x="0" y="253"/>
                      <a:pt x="0" y="253"/>
                    </a:cubicBezTo>
                    <a:cubicBezTo>
                      <a:pt x="0" y="113"/>
                      <a:pt x="113" y="0"/>
                      <a:pt x="264" y="0"/>
                    </a:cubicBezTo>
                    <a:cubicBezTo>
                      <a:pt x="414" y="0"/>
                      <a:pt x="526" y="111"/>
                      <a:pt x="526" y="251"/>
                    </a:cubicBezTo>
                    <a:cubicBezTo>
                      <a:pt x="526" y="253"/>
                      <a:pt x="526" y="253"/>
                      <a:pt x="526" y="253"/>
                    </a:cubicBezTo>
                    <a:cubicBezTo>
                      <a:pt x="526" y="392"/>
                      <a:pt x="413" y="505"/>
                      <a:pt x="262" y="505"/>
                    </a:cubicBezTo>
                    <a:cubicBezTo>
                      <a:pt x="112" y="505"/>
                      <a:pt x="0" y="394"/>
                      <a:pt x="0" y="254"/>
                    </a:cubicBezTo>
                    <a:close/>
                    <a:moveTo>
                      <a:pt x="390" y="254"/>
                    </a:moveTo>
                    <a:cubicBezTo>
                      <a:pt x="390" y="253"/>
                      <a:pt x="390" y="253"/>
                      <a:pt x="390" y="253"/>
                    </a:cubicBezTo>
                    <a:cubicBezTo>
                      <a:pt x="390" y="181"/>
                      <a:pt x="338" y="119"/>
                      <a:pt x="262" y="119"/>
                    </a:cubicBezTo>
                    <a:cubicBezTo>
                      <a:pt x="183" y="119"/>
                      <a:pt x="136" y="179"/>
                      <a:pt x="136" y="251"/>
                    </a:cubicBezTo>
                    <a:cubicBezTo>
                      <a:pt x="136" y="253"/>
                      <a:pt x="136" y="253"/>
                      <a:pt x="136" y="253"/>
                    </a:cubicBezTo>
                    <a:cubicBezTo>
                      <a:pt x="136" y="324"/>
                      <a:pt x="188" y="387"/>
                      <a:pt x="264" y="387"/>
                    </a:cubicBezTo>
                    <a:cubicBezTo>
                      <a:pt x="343" y="387"/>
                      <a:pt x="390" y="326"/>
                      <a:pt x="39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20">
                <a:extLst>
                  <a:ext uri="{FF2B5EF4-FFF2-40B4-BE49-F238E27FC236}">
                    <a16:creationId xmlns:a16="http://schemas.microsoft.com/office/drawing/2014/main" id="{BDC10D2B-8240-1306-CC54-B3F0CF2378C2}"/>
                  </a:ext>
                </a:extLst>
              </p:cNvPr>
              <p:cNvSpPr>
                <a:spLocks noEditPoints="1"/>
              </p:cNvSpPr>
              <p:nvPr userDrawn="1"/>
            </p:nvSpPr>
            <p:spPr bwMode="auto">
              <a:xfrm>
                <a:off x="6516057" y="938123"/>
                <a:ext cx="221197" cy="278823"/>
              </a:xfrm>
              <a:custGeom>
                <a:avLst/>
                <a:gdLst>
                  <a:gd name="T0" fmla="*/ 24 w 509"/>
                  <a:gd name="T1" fmla="*/ 590 h 641"/>
                  <a:gd name="T2" fmla="*/ 71 w 509"/>
                  <a:gd name="T3" fmla="*/ 487 h 641"/>
                  <a:gd name="T4" fmla="*/ 235 w 509"/>
                  <a:gd name="T5" fmla="*/ 531 h 641"/>
                  <a:gd name="T6" fmla="*/ 373 w 509"/>
                  <a:gd name="T7" fmla="*/ 399 h 641"/>
                  <a:gd name="T8" fmla="*/ 373 w 509"/>
                  <a:gd name="T9" fmla="*/ 376 h 641"/>
                  <a:gd name="T10" fmla="*/ 215 w 509"/>
                  <a:gd name="T11" fmla="*/ 454 h 641"/>
                  <a:gd name="T12" fmla="*/ 0 w 509"/>
                  <a:gd name="T13" fmla="*/ 228 h 641"/>
                  <a:gd name="T14" fmla="*/ 0 w 509"/>
                  <a:gd name="T15" fmla="*/ 226 h 641"/>
                  <a:gd name="T16" fmla="*/ 215 w 509"/>
                  <a:gd name="T17" fmla="*/ 0 h 641"/>
                  <a:gd name="T18" fmla="*/ 372 w 509"/>
                  <a:gd name="T19" fmla="*/ 72 h 641"/>
                  <a:gd name="T20" fmla="*/ 372 w 509"/>
                  <a:gd name="T21" fmla="*/ 9 h 641"/>
                  <a:gd name="T22" fmla="*/ 509 w 509"/>
                  <a:gd name="T23" fmla="*/ 9 h 641"/>
                  <a:gd name="T24" fmla="*/ 509 w 509"/>
                  <a:gd name="T25" fmla="*/ 385 h 641"/>
                  <a:gd name="T26" fmla="*/ 448 w 509"/>
                  <a:gd name="T27" fmla="*/ 576 h 641"/>
                  <a:gd name="T28" fmla="*/ 239 w 509"/>
                  <a:gd name="T29" fmla="*/ 641 h 641"/>
                  <a:gd name="T30" fmla="*/ 24 w 509"/>
                  <a:gd name="T31" fmla="*/ 590 h 641"/>
                  <a:gd name="T32" fmla="*/ 373 w 509"/>
                  <a:gd name="T33" fmla="*/ 228 h 641"/>
                  <a:gd name="T34" fmla="*/ 373 w 509"/>
                  <a:gd name="T35" fmla="*/ 226 h 641"/>
                  <a:gd name="T36" fmla="*/ 255 w 509"/>
                  <a:gd name="T37" fmla="*/ 114 h 641"/>
                  <a:gd name="T38" fmla="*/ 137 w 509"/>
                  <a:gd name="T39" fmla="*/ 226 h 641"/>
                  <a:gd name="T40" fmla="*/ 137 w 509"/>
                  <a:gd name="T41" fmla="*/ 228 h 641"/>
                  <a:gd name="T42" fmla="*/ 255 w 509"/>
                  <a:gd name="T43" fmla="*/ 340 h 641"/>
                  <a:gd name="T44" fmla="*/ 373 w 509"/>
                  <a:gd name="T45" fmla="*/ 22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9" h="641">
                    <a:moveTo>
                      <a:pt x="24" y="590"/>
                    </a:moveTo>
                    <a:cubicBezTo>
                      <a:pt x="71" y="487"/>
                      <a:pt x="71" y="487"/>
                      <a:pt x="71" y="487"/>
                    </a:cubicBezTo>
                    <a:cubicBezTo>
                      <a:pt x="121" y="515"/>
                      <a:pt x="171" y="531"/>
                      <a:pt x="235" y="531"/>
                    </a:cubicBezTo>
                    <a:cubicBezTo>
                      <a:pt x="329" y="531"/>
                      <a:pt x="373" y="486"/>
                      <a:pt x="373" y="399"/>
                    </a:cubicBezTo>
                    <a:cubicBezTo>
                      <a:pt x="373" y="376"/>
                      <a:pt x="373" y="376"/>
                      <a:pt x="373" y="376"/>
                    </a:cubicBezTo>
                    <a:cubicBezTo>
                      <a:pt x="333" y="425"/>
                      <a:pt x="288" y="454"/>
                      <a:pt x="215" y="454"/>
                    </a:cubicBezTo>
                    <a:cubicBezTo>
                      <a:pt x="102" y="454"/>
                      <a:pt x="0" y="372"/>
                      <a:pt x="0" y="228"/>
                    </a:cubicBezTo>
                    <a:cubicBezTo>
                      <a:pt x="0" y="226"/>
                      <a:pt x="0" y="226"/>
                      <a:pt x="0" y="226"/>
                    </a:cubicBezTo>
                    <a:cubicBezTo>
                      <a:pt x="0" y="82"/>
                      <a:pt x="104" y="0"/>
                      <a:pt x="215" y="0"/>
                    </a:cubicBezTo>
                    <a:cubicBezTo>
                      <a:pt x="290" y="0"/>
                      <a:pt x="334" y="32"/>
                      <a:pt x="372" y="72"/>
                    </a:cubicBezTo>
                    <a:cubicBezTo>
                      <a:pt x="372" y="9"/>
                      <a:pt x="372" y="9"/>
                      <a:pt x="372" y="9"/>
                    </a:cubicBezTo>
                    <a:cubicBezTo>
                      <a:pt x="509" y="9"/>
                      <a:pt x="509" y="9"/>
                      <a:pt x="509" y="9"/>
                    </a:cubicBezTo>
                    <a:cubicBezTo>
                      <a:pt x="509" y="385"/>
                      <a:pt x="509" y="385"/>
                      <a:pt x="509" y="385"/>
                    </a:cubicBezTo>
                    <a:cubicBezTo>
                      <a:pt x="509" y="472"/>
                      <a:pt x="488" y="535"/>
                      <a:pt x="448" y="576"/>
                    </a:cubicBezTo>
                    <a:cubicBezTo>
                      <a:pt x="402" y="621"/>
                      <a:pt x="333" y="641"/>
                      <a:pt x="239" y="641"/>
                    </a:cubicBezTo>
                    <a:cubicBezTo>
                      <a:pt x="160" y="641"/>
                      <a:pt x="86" y="623"/>
                      <a:pt x="24" y="590"/>
                    </a:cubicBezTo>
                    <a:close/>
                    <a:moveTo>
                      <a:pt x="373" y="228"/>
                    </a:moveTo>
                    <a:cubicBezTo>
                      <a:pt x="373" y="226"/>
                      <a:pt x="373" y="226"/>
                      <a:pt x="373" y="226"/>
                    </a:cubicBezTo>
                    <a:cubicBezTo>
                      <a:pt x="373" y="160"/>
                      <a:pt x="322" y="114"/>
                      <a:pt x="255" y="114"/>
                    </a:cubicBezTo>
                    <a:cubicBezTo>
                      <a:pt x="188" y="114"/>
                      <a:pt x="137" y="160"/>
                      <a:pt x="137" y="226"/>
                    </a:cubicBezTo>
                    <a:cubicBezTo>
                      <a:pt x="137" y="228"/>
                      <a:pt x="137" y="228"/>
                      <a:pt x="137" y="228"/>
                    </a:cubicBezTo>
                    <a:cubicBezTo>
                      <a:pt x="137" y="295"/>
                      <a:pt x="188" y="340"/>
                      <a:pt x="255" y="340"/>
                    </a:cubicBezTo>
                    <a:cubicBezTo>
                      <a:pt x="322" y="340"/>
                      <a:pt x="373" y="294"/>
                      <a:pt x="37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21">
                <a:extLst>
                  <a:ext uri="{FF2B5EF4-FFF2-40B4-BE49-F238E27FC236}">
                    <a16:creationId xmlns:a16="http://schemas.microsoft.com/office/drawing/2014/main" id="{A2A74FC7-B210-AC23-8BAD-A8CEF20144F7}"/>
                  </a:ext>
                </a:extLst>
              </p:cNvPr>
              <p:cNvSpPr>
                <a:spLocks/>
              </p:cNvSpPr>
              <p:nvPr userDrawn="1"/>
            </p:nvSpPr>
            <p:spPr bwMode="auto">
              <a:xfrm>
                <a:off x="6747450" y="942113"/>
                <a:ext cx="219424" cy="275277"/>
              </a:xfrm>
              <a:custGeom>
                <a:avLst/>
                <a:gdLst>
                  <a:gd name="T0" fmla="*/ 362 w 505"/>
                  <a:gd name="T1" fmla="*/ 0 h 633"/>
                  <a:gd name="T2" fmla="*/ 505 w 505"/>
                  <a:gd name="T3" fmla="*/ 0 h 633"/>
                  <a:gd name="T4" fmla="*/ 319 w 505"/>
                  <a:gd name="T5" fmla="*/ 497 h 633"/>
                  <a:gd name="T6" fmla="*/ 159 w 505"/>
                  <a:gd name="T7" fmla="*/ 633 h 633"/>
                  <a:gd name="T8" fmla="*/ 37 w 505"/>
                  <a:gd name="T9" fmla="*/ 599 h 633"/>
                  <a:gd name="T10" fmla="*/ 83 w 505"/>
                  <a:gd name="T11" fmla="*/ 500 h 633"/>
                  <a:gd name="T12" fmla="*/ 142 w 505"/>
                  <a:gd name="T13" fmla="*/ 519 h 633"/>
                  <a:gd name="T14" fmla="*/ 190 w 505"/>
                  <a:gd name="T15" fmla="*/ 487 h 633"/>
                  <a:gd name="T16" fmla="*/ 0 w 505"/>
                  <a:gd name="T17" fmla="*/ 0 h 633"/>
                  <a:gd name="T18" fmla="*/ 146 w 505"/>
                  <a:gd name="T19" fmla="*/ 0 h 633"/>
                  <a:gd name="T20" fmla="*/ 256 w 505"/>
                  <a:gd name="T21" fmla="*/ 331 h 633"/>
                  <a:gd name="T22" fmla="*/ 362 w 505"/>
                  <a:gd name="T2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633">
                    <a:moveTo>
                      <a:pt x="362" y="0"/>
                    </a:moveTo>
                    <a:cubicBezTo>
                      <a:pt x="505" y="0"/>
                      <a:pt x="505" y="0"/>
                      <a:pt x="505" y="0"/>
                    </a:cubicBezTo>
                    <a:cubicBezTo>
                      <a:pt x="319" y="497"/>
                      <a:pt x="319" y="497"/>
                      <a:pt x="319" y="497"/>
                    </a:cubicBezTo>
                    <a:cubicBezTo>
                      <a:pt x="282" y="596"/>
                      <a:pt x="242" y="633"/>
                      <a:pt x="159" y="633"/>
                    </a:cubicBezTo>
                    <a:cubicBezTo>
                      <a:pt x="110" y="633"/>
                      <a:pt x="73" y="620"/>
                      <a:pt x="37" y="599"/>
                    </a:cubicBezTo>
                    <a:cubicBezTo>
                      <a:pt x="83" y="500"/>
                      <a:pt x="83" y="500"/>
                      <a:pt x="83" y="500"/>
                    </a:cubicBezTo>
                    <a:cubicBezTo>
                      <a:pt x="101" y="511"/>
                      <a:pt x="124" y="519"/>
                      <a:pt x="142" y="519"/>
                    </a:cubicBezTo>
                    <a:cubicBezTo>
                      <a:pt x="166" y="519"/>
                      <a:pt x="178" y="512"/>
                      <a:pt x="190" y="487"/>
                    </a:cubicBezTo>
                    <a:cubicBezTo>
                      <a:pt x="0" y="0"/>
                      <a:pt x="0" y="0"/>
                      <a:pt x="0" y="0"/>
                    </a:cubicBezTo>
                    <a:cubicBezTo>
                      <a:pt x="146" y="0"/>
                      <a:pt x="146" y="0"/>
                      <a:pt x="146" y="0"/>
                    </a:cubicBezTo>
                    <a:cubicBezTo>
                      <a:pt x="256" y="331"/>
                      <a:pt x="256" y="331"/>
                      <a:pt x="256" y="331"/>
                    </a:cubicBezTo>
                    <a:lnTo>
                      <a:pt x="3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22">
                <a:extLst>
                  <a:ext uri="{FF2B5EF4-FFF2-40B4-BE49-F238E27FC236}">
                    <a16:creationId xmlns:a16="http://schemas.microsoft.com/office/drawing/2014/main" id="{ACC82ECF-72D6-6ED9-EF73-7495DE192F95}"/>
                  </a:ext>
                </a:extLst>
              </p:cNvPr>
              <p:cNvSpPr>
                <a:spLocks/>
              </p:cNvSpPr>
              <p:nvPr userDrawn="1"/>
            </p:nvSpPr>
            <p:spPr bwMode="auto">
              <a:xfrm>
                <a:off x="6005842" y="1258171"/>
                <a:ext cx="132541" cy="290348"/>
              </a:xfrm>
              <a:custGeom>
                <a:avLst/>
                <a:gdLst>
                  <a:gd name="T0" fmla="*/ 57 w 305"/>
                  <a:gd name="T1" fmla="*/ 299 h 667"/>
                  <a:gd name="T2" fmla="*/ 0 w 305"/>
                  <a:gd name="T3" fmla="*/ 299 h 667"/>
                  <a:gd name="T4" fmla="*/ 0 w 305"/>
                  <a:gd name="T5" fmla="*/ 186 h 667"/>
                  <a:gd name="T6" fmla="*/ 57 w 305"/>
                  <a:gd name="T7" fmla="*/ 186 h 667"/>
                  <a:gd name="T8" fmla="*/ 57 w 305"/>
                  <a:gd name="T9" fmla="*/ 155 h 667"/>
                  <a:gd name="T10" fmla="*/ 96 w 305"/>
                  <a:gd name="T11" fmla="*/ 38 h 667"/>
                  <a:gd name="T12" fmla="*/ 208 w 305"/>
                  <a:gd name="T13" fmla="*/ 0 h 667"/>
                  <a:gd name="T14" fmla="*/ 305 w 305"/>
                  <a:gd name="T15" fmla="*/ 13 h 667"/>
                  <a:gd name="T16" fmla="*/ 305 w 305"/>
                  <a:gd name="T17" fmla="*/ 127 h 667"/>
                  <a:gd name="T18" fmla="*/ 243 w 305"/>
                  <a:gd name="T19" fmla="*/ 115 h 667"/>
                  <a:gd name="T20" fmla="*/ 193 w 305"/>
                  <a:gd name="T21" fmla="*/ 168 h 667"/>
                  <a:gd name="T22" fmla="*/ 193 w 305"/>
                  <a:gd name="T23" fmla="*/ 187 h 667"/>
                  <a:gd name="T24" fmla="*/ 305 w 305"/>
                  <a:gd name="T25" fmla="*/ 187 h 667"/>
                  <a:gd name="T26" fmla="*/ 305 w 305"/>
                  <a:gd name="T27" fmla="*/ 299 h 667"/>
                  <a:gd name="T28" fmla="*/ 195 w 305"/>
                  <a:gd name="T29" fmla="*/ 299 h 667"/>
                  <a:gd name="T30" fmla="*/ 195 w 305"/>
                  <a:gd name="T31" fmla="*/ 667 h 667"/>
                  <a:gd name="T32" fmla="*/ 57 w 305"/>
                  <a:gd name="T33" fmla="*/ 667 h 667"/>
                  <a:gd name="T34" fmla="*/ 57 w 305"/>
                  <a:gd name="T35" fmla="*/ 29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667">
                    <a:moveTo>
                      <a:pt x="57" y="299"/>
                    </a:moveTo>
                    <a:cubicBezTo>
                      <a:pt x="0" y="299"/>
                      <a:pt x="0" y="299"/>
                      <a:pt x="0" y="299"/>
                    </a:cubicBezTo>
                    <a:cubicBezTo>
                      <a:pt x="0" y="186"/>
                      <a:pt x="0" y="186"/>
                      <a:pt x="0" y="186"/>
                    </a:cubicBezTo>
                    <a:cubicBezTo>
                      <a:pt x="57" y="186"/>
                      <a:pt x="57" y="186"/>
                      <a:pt x="57" y="186"/>
                    </a:cubicBezTo>
                    <a:cubicBezTo>
                      <a:pt x="57" y="155"/>
                      <a:pt x="57" y="155"/>
                      <a:pt x="57" y="155"/>
                    </a:cubicBezTo>
                    <a:cubicBezTo>
                      <a:pt x="57" y="102"/>
                      <a:pt x="71" y="63"/>
                      <a:pt x="96" y="38"/>
                    </a:cubicBezTo>
                    <a:cubicBezTo>
                      <a:pt x="122" y="12"/>
                      <a:pt x="159" y="0"/>
                      <a:pt x="208" y="0"/>
                    </a:cubicBezTo>
                    <a:cubicBezTo>
                      <a:pt x="251" y="0"/>
                      <a:pt x="280" y="5"/>
                      <a:pt x="305" y="13"/>
                    </a:cubicBezTo>
                    <a:cubicBezTo>
                      <a:pt x="305" y="127"/>
                      <a:pt x="305" y="127"/>
                      <a:pt x="305" y="127"/>
                    </a:cubicBezTo>
                    <a:cubicBezTo>
                      <a:pt x="286" y="120"/>
                      <a:pt x="267" y="115"/>
                      <a:pt x="243" y="115"/>
                    </a:cubicBezTo>
                    <a:cubicBezTo>
                      <a:pt x="211" y="115"/>
                      <a:pt x="193" y="132"/>
                      <a:pt x="193" y="168"/>
                    </a:cubicBezTo>
                    <a:cubicBezTo>
                      <a:pt x="193" y="187"/>
                      <a:pt x="193" y="187"/>
                      <a:pt x="193" y="187"/>
                    </a:cubicBezTo>
                    <a:cubicBezTo>
                      <a:pt x="305" y="187"/>
                      <a:pt x="305" y="187"/>
                      <a:pt x="305" y="187"/>
                    </a:cubicBezTo>
                    <a:cubicBezTo>
                      <a:pt x="305" y="299"/>
                      <a:pt x="305" y="299"/>
                      <a:pt x="305" y="299"/>
                    </a:cubicBezTo>
                    <a:cubicBezTo>
                      <a:pt x="195" y="299"/>
                      <a:pt x="195" y="299"/>
                      <a:pt x="195" y="299"/>
                    </a:cubicBezTo>
                    <a:cubicBezTo>
                      <a:pt x="195" y="667"/>
                      <a:pt x="195" y="667"/>
                      <a:pt x="195" y="667"/>
                    </a:cubicBezTo>
                    <a:cubicBezTo>
                      <a:pt x="57" y="667"/>
                      <a:pt x="57" y="667"/>
                      <a:pt x="57" y="667"/>
                    </a:cubicBezTo>
                    <a:lnTo>
                      <a:pt x="57"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23">
                <a:extLst>
                  <a:ext uri="{FF2B5EF4-FFF2-40B4-BE49-F238E27FC236}">
                    <a16:creationId xmlns:a16="http://schemas.microsoft.com/office/drawing/2014/main" id="{22DAB937-2E79-C195-4D0E-AD10E570DD17}"/>
                  </a:ext>
                </a:extLst>
              </p:cNvPr>
              <p:cNvSpPr>
                <a:spLocks noEditPoints="1"/>
              </p:cNvSpPr>
              <p:nvPr userDrawn="1"/>
            </p:nvSpPr>
            <p:spPr bwMode="auto">
              <a:xfrm>
                <a:off x="6137497" y="1333086"/>
                <a:ext cx="228289" cy="219867"/>
              </a:xfrm>
              <a:custGeom>
                <a:avLst/>
                <a:gdLst>
                  <a:gd name="T0" fmla="*/ 0 w 525"/>
                  <a:gd name="T1" fmla="*/ 255 h 506"/>
                  <a:gd name="T2" fmla="*/ 0 w 525"/>
                  <a:gd name="T3" fmla="*/ 253 h 506"/>
                  <a:gd name="T4" fmla="*/ 263 w 525"/>
                  <a:gd name="T5" fmla="*/ 0 h 506"/>
                  <a:gd name="T6" fmla="*/ 525 w 525"/>
                  <a:gd name="T7" fmla="*/ 251 h 506"/>
                  <a:gd name="T8" fmla="*/ 525 w 525"/>
                  <a:gd name="T9" fmla="*/ 253 h 506"/>
                  <a:gd name="T10" fmla="*/ 261 w 525"/>
                  <a:gd name="T11" fmla="*/ 506 h 506"/>
                  <a:gd name="T12" fmla="*/ 0 w 525"/>
                  <a:gd name="T13" fmla="*/ 255 h 506"/>
                  <a:gd name="T14" fmla="*/ 389 w 525"/>
                  <a:gd name="T15" fmla="*/ 255 h 506"/>
                  <a:gd name="T16" fmla="*/ 389 w 525"/>
                  <a:gd name="T17" fmla="*/ 253 h 506"/>
                  <a:gd name="T18" fmla="*/ 261 w 525"/>
                  <a:gd name="T19" fmla="*/ 119 h 506"/>
                  <a:gd name="T20" fmla="*/ 135 w 525"/>
                  <a:gd name="T21" fmla="*/ 251 h 506"/>
                  <a:gd name="T22" fmla="*/ 135 w 525"/>
                  <a:gd name="T23" fmla="*/ 253 h 506"/>
                  <a:gd name="T24" fmla="*/ 263 w 525"/>
                  <a:gd name="T25" fmla="*/ 387 h 506"/>
                  <a:gd name="T26" fmla="*/ 389 w 525"/>
                  <a:gd name="T27" fmla="*/ 25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6">
                    <a:moveTo>
                      <a:pt x="0" y="255"/>
                    </a:moveTo>
                    <a:cubicBezTo>
                      <a:pt x="0" y="253"/>
                      <a:pt x="0" y="253"/>
                      <a:pt x="0" y="253"/>
                    </a:cubicBezTo>
                    <a:cubicBezTo>
                      <a:pt x="0" y="114"/>
                      <a:pt x="112" y="0"/>
                      <a:pt x="263" y="0"/>
                    </a:cubicBezTo>
                    <a:cubicBezTo>
                      <a:pt x="413" y="0"/>
                      <a:pt x="525" y="112"/>
                      <a:pt x="525" y="251"/>
                    </a:cubicBezTo>
                    <a:cubicBezTo>
                      <a:pt x="525" y="253"/>
                      <a:pt x="525" y="253"/>
                      <a:pt x="525" y="253"/>
                    </a:cubicBezTo>
                    <a:cubicBezTo>
                      <a:pt x="525" y="392"/>
                      <a:pt x="412" y="506"/>
                      <a:pt x="261" y="506"/>
                    </a:cubicBezTo>
                    <a:cubicBezTo>
                      <a:pt x="111" y="506"/>
                      <a:pt x="0" y="394"/>
                      <a:pt x="0" y="255"/>
                    </a:cubicBezTo>
                    <a:close/>
                    <a:moveTo>
                      <a:pt x="389" y="255"/>
                    </a:moveTo>
                    <a:cubicBezTo>
                      <a:pt x="389" y="253"/>
                      <a:pt x="389" y="253"/>
                      <a:pt x="389" y="253"/>
                    </a:cubicBezTo>
                    <a:cubicBezTo>
                      <a:pt x="389" y="182"/>
                      <a:pt x="337" y="119"/>
                      <a:pt x="261" y="119"/>
                    </a:cubicBezTo>
                    <a:cubicBezTo>
                      <a:pt x="183" y="119"/>
                      <a:pt x="135" y="180"/>
                      <a:pt x="135" y="251"/>
                    </a:cubicBezTo>
                    <a:cubicBezTo>
                      <a:pt x="135" y="253"/>
                      <a:pt x="135" y="253"/>
                      <a:pt x="135" y="253"/>
                    </a:cubicBezTo>
                    <a:cubicBezTo>
                      <a:pt x="135" y="325"/>
                      <a:pt x="187" y="387"/>
                      <a:pt x="263" y="387"/>
                    </a:cubicBezTo>
                    <a:cubicBezTo>
                      <a:pt x="342" y="387"/>
                      <a:pt x="389" y="326"/>
                      <a:pt x="389"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24">
                <a:extLst>
                  <a:ext uri="{FF2B5EF4-FFF2-40B4-BE49-F238E27FC236}">
                    <a16:creationId xmlns:a16="http://schemas.microsoft.com/office/drawing/2014/main" id="{10B466F6-F9DE-C9E9-D98F-5CB17B8BE4DB}"/>
                  </a:ext>
                </a:extLst>
              </p:cNvPr>
              <p:cNvSpPr>
                <a:spLocks/>
              </p:cNvSpPr>
              <p:nvPr userDrawn="1"/>
            </p:nvSpPr>
            <p:spPr bwMode="auto">
              <a:xfrm>
                <a:off x="6379084" y="1331756"/>
                <a:ext cx="127665" cy="216764"/>
              </a:xfrm>
              <a:custGeom>
                <a:avLst/>
                <a:gdLst>
                  <a:gd name="T0" fmla="*/ 0 w 293"/>
                  <a:gd name="T1" fmla="*/ 13 h 498"/>
                  <a:gd name="T2" fmla="*/ 138 w 293"/>
                  <a:gd name="T3" fmla="*/ 13 h 498"/>
                  <a:gd name="T4" fmla="*/ 138 w 293"/>
                  <a:gd name="T5" fmla="*/ 110 h 498"/>
                  <a:gd name="T6" fmla="*/ 293 w 293"/>
                  <a:gd name="T7" fmla="*/ 3 h 498"/>
                  <a:gd name="T8" fmla="*/ 293 w 293"/>
                  <a:gd name="T9" fmla="*/ 147 h 498"/>
                  <a:gd name="T10" fmla="*/ 286 w 293"/>
                  <a:gd name="T11" fmla="*/ 147 h 498"/>
                  <a:gd name="T12" fmla="*/ 138 w 293"/>
                  <a:gd name="T13" fmla="*/ 318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0"/>
                      <a:pt x="138" y="110"/>
                      <a:pt x="138" y="110"/>
                    </a:cubicBezTo>
                    <a:cubicBezTo>
                      <a:pt x="166" y="43"/>
                      <a:pt x="211" y="0"/>
                      <a:pt x="293" y="3"/>
                    </a:cubicBezTo>
                    <a:cubicBezTo>
                      <a:pt x="293" y="147"/>
                      <a:pt x="293" y="147"/>
                      <a:pt x="293" y="147"/>
                    </a:cubicBezTo>
                    <a:cubicBezTo>
                      <a:pt x="286" y="147"/>
                      <a:pt x="286" y="147"/>
                      <a:pt x="286" y="147"/>
                    </a:cubicBezTo>
                    <a:cubicBezTo>
                      <a:pt x="194" y="147"/>
                      <a:pt x="138" y="203"/>
                      <a:pt x="138" y="318"/>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25">
                <a:extLst>
                  <a:ext uri="{FF2B5EF4-FFF2-40B4-BE49-F238E27FC236}">
                    <a16:creationId xmlns:a16="http://schemas.microsoft.com/office/drawing/2014/main" id="{AD3E18E3-90EA-4D54-E039-6221DAC55953}"/>
                  </a:ext>
                </a:extLst>
              </p:cNvPr>
              <p:cNvSpPr>
                <a:spLocks noEditPoints="1"/>
              </p:cNvSpPr>
              <p:nvPr userDrawn="1"/>
            </p:nvSpPr>
            <p:spPr bwMode="auto">
              <a:xfrm>
                <a:off x="6582993" y="1334859"/>
                <a:ext cx="194157" cy="217207"/>
              </a:xfrm>
              <a:custGeom>
                <a:avLst/>
                <a:gdLst>
                  <a:gd name="T0" fmla="*/ 0 w 446"/>
                  <a:gd name="T1" fmla="*/ 351 h 500"/>
                  <a:gd name="T2" fmla="*/ 0 w 446"/>
                  <a:gd name="T3" fmla="*/ 349 h 500"/>
                  <a:gd name="T4" fmla="*/ 195 w 446"/>
                  <a:gd name="T5" fmla="*/ 195 h 500"/>
                  <a:gd name="T6" fmla="*/ 314 w 446"/>
                  <a:gd name="T7" fmla="*/ 215 h 500"/>
                  <a:gd name="T8" fmla="*/ 314 w 446"/>
                  <a:gd name="T9" fmla="*/ 206 h 500"/>
                  <a:gd name="T10" fmla="*/ 210 w 446"/>
                  <a:gd name="T11" fmla="*/ 118 h 500"/>
                  <a:gd name="T12" fmla="*/ 76 w 446"/>
                  <a:gd name="T13" fmla="*/ 144 h 500"/>
                  <a:gd name="T14" fmla="*/ 42 w 446"/>
                  <a:gd name="T15" fmla="*/ 39 h 500"/>
                  <a:gd name="T16" fmla="*/ 230 w 446"/>
                  <a:gd name="T17" fmla="*/ 0 h 500"/>
                  <a:gd name="T18" fmla="*/ 394 w 446"/>
                  <a:gd name="T19" fmla="*/ 54 h 500"/>
                  <a:gd name="T20" fmla="*/ 446 w 446"/>
                  <a:gd name="T21" fmla="*/ 209 h 500"/>
                  <a:gd name="T22" fmla="*/ 446 w 446"/>
                  <a:gd name="T23" fmla="*/ 491 h 500"/>
                  <a:gd name="T24" fmla="*/ 313 w 446"/>
                  <a:gd name="T25" fmla="*/ 491 h 500"/>
                  <a:gd name="T26" fmla="*/ 313 w 446"/>
                  <a:gd name="T27" fmla="*/ 438 h 500"/>
                  <a:gd name="T28" fmla="*/ 167 w 446"/>
                  <a:gd name="T29" fmla="*/ 500 h 500"/>
                  <a:gd name="T30" fmla="*/ 0 w 446"/>
                  <a:gd name="T31" fmla="*/ 351 h 500"/>
                  <a:gd name="T32" fmla="*/ 316 w 446"/>
                  <a:gd name="T33" fmla="*/ 320 h 500"/>
                  <a:gd name="T34" fmla="*/ 316 w 446"/>
                  <a:gd name="T35" fmla="*/ 295 h 500"/>
                  <a:gd name="T36" fmla="*/ 228 w 446"/>
                  <a:gd name="T37" fmla="*/ 277 h 500"/>
                  <a:gd name="T38" fmla="*/ 133 w 446"/>
                  <a:gd name="T39" fmla="*/ 344 h 500"/>
                  <a:gd name="T40" fmla="*/ 133 w 446"/>
                  <a:gd name="T41" fmla="*/ 346 h 500"/>
                  <a:gd name="T42" fmla="*/ 208 w 446"/>
                  <a:gd name="T43" fmla="*/ 405 h 500"/>
                  <a:gd name="T44" fmla="*/ 316 w 446"/>
                  <a:gd name="T45" fmla="*/ 32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500">
                    <a:moveTo>
                      <a:pt x="0" y="351"/>
                    </a:moveTo>
                    <a:cubicBezTo>
                      <a:pt x="0" y="349"/>
                      <a:pt x="0" y="349"/>
                      <a:pt x="0" y="349"/>
                    </a:cubicBezTo>
                    <a:cubicBezTo>
                      <a:pt x="0" y="244"/>
                      <a:pt x="81" y="195"/>
                      <a:pt x="195" y="195"/>
                    </a:cubicBezTo>
                    <a:cubicBezTo>
                      <a:pt x="244" y="195"/>
                      <a:pt x="280" y="203"/>
                      <a:pt x="314" y="215"/>
                    </a:cubicBezTo>
                    <a:cubicBezTo>
                      <a:pt x="314" y="206"/>
                      <a:pt x="314" y="206"/>
                      <a:pt x="314" y="206"/>
                    </a:cubicBezTo>
                    <a:cubicBezTo>
                      <a:pt x="314" y="149"/>
                      <a:pt x="279" y="118"/>
                      <a:pt x="210" y="118"/>
                    </a:cubicBezTo>
                    <a:cubicBezTo>
                      <a:pt x="157" y="118"/>
                      <a:pt x="120" y="128"/>
                      <a:pt x="76" y="144"/>
                    </a:cubicBezTo>
                    <a:cubicBezTo>
                      <a:pt x="42" y="39"/>
                      <a:pt x="42" y="39"/>
                      <a:pt x="42" y="39"/>
                    </a:cubicBezTo>
                    <a:cubicBezTo>
                      <a:pt x="95" y="15"/>
                      <a:pt x="148" y="0"/>
                      <a:pt x="230" y="0"/>
                    </a:cubicBezTo>
                    <a:cubicBezTo>
                      <a:pt x="305" y="0"/>
                      <a:pt x="359" y="20"/>
                      <a:pt x="394" y="54"/>
                    </a:cubicBezTo>
                    <a:cubicBezTo>
                      <a:pt x="430" y="91"/>
                      <a:pt x="446" y="144"/>
                      <a:pt x="446" y="209"/>
                    </a:cubicBezTo>
                    <a:cubicBezTo>
                      <a:pt x="446" y="491"/>
                      <a:pt x="446" y="491"/>
                      <a:pt x="446" y="491"/>
                    </a:cubicBezTo>
                    <a:cubicBezTo>
                      <a:pt x="313" y="491"/>
                      <a:pt x="313" y="491"/>
                      <a:pt x="313" y="491"/>
                    </a:cubicBezTo>
                    <a:cubicBezTo>
                      <a:pt x="313" y="438"/>
                      <a:pt x="313" y="438"/>
                      <a:pt x="313" y="438"/>
                    </a:cubicBezTo>
                    <a:cubicBezTo>
                      <a:pt x="280" y="475"/>
                      <a:pt x="234" y="500"/>
                      <a:pt x="167" y="500"/>
                    </a:cubicBezTo>
                    <a:cubicBezTo>
                      <a:pt x="75" y="500"/>
                      <a:pt x="0" y="447"/>
                      <a:pt x="0" y="351"/>
                    </a:cubicBezTo>
                    <a:close/>
                    <a:moveTo>
                      <a:pt x="316" y="320"/>
                    </a:moveTo>
                    <a:cubicBezTo>
                      <a:pt x="316" y="295"/>
                      <a:pt x="316" y="295"/>
                      <a:pt x="316" y="295"/>
                    </a:cubicBezTo>
                    <a:cubicBezTo>
                      <a:pt x="292" y="284"/>
                      <a:pt x="262" y="277"/>
                      <a:pt x="228" y="277"/>
                    </a:cubicBezTo>
                    <a:cubicBezTo>
                      <a:pt x="169" y="277"/>
                      <a:pt x="133" y="301"/>
                      <a:pt x="133" y="344"/>
                    </a:cubicBezTo>
                    <a:cubicBezTo>
                      <a:pt x="133" y="346"/>
                      <a:pt x="133" y="346"/>
                      <a:pt x="133" y="346"/>
                    </a:cubicBezTo>
                    <a:cubicBezTo>
                      <a:pt x="133" y="383"/>
                      <a:pt x="164" y="405"/>
                      <a:pt x="208" y="405"/>
                    </a:cubicBezTo>
                    <a:cubicBezTo>
                      <a:pt x="272" y="405"/>
                      <a:pt x="316" y="369"/>
                      <a:pt x="316"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Rectangle 26">
                <a:extLst>
                  <a:ext uri="{FF2B5EF4-FFF2-40B4-BE49-F238E27FC236}">
                    <a16:creationId xmlns:a16="http://schemas.microsoft.com/office/drawing/2014/main" id="{144E16EA-4F3F-420C-5D8D-753A1E9F0B11}"/>
                  </a:ext>
                </a:extLst>
              </p:cNvPr>
              <p:cNvSpPr>
                <a:spLocks noChangeArrowheads="1"/>
              </p:cNvSpPr>
              <p:nvPr userDrawn="1"/>
            </p:nvSpPr>
            <p:spPr bwMode="auto">
              <a:xfrm>
                <a:off x="6801973" y="1260831"/>
                <a:ext cx="59843"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Rectangle 27">
                <a:extLst>
                  <a:ext uri="{FF2B5EF4-FFF2-40B4-BE49-F238E27FC236}">
                    <a16:creationId xmlns:a16="http://schemas.microsoft.com/office/drawing/2014/main" id="{E009FD22-AB72-D26D-205F-29DF66B5BFFA}"/>
                  </a:ext>
                </a:extLst>
              </p:cNvPr>
              <p:cNvSpPr>
                <a:spLocks noChangeArrowheads="1"/>
              </p:cNvSpPr>
              <p:nvPr userDrawn="1"/>
            </p:nvSpPr>
            <p:spPr bwMode="auto">
              <a:xfrm>
                <a:off x="6886639" y="1260831"/>
                <a:ext cx="59399"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7" name="Rectangle 28">
              <a:extLst>
                <a:ext uri="{FF2B5EF4-FFF2-40B4-BE49-F238E27FC236}">
                  <a16:creationId xmlns:a16="http://schemas.microsoft.com/office/drawing/2014/main" id="{FB305569-AB33-7799-ED76-68F103CE5B8C}"/>
                </a:ext>
              </a:extLst>
            </p:cNvPr>
            <p:cNvSpPr>
              <a:spLocks noChangeArrowheads="1"/>
            </p:cNvSpPr>
            <p:nvPr userDrawn="1"/>
          </p:nvSpPr>
          <p:spPr bwMode="auto">
            <a:xfrm>
              <a:off x="11556230" y="767096"/>
              <a:ext cx="634181" cy="189869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78" name="Group 77">
              <a:extLst>
                <a:ext uri="{FF2B5EF4-FFF2-40B4-BE49-F238E27FC236}">
                  <a16:creationId xmlns:a16="http://schemas.microsoft.com/office/drawing/2014/main" id="{DC4D5431-76CB-4561-B2E0-664C3E75E88C}"/>
                </a:ext>
              </a:extLst>
            </p:cNvPr>
            <p:cNvGrpSpPr/>
            <p:nvPr userDrawn="1"/>
          </p:nvGrpSpPr>
          <p:grpSpPr>
            <a:xfrm>
              <a:off x="11701122" y="936748"/>
              <a:ext cx="321494" cy="1552800"/>
              <a:chOff x="7313961" y="501936"/>
              <a:chExt cx="323594" cy="1566108"/>
            </a:xfrm>
          </p:grpSpPr>
          <p:sp>
            <p:nvSpPr>
              <p:cNvPr id="79" name="Freeform 29">
                <a:extLst>
                  <a:ext uri="{FF2B5EF4-FFF2-40B4-BE49-F238E27FC236}">
                    <a16:creationId xmlns:a16="http://schemas.microsoft.com/office/drawing/2014/main" id="{9EB7EA56-59D4-7E58-E9A3-5C4585DF00FE}"/>
                  </a:ext>
                </a:extLst>
              </p:cNvPr>
              <p:cNvSpPr>
                <a:spLocks/>
              </p:cNvSpPr>
              <p:nvPr userDrawn="1"/>
            </p:nvSpPr>
            <p:spPr bwMode="auto">
              <a:xfrm>
                <a:off x="7383556" y="1311808"/>
                <a:ext cx="249567" cy="247350"/>
              </a:xfrm>
              <a:custGeom>
                <a:avLst/>
                <a:gdLst>
                  <a:gd name="T0" fmla="*/ 0 w 574"/>
                  <a:gd name="T1" fmla="*/ 229 h 569"/>
                  <a:gd name="T2" fmla="*/ 90 w 574"/>
                  <a:gd name="T3" fmla="*/ 413 h 569"/>
                  <a:gd name="T4" fmla="*/ 90 w 574"/>
                  <a:gd name="T5" fmla="*/ 413 h 569"/>
                  <a:gd name="T6" fmla="*/ 90 w 574"/>
                  <a:gd name="T7" fmla="*/ 413 h 569"/>
                  <a:gd name="T8" fmla="*/ 9 w 574"/>
                  <a:gd name="T9" fmla="*/ 413 h 569"/>
                  <a:gd name="T10" fmla="*/ 9 w 574"/>
                  <a:gd name="T11" fmla="*/ 569 h 569"/>
                  <a:gd name="T12" fmla="*/ 574 w 574"/>
                  <a:gd name="T13" fmla="*/ 569 h 569"/>
                  <a:gd name="T14" fmla="*/ 574 w 574"/>
                  <a:gd name="T15" fmla="*/ 413 h 569"/>
                  <a:gd name="T16" fmla="*/ 253 w 574"/>
                  <a:gd name="T17" fmla="*/ 413 h 569"/>
                  <a:gd name="T18" fmla="*/ 133 w 574"/>
                  <a:gd name="T19" fmla="*/ 286 h 569"/>
                  <a:gd name="T20" fmla="*/ 253 w 574"/>
                  <a:gd name="T21" fmla="*/ 155 h 569"/>
                  <a:gd name="T22" fmla="*/ 574 w 574"/>
                  <a:gd name="T23" fmla="*/ 155 h 569"/>
                  <a:gd name="T24" fmla="*/ 574 w 574"/>
                  <a:gd name="T25" fmla="*/ 0 h 569"/>
                  <a:gd name="T26" fmla="*/ 224 w 574"/>
                  <a:gd name="T27" fmla="*/ 0 h 569"/>
                  <a:gd name="T28" fmla="*/ 0 w 574"/>
                  <a:gd name="T29" fmla="*/ 22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569">
                    <a:moveTo>
                      <a:pt x="0" y="229"/>
                    </a:moveTo>
                    <a:cubicBezTo>
                      <a:pt x="0" y="294"/>
                      <a:pt x="30" y="368"/>
                      <a:pt x="90" y="413"/>
                    </a:cubicBezTo>
                    <a:cubicBezTo>
                      <a:pt x="90" y="413"/>
                      <a:pt x="90" y="413"/>
                      <a:pt x="90" y="413"/>
                    </a:cubicBezTo>
                    <a:cubicBezTo>
                      <a:pt x="90" y="413"/>
                      <a:pt x="90" y="413"/>
                      <a:pt x="90" y="413"/>
                    </a:cubicBezTo>
                    <a:cubicBezTo>
                      <a:pt x="9" y="413"/>
                      <a:pt x="9" y="413"/>
                      <a:pt x="9" y="413"/>
                    </a:cubicBezTo>
                    <a:cubicBezTo>
                      <a:pt x="9" y="569"/>
                      <a:pt x="9" y="569"/>
                      <a:pt x="9" y="569"/>
                    </a:cubicBezTo>
                    <a:cubicBezTo>
                      <a:pt x="574" y="569"/>
                      <a:pt x="574" y="569"/>
                      <a:pt x="574" y="569"/>
                    </a:cubicBezTo>
                    <a:cubicBezTo>
                      <a:pt x="574" y="413"/>
                      <a:pt x="574" y="413"/>
                      <a:pt x="574" y="413"/>
                    </a:cubicBezTo>
                    <a:cubicBezTo>
                      <a:pt x="253" y="413"/>
                      <a:pt x="253" y="413"/>
                      <a:pt x="253" y="413"/>
                    </a:cubicBezTo>
                    <a:cubicBezTo>
                      <a:pt x="195" y="413"/>
                      <a:pt x="133" y="369"/>
                      <a:pt x="133" y="286"/>
                    </a:cubicBezTo>
                    <a:cubicBezTo>
                      <a:pt x="133" y="221"/>
                      <a:pt x="178" y="155"/>
                      <a:pt x="253" y="155"/>
                    </a:cubicBezTo>
                    <a:cubicBezTo>
                      <a:pt x="574" y="155"/>
                      <a:pt x="574" y="155"/>
                      <a:pt x="574" y="155"/>
                    </a:cubicBezTo>
                    <a:cubicBezTo>
                      <a:pt x="574" y="0"/>
                      <a:pt x="574" y="0"/>
                      <a:pt x="574" y="0"/>
                    </a:cubicBezTo>
                    <a:cubicBezTo>
                      <a:pt x="224" y="0"/>
                      <a:pt x="224" y="0"/>
                      <a:pt x="224" y="0"/>
                    </a:cubicBezTo>
                    <a:cubicBezTo>
                      <a:pt x="94" y="0"/>
                      <a:pt x="0" y="93"/>
                      <a:pt x="0" y="2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30">
                <a:extLst>
                  <a:ext uri="{FF2B5EF4-FFF2-40B4-BE49-F238E27FC236}">
                    <a16:creationId xmlns:a16="http://schemas.microsoft.com/office/drawing/2014/main" id="{93B05BBE-DBEC-684B-B012-F63384131C10}"/>
                  </a:ext>
                </a:extLst>
              </p:cNvPr>
              <p:cNvSpPr>
                <a:spLocks/>
              </p:cNvSpPr>
              <p:nvPr userDrawn="1"/>
            </p:nvSpPr>
            <p:spPr bwMode="auto">
              <a:xfrm>
                <a:off x="7387546" y="755049"/>
                <a:ext cx="245577" cy="276163"/>
              </a:xfrm>
              <a:custGeom>
                <a:avLst/>
                <a:gdLst>
                  <a:gd name="T0" fmla="*/ 0 w 554"/>
                  <a:gd name="T1" fmla="*/ 174 h 623"/>
                  <a:gd name="T2" fmla="*/ 377 w 554"/>
                  <a:gd name="T3" fmla="*/ 311 h 623"/>
                  <a:gd name="T4" fmla="*/ 0 w 554"/>
                  <a:gd name="T5" fmla="*/ 450 h 623"/>
                  <a:gd name="T6" fmla="*/ 0 w 554"/>
                  <a:gd name="T7" fmla="*/ 623 h 623"/>
                  <a:gd name="T8" fmla="*/ 554 w 554"/>
                  <a:gd name="T9" fmla="*/ 395 h 623"/>
                  <a:gd name="T10" fmla="*/ 554 w 554"/>
                  <a:gd name="T11" fmla="*/ 228 h 623"/>
                  <a:gd name="T12" fmla="*/ 0 w 554"/>
                  <a:gd name="T13" fmla="*/ 0 h 623"/>
                  <a:gd name="T14" fmla="*/ 0 w 554"/>
                  <a:gd name="T15" fmla="*/ 174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4" h="623">
                    <a:moveTo>
                      <a:pt x="0" y="174"/>
                    </a:moveTo>
                    <a:lnTo>
                      <a:pt x="377" y="311"/>
                    </a:lnTo>
                    <a:lnTo>
                      <a:pt x="0" y="450"/>
                    </a:lnTo>
                    <a:lnTo>
                      <a:pt x="0" y="623"/>
                    </a:lnTo>
                    <a:lnTo>
                      <a:pt x="554" y="395"/>
                    </a:lnTo>
                    <a:lnTo>
                      <a:pt x="554" y="228"/>
                    </a:lnTo>
                    <a:lnTo>
                      <a:pt x="0" y="0"/>
                    </a:lnTo>
                    <a:lnTo>
                      <a:pt x="0"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31">
                <a:extLst>
                  <a:ext uri="{FF2B5EF4-FFF2-40B4-BE49-F238E27FC236}">
                    <a16:creationId xmlns:a16="http://schemas.microsoft.com/office/drawing/2014/main" id="{972F0292-22E7-DDB2-79F6-6703AF74768F}"/>
                  </a:ext>
                </a:extLst>
              </p:cNvPr>
              <p:cNvSpPr>
                <a:spLocks noEditPoints="1"/>
              </p:cNvSpPr>
              <p:nvPr userDrawn="1"/>
            </p:nvSpPr>
            <p:spPr bwMode="auto">
              <a:xfrm>
                <a:off x="7383556" y="1583096"/>
                <a:ext cx="253999" cy="256659"/>
              </a:xfrm>
              <a:custGeom>
                <a:avLst/>
                <a:gdLst>
                  <a:gd name="T0" fmla="*/ 401 w 584"/>
                  <a:gd name="T1" fmla="*/ 110 h 590"/>
                  <a:gd name="T2" fmla="*/ 460 w 584"/>
                  <a:gd name="T3" fmla="*/ 272 h 590"/>
                  <a:gd name="T4" fmla="*/ 415 w 584"/>
                  <a:gd name="T5" fmla="*/ 397 h 590"/>
                  <a:gd name="T6" fmla="*/ 250 w 584"/>
                  <a:gd name="T7" fmla="*/ 0 h 590"/>
                  <a:gd name="T8" fmla="*/ 92 w 584"/>
                  <a:gd name="T9" fmla="*/ 68 h 590"/>
                  <a:gd name="T10" fmla="*/ 0 w 584"/>
                  <a:gd name="T11" fmla="*/ 291 h 590"/>
                  <a:gd name="T12" fmla="*/ 292 w 584"/>
                  <a:gd name="T13" fmla="*/ 590 h 590"/>
                  <a:gd name="T14" fmla="*/ 584 w 584"/>
                  <a:gd name="T15" fmla="*/ 274 h 590"/>
                  <a:gd name="T16" fmla="*/ 476 w 584"/>
                  <a:gd name="T17" fmla="*/ 12 h 590"/>
                  <a:gd name="T18" fmla="*/ 401 w 584"/>
                  <a:gd name="T19" fmla="*/ 110 h 590"/>
                  <a:gd name="T20" fmla="*/ 179 w 584"/>
                  <a:gd name="T21" fmla="*/ 408 h 590"/>
                  <a:gd name="T22" fmla="*/ 123 w 584"/>
                  <a:gd name="T23" fmla="*/ 288 h 590"/>
                  <a:gd name="T24" fmla="*/ 202 w 584"/>
                  <a:gd name="T25" fmla="*/ 168 h 590"/>
                  <a:gd name="T26" fmla="*/ 315 w 584"/>
                  <a:gd name="T27" fmla="*/ 439 h 590"/>
                  <a:gd name="T28" fmla="*/ 179 w 584"/>
                  <a:gd name="T29" fmla="*/ 40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4" h="590">
                    <a:moveTo>
                      <a:pt x="401" y="110"/>
                    </a:moveTo>
                    <a:cubicBezTo>
                      <a:pt x="449" y="175"/>
                      <a:pt x="460" y="212"/>
                      <a:pt x="460" y="272"/>
                    </a:cubicBezTo>
                    <a:cubicBezTo>
                      <a:pt x="460" y="325"/>
                      <a:pt x="444" y="367"/>
                      <a:pt x="415" y="397"/>
                    </a:cubicBezTo>
                    <a:cubicBezTo>
                      <a:pt x="250" y="0"/>
                      <a:pt x="250" y="0"/>
                      <a:pt x="250" y="0"/>
                    </a:cubicBezTo>
                    <a:cubicBezTo>
                      <a:pt x="189" y="9"/>
                      <a:pt x="134" y="32"/>
                      <a:pt x="92" y="68"/>
                    </a:cubicBezTo>
                    <a:cubicBezTo>
                      <a:pt x="32" y="120"/>
                      <a:pt x="0" y="197"/>
                      <a:pt x="0" y="291"/>
                    </a:cubicBezTo>
                    <a:cubicBezTo>
                      <a:pt x="0" y="462"/>
                      <a:pt x="126" y="590"/>
                      <a:pt x="292" y="590"/>
                    </a:cubicBezTo>
                    <a:cubicBezTo>
                      <a:pt x="462" y="590"/>
                      <a:pt x="584" y="462"/>
                      <a:pt x="584" y="274"/>
                    </a:cubicBezTo>
                    <a:cubicBezTo>
                      <a:pt x="584" y="169"/>
                      <a:pt x="534" y="62"/>
                      <a:pt x="476" y="12"/>
                    </a:cubicBezTo>
                    <a:lnTo>
                      <a:pt x="401" y="110"/>
                    </a:lnTo>
                    <a:close/>
                    <a:moveTo>
                      <a:pt x="179" y="408"/>
                    </a:moveTo>
                    <a:cubicBezTo>
                      <a:pt x="144" y="381"/>
                      <a:pt x="123" y="339"/>
                      <a:pt x="123" y="288"/>
                    </a:cubicBezTo>
                    <a:cubicBezTo>
                      <a:pt x="123" y="232"/>
                      <a:pt x="155" y="190"/>
                      <a:pt x="202" y="168"/>
                    </a:cubicBezTo>
                    <a:cubicBezTo>
                      <a:pt x="315" y="439"/>
                      <a:pt x="315" y="439"/>
                      <a:pt x="315" y="439"/>
                    </a:cubicBezTo>
                    <a:cubicBezTo>
                      <a:pt x="257" y="447"/>
                      <a:pt x="212" y="432"/>
                      <a:pt x="179" y="4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32">
                <a:extLst>
                  <a:ext uri="{FF2B5EF4-FFF2-40B4-BE49-F238E27FC236}">
                    <a16:creationId xmlns:a16="http://schemas.microsoft.com/office/drawing/2014/main" id="{8FB3E4DF-D685-E83E-C831-3D30D6486411}"/>
                  </a:ext>
                </a:extLst>
              </p:cNvPr>
              <p:cNvSpPr>
                <a:spLocks/>
              </p:cNvSpPr>
              <p:nvPr userDrawn="1"/>
            </p:nvSpPr>
            <p:spPr bwMode="auto">
              <a:xfrm>
                <a:off x="7313961" y="1846404"/>
                <a:ext cx="319161" cy="221640"/>
              </a:xfrm>
              <a:custGeom>
                <a:avLst/>
                <a:gdLst>
                  <a:gd name="T0" fmla="*/ 580 w 720"/>
                  <a:gd name="T1" fmla="*/ 0 h 500"/>
                  <a:gd name="T2" fmla="*/ 580 w 720"/>
                  <a:gd name="T3" fmla="*/ 346 h 500"/>
                  <a:gd name="T4" fmla="*/ 0 w 720"/>
                  <a:gd name="T5" fmla="*/ 346 h 500"/>
                  <a:gd name="T6" fmla="*/ 0 w 720"/>
                  <a:gd name="T7" fmla="*/ 500 h 500"/>
                  <a:gd name="T8" fmla="*/ 720 w 720"/>
                  <a:gd name="T9" fmla="*/ 500 h 500"/>
                  <a:gd name="T10" fmla="*/ 720 w 720"/>
                  <a:gd name="T11" fmla="*/ 0 h 500"/>
                  <a:gd name="T12" fmla="*/ 580 w 720"/>
                  <a:gd name="T13" fmla="*/ 0 h 500"/>
                </a:gdLst>
                <a:ahLst/>
                <a:cxnLst>
                  <a:cxn ang="0">
                    <a:pos x="T0" y="T1"/>
                  </a:cxn>
                  <a:cxn ang="0">
                    <a:pos x="T2" y="T3"/>
                  </a:cxn>
                  <a:cxn ang="0">
                    <a:pos x="T4" y="T5"/>
                  </a:cxn>
                  <a:cxn ang="0">
                    <a:pos x="T6" y="T7"/>
                  </a:cxn>
                  <a:cxn ang="0">
                    <a:pos x="T8" y="T9"/>
                  </a:cxn>
                  <a:cxn ang="0">
                    <a:pos x="T10" y="T11"/>
                  </a:cxn>
                  <a:cxn ang="0">
                    <a:pos x="T12" y="T13"/>
                  </a:cxn>
                </a:cxnLst>
                <a:rect l="0" t="0" r="r" b="b"/>
                <a:pathLst>
                  <a:path w="720" h="500">
                    <a:moveTo>
                      <a:pt x="580" y="0"/>
                    </a:moveTo>
                    <a:lnTo>
                      <a:pt x="580" y="346"/>
                    </a:lnTo>
                    <a:lnTo>
                      <a:pt x="0" y="346"/>
                    </a:lnTo>
                    <a:lnTo>
                      <a:pt x="0" y="500"/>
                    </a:lnTo>
                    <a:lnTo>
                      <a:pt x="720" y="500"/>
                    </a:lnTo>
                    <a:lnTo>
                      <a:pt x="720" y="0"/>
                    </a:lnTo>
                    <a:lnTo>
                      <a:pt x="5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33">
                <a:extLst>
                  <a:ext uri="{FF2B5EF4-FFF2-40B4-BE49-F238E27FC236}">
                    <a16:creationId xmlns:a16="http://schemas.microsoft.com/office/drawing/2014/main" id="{7E51460F-8A6D-E455-ADF5-BF3600A7DAC9}"/>
                  </a:ext>
                </a:extLst>
              </p:cNvPr>
              <p:cNvSpPr>
                <a:spLocks noEditPoints="1"/>
              </p:cNvSpPr>
              <p:nvPr userDrawn="1"/>
            </p:nvSpPr>
            <p:spPr bwMode="auto">
              <a:xfrm>
                <a:off x="7383556" y="501936"/>
                <a:ext cx="253999" cy="263752"/>
              </a:xfrm>
              <a:custGeom>
                <a:avLst/>
                <a:gdLst>
                  <a:gd name="T0" fmla="*/ 584 w 584"/>
                  <a:gd name="T1" fmla="*/ 304 h 607"/>
                  <a:gd name="T2" fmla="*/ 292 w 584"/>
                  <a:gd name="T3" fmla="*/ 607 h 607"/>
                  <a:gd name="T4" fmla="*/ 0 w 584"/>
                  <a:gd name="T5" fmla="*/ 302 h 607"/>
                  <a:gd name="T6" fmla="*/ 292 w 584"/>
                  <a:gd name="T7" fmla="*/ 0 h 607"/>
                  <a:gd name="T8" fmla="*/ 584 w 584"/>
                  <a:gd name="T9" fmla="*/ 304 h 607"/>
                  <a:gd name="T10" fmla="*/ 133 w 584"/>
                  <a:gd name="T11" fmla="*/ 304 h 607"/>
                  <a:gd name="T12" fmla="*/ 292 w 584"/>
                  <a:gd name="T13" fmla="*/ 454 h 607"/>
                  <a:gd name="T14" fmla="*/ 451 w 584"/>
                  <a:gd name="T15" fmla="*/ 302 h 607"/>
                  <a:gd name="T16" fmla="*/ 292 w 584"/>
                  <a:gd name="T17" fmla="*/ 153 h 607"/>
                  <a:gd name="T18" fmla="*/ 133 w 584"/>
                  <a:gd name="T19" fmla="*/ 30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4"/>
                    </a:moveTo>
                    <a:cubicBezTo>
                      <a:pt x="584" y="474"/>
                      <a:pt x="457" y="607"/>
                      <a:pt x="292" y="607"/>
                    </a:cubicBezTo>
                    <a:cubicBezTo>
                      <a:pt x="128" y="607"/>
                      <a:pt x="0" y="473"/>
                      <a:pt x="0" y="302"/>
                    </a:cubicBezTo>
                    <a:cubicBezTo>
                      <a:pt x="0" y="133"/>
                      <a:pt x="126" y="0"/>
                      <a:pt x="292" y="0"/>
                    </a:cubicBezTo>
                    <a:cubicBezTo>
                      <a:pt x="455" y="0"/>
                      <a:pt x="584" y="133"/>
                      <a:pt x="584" y="304"/>
                    </a:cubicBezTo>
                    <a:moveTo>
                      <a:pt x="133" y="304"/>
                    </a:moveTo>
                    <a:cubicBezTo>
                      <a:pt x="133" y="391"/>
                      <a:pt x="198" y="454"/>
                      <a:pt x="292" y="454"/>
                    </a:cubicBezTo>
                    <a:cubicBezTo>
                      <a:pt x="381" y="454"/>
                      <a:pt x="451" y="387"/>
                      <a:pt x="451" y="302"/>
                    </a:cubicBezTo>
                    <a:cubicBezTo>
                      <a:pt x="451" y="216"/>
                      <a:pt x="383" y="153"/>
                      <a:pt x="292" y="153"/>
                    </a:cubicBezTo>
                    <a:cubicBezTo>
                      <a:pt x="203" y="153"/>
                      <a:pt x="133" y="219"/>
                      <a:pt x="133" y="3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34">
                <a:extLst>
                  <a:ext uri="{FF2B5EF4-FFF2-40B4-BE49-F238E27FC236}">
                    <a16:creationId xmlns:a16="http://schemas.microsoft.com/office/drawing/2014/main" id="{9296505E-2DA9-07F7-31C5-6D802244B0F4}"/>
                  </a:ext>
                </a:extLst>
              </p:cNvPr>
              <p:cNvSpPr>
                <a:spLocks noEditPoints="1"/>
              </p:cNvSpPr>
              <p:nvPr userDrawn="1"/>
            </p:nvSpPr>
            <p:spPr bwMode="auto">
              <a:xfrm>
                <a:off x="7383556" y="1021017"/>
                <a:ext cx="253999" cy="263752"/>
              </a:xfrm>
              <a:custGeom>
                <a:avLst/>
                <a:gdLst>
                  <a:gd name="T0" fmla="*/ 584 w 584"/>
                  <a:gd name="T1" fmla="*/ 305 h 607"/>
                  <a:gd name="T2" fmla="*/ 292 w 584"/>
                  <a:gd name="T3" fmla="*/ 607 h 607"/>
                  <a:gd name="T4" fmla="*/ 0 w 584"/>
                  <a:gd name="T5" fmla="*/ 303 h 607"/>
                  <a:gd name="T6" fmla="*/ 292 w 584"/>
                  <a:gd name="T7" fmla="*/ 0 h 607"/>
                  <a:gd name="T8" fmla="*/ 584 w 584"/>
                  <a:gd name="T9" fmla="*/ 305 h 607"/>
                  <a:gd name="T10" fmla="*/ 133 w 584"/>
                  <a:gd name="T11" fmla="*/ 305 h 607"/>
                  <a:gd name="T12" fmla="*/ 292 w 584"/>
                  <a:gd name="T13" fmla="*/ 454 h 607"/>
                  <a:gd name="T14" fmla="*/ 451 w 584"/>
                  <a:gd name="T15" fmla="*/ 303 h 607"/>
                  <a:gd name="T16" fmla="*/ 292 w 584"/>
                  <a:gd name="T17" fmla="*/ 153 h 607"/>
                  <a:gd name="T18" fmla="*/ 133 w 584"/>
                  <a:gd name="T19" fmla="*/ 30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5"/>
                    </a:moveTo>
                    <a:cubicBezTo>
                      <a:pt x="584" y="474"/>
                      <a:pt x="457" y="607"/>
                      <a:pt x="292" y="607"/>
                    </a:cubicBezTo>
                    <a:cubicBezTo>
                      <a:pt x="128" y="607"/>
                      <a:pt x="0" y="474"/>
                      <a:pt x="0" y="303"/>
                    </a:cubicBezTo>
                    <a:cubicBezTo>
                      <a:pt x="0" y="133"/>
                      <a:pt x="126" y="0"/>
                      <a:pt x="292" y="0"/>
                    </a:cubicBezTo>
                    <a:cubicBezTo>
                      <a:pt x="455" y="0"/>
                      <a:pt x="584" y="134"/>
                      <a:pt x="584" y="305"/>
                    </a:cubicBezTo>
                    <a:moveTo>
                      <a:pt x="133" y="305"/>
                    </a:moveTo>
                    <a:cubicBezTo>
                      <a:pt x="133" y="391"/>
                      <a:pt x="198" y="454"/>
                      <a:pt x="292" y="454"/>
                    </a:cubicBezTo>
                    <a:cubicBezTo>
                      <a:pt x="381" y="454"/>
                      <a:pt x="451" y="388"/>
                      <a:pt x="451" y="303"/>
                    </a:cubicBezTo>
                    <a:cubicBezTo>
                      <a:pt x="451" y="216"/>
                      <a:pt x="383" y="153"/>
                      <a:pt x="292" y="153"/>
                    </a:cubicBezTo>
                    <a:cubicBezTo>
                      <a:pt x="203" y="153"/>
                      <a:pt x="133" y="220"/>
                      <a:pt x="133" y="3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pic>
        <p:nvPicPr>
          <p:cNvPr id="3" name="Picture 1">
            <a:extLst>
              <a:ext uri="{FF2B5EF4-FFF2-40B4-BE49-F238E27FC236}">
                <a16:creationId xmlns:a16="http://schemas.microsoft.com/office/drawing/2014/main" id="{F79E85AC-CDCA-8DFB-4CEE-ACE82ACFF53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13643" y="457620"/>
            <a:ext cx="1434425" cy="904791"/>
          </a:xfrm>
          <a:prstGeom prst="rect">
            <a:avLst/>
          </a:prstGeom>
        </p:spPr>
      </p:pic>
    </p:spTree>
    <p:extLst>
      <p:ext uri="{BB962C8B-B14F-4D97-AF65-F5344CB8AC3E}">
        <p14:creationId xmlns:p14="http://schemas.microsoft.com/office/powerpoint/2010/main" val="1803841584"/>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Call Out +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F5CED76-92BB-428A-AF45-108EA8577BC3}"/>
              </a:ext>
            </a:extLst>
          </p:cNvPr>
          <p:cNvSpPr>
            <a:spLocks noGrp="1"/>
          </p:cNvSpPr>
          <p:nvPr>
            <p:ph type="pic" sz="quarter" idx="10"/>
          </p:nvPr>
        </p:nvSpPr>
        <p:spPr>
          <a:xfrm>
            <a:off x="6094414" y="0"/>
            <a:ext cx="6094412" cy="6858000"/>
          </a:xfrm>
          <a:prstGeom prst="rect">
            <a:avLst/>
          </a:prstGeom>
        </p:spPr>
        <p:txBody>
          <a:bodyPr/>
          <a:lstStyle/>
          <a:p>
            <a:endParaRPr lang="en-CA"/>
          </a:p>
        </p:txBody>
      </p:sp>
      <p:sp>
        <p:nvSpPr>
          <p:cNvPr id="26" name="Title 16">
            <a:extLst>
              <a:ext uri="{FF2B5EF4-FFF2-40B4-BE49-F238E27FC236}">
                <a16:creationId xmlns:a16="http://schemas.microsoft.com/office/drawing/2014/main" id="{602AF1EE-A74F-4560-8488-98760329B41A}"/>
              </a:ext>
            </a:extLst>
          </p:cNvPr>
          <p:cNvSpPr>
            <a:spLocks noGrp="1"/>
          </p:cNvSpPr>
          <p:nvPr>
            <p:ph type="title" hasCustomPrompt="1"/>
          </p:nvPr>
        </p:nvSpPr>
        <p:spPr bwMode="gray">
          <a:xfrm>
            <a:off x="1023986" y="1178560"/>
            <a:ext cx="4396412" cy="1726256"/>
          </a:xfrm>
          <a:prstGeom prst="rect">
            <a:avLst/>
          </a:prstGeom>
        </p:spPr>
        <p:txBody>
          <a:bodyPr wrap="square" lIns="0" tIns="0" rIns="121899" bIns="0" anchor="b" anchorCtr="0"/>
          <a:lstStyle>
            <a:lvl1pPr marL="0" algn="l" defTabSz="1218621" rtl="0" eaLnBrk="1" latinLnBrk="0" hangingPunct="1">
              <a:lnSpc>
                <a:spcPct val="80000"/>
              </a:lnSpc>
              <a:spcBef>
                <a:spcPct val="0"/>
              </a:spcBef>
              <a:buNone/>
              <a:defRPr lang="en-US" sz="4399" b="1" kern="1200" cap="none" spc="-150" baseline="0" dirty="0">
                <a:solidFill>
                  <a:schemeClr val="bg1"/>
                </a:solidFill>
                <a:latin typeface="Arial" pitchFamily="34" charset="0"/>
                <a:ea typeface="+mn-ea"/>
                <a:cs typeface="Arial" pitchFamily="34" charset="0"/>
              </a:defRPr>
            </a:lvl1pPr>
          </a:lstStyle>
          <a:p>
            <a:r>
              <a:rPr lang="da-DK"/>
              <a:t>Lorem ipsum dolor sit amet </a:t>
            </a:r>
            <a:r>
              <a:rPr lang="en-CA" err="1"/>
              <a:t>adipiscing</a:t>
            </a:r>
            <a:endParaRPr lang="en-US"/>
          </a:p>
        </p:txBody>
      </p:sp>
      <p:sp>
        <p:nvSpPr>
          <p:cNvPr id="27" name="Subtitle 2">
            <a:extLst>
              <a:ext uri="{FF2B5EF4-FFF2-40B4-BE49-F238E27FC236}">
                <a16:creationId xmlns:a16="http://schemas.microsoft.com/office/drawing/2014/main" id="{95A15916-8F26-4201-98DB-7CB394360FFE}"/>
              </a:ext>
            </a:extLst>
          </p:cNvPr>
          <p:cNvSpPr>
            <a:spLocks noGrp="1"/>
          </p:cNvSpPr>
          <p:nvPr>
            <p:ph type="subTitle" idx="1" hasCustomPrompt="1"/>
          </p:nvPr>
        </p:nvSpPr>
        <p:spPr bwMode="gray">
          <a:xfrm>
            <a:off x="1023986" y="3221667"/>
            <a:ext cx="4396412" cy="2041215"/>
          </a:xfrm>
          <a:prstGeom prst="rect">
            <a:avLst/>
          </a:prstGeom>
        </p:spPr>
        <p:txBody>
          <a:bodyPr lIns="0" tIns="0" rIns="0" bIns="0" anchor="t" anchorCtr="0"/>
          <a:lstStyle>
            <a:lvl1pPr marL="0" indent="0" algn="l" defTabSz="1218621" rtl="0" eaLnBrk="1" latinLnBrk="0" hangingPunct="1">
              <a:lnSpc>
                <a:spcPct val="100000"/>
              </a:lnSpc>
              <a:spcBef>
                <a:spcPct val="0"/>
              </a:spcBef>
              <a:buNone/>
              <a:defRPr lang="en-US" sz="1600" b="0" kern="1200" cap="none" spc="0" baseline="0" dirty="0">
                <a:solidFill>
                  <a:schemeClr val="bg1"/>
                </a:solidFill>
                <a:latin typeface="Arial" pitchFamily="34" charset="0"/>
                <a:ea typeface="+mn-ea"/>
                <a:cs typeface="Arial" pitchFamily="34" charset="0"/>
              </a:defRPr>
            </a:lvl1pPr>
            <a:lvl2pPr marL="609310" indent="0" algn="ctr">
              <a:buNone/>
              <a:defRPr>
                <a:solidFill>
                  <a:schemeClr val="tx1">
                    <a:tint val="75000"/>
                  </a:schemeClr>
                </a:solidFill>
              </a:defRPr>
            </a:lvl2pPr>
            <a:lvl3pPr marL="1218621" indent="0" algn="ctr">
              <a:buNone/>
              <a:defRPr>
                <a:solidFill>
                  <a:schemeClr val="tx1">
                    <a:tint val="75000"/>
                  </a:schemeClr>
                </a:solidFill>
              </a:defRPr>
            </a:lvl3pPr>
            <a:lvl4pPr marL="1827931" indent="0" algn="ctr">
              <a:buNone/>
              <a:defRPr>
                <a:solidFill>
                  <a:schemeClr val="tx1">
                    <a:tint val="75000"/>
                  </a:schemeClr>
                </a:solidFill>
              </a:defRPr>
            </a:lvl4pPr>
            <a:lvl5pPr marL="2437242" indent="0" algn="ctr">
              <a:buNone/>
              <a:defRPr>
                <a:solidFill>
                  <a:schemeClr val="tx1">
                    <a:tint val="75000"/>
                  </a:schemeClr>
                </a:solidFill>
              </a:defRPr>
            </a:lvl5pPr>
            <a:lvl6pPr marL="3046553" indent="0" algn="ctr">
              <a:buNone/>
              <a:defRPr>
                <a:solidFill>
                  <a:schemeClr val="tx1">
                    <a:tint val="75000"/>
                  </a:schemeClr>
                </a:solidFill>
              </a:defRPr>
            </a:lvl6pPr>
            <a:lvl7pPr marL="3655863" indent="0" algn="ctr">
              <a:buNone/>
              <a:defRPr>
                <a:solidFill>
                  <a:schemeClr val="tx1">
                    <a:tint val="75000"/>
                  </a:schemeClr>
                </a:solidFill>
              </a:defRPr>
            </a:lvl7pPr>
            <a:lvl8pPr marL="4265173" indent="0" algn="ctr">
              <a:buNone/>
              <a:defRPr>
                <a:solidFill>
                  <a:schemeClr val="tx1">
                    <a:tint val="75000"/>
                  </a:schemeClr>
                </a:solidFill>
              </a:defRPr>
            </a:lvl8pPr>
            <a:lvl9pPr marL="4874484" indent="0" algn="ctr">
              <a:buNone/>
              <a:defRPr>
                <a:solidFill>
                  <a:schemeClr val="tx1">
                    <a:tint val="75000"/>
                  </a:schemeClr>
                </a:solidFill>
              </a:defRPr>
            </a:lvl9pPr>
          </a:lstStyle>
          <a:p>
            <a:r>
              <a:rPr lang="en-CA"/>
              <a:t>Lorem ipsum dolor sit </a:t>
            </a:r>
            <a:r>
              <a:rPr lang="en-CA" err="1"/>
              <a:t>amet</a:t>
            </a:r>
            <a:r>
              <a:rPr lang="en-CA"/>
              <a:t>, </a:t>
            </a:r>
            <a:r>
              <a:rPr lang="en-CA" err="1"/>
              <a:t>consectetur</a:t>
            </a:r>
            <a:r>
              <a:rPr lang="en-CA"/>
              <a:t> </a:t>
            </a:r>
            <a:r>
              <a:rPr lang="en-CA" err="1"/>
              <a:t>adipiscing</a:t>
            </a:r>
            <a:r>
              <a:rPr lang="en-CA"/>
              <a:t> </a:t>
            </a:r>
            <a:r>
              <a:rPr lang="en-CA" err="1"/>
              <a:t>elit</a:t>
            </a:r>
            <a:r>
              <a:rPr lang="en-CA"/>
              <a:t>, sed do </a:t>
            </a:r>
            <a:r>
              <a:rPr lang="en-CA" err="1"/>
              <a:t>eiusmod</a:t>
            </a:r>
            <a:r>
              <a:rPr lang="en-CA"/>
              <a:t> </a:t>
            </a:r>
            <a:r>
              <a:rPr lang="en-CA" err="1"/>
              <a:t>tempor</a:t>
            </a:r>
            <a:r>
              <a:rPr lang="en-CA"/>
              <a:t> </a:t>
            </a:r>
            <a:r>
              <a:rPr lang="en-CA" err="1"/>
              <a:t>incididunt</a:t>
            </a:r>
            <a:r>
              <a:rPr lang="en-CA"/>
              <a:t> </a:t>
            </a:r>
            <a:r>
              <a:rPr lang="en-CA" err="1"/>
              <a:t>ut</a:t>
            </a:r>
            <a:r>
              <a:rPr lang="en-CA"/>
              <a:t> labore et dolore magna </a:t>
            </a:r>
            <a:r>
              <a:rPr lang="en-CA" err="1"/>
              <a:t>aliqua</a:t>
            </a:r>
            <a:r>
              <a:rPr lang="en-CA"/>
              <a:t>. Ut </a:t>
            </a:r>
            <a:r>
              <a:rPr lang="en-CA" err="1"/>
              <a:t>enim</a:t>
            </a:r>
            <a:r>
              <a:rPr lang="en-CA"/>
              <a:t> ad minim </a:t>
            </a:r>
            <a:r>
              <a:rPr lang="en-CA" err="1"/>
              <a:t>veniam</a:t>
            </a:r>
            <a:r>
              <a:rPr lang="en-CA"/>
              <a:t>.</a:t>
            </a:r>
            <a:endParaRPr lang="en-US"/>
          </a:p>
        </p:txBody>
      </p:sp>
      <p:grpSp>
        <p:nvGrpSpPr>
          <p:cNvPr id="6" name="Group 5">
            <a:extLst>
              <a:ext uri="{FF2B5EF4-FFF2-40B4-BE49-F238E27FC236}">
                <a16:creationId xmlns:a16="http://schemas.microsoft.com/office/drawing/2014/main" id="{7D77B29A-DFD8-44F3-9A37-F5E2EADDCC70}"/>
              </a:ext>
            </a:extLst>
          </p:cNvPr>
          <p:cNvGrpSpPr/>
          <p:nvPr userDrawn="1"/>
        </p:nvGrpSpPr>
        <p:grpSpPr>
          <a:xfrm>
            <a:off x="554338" y="6421482"/>
            <a:ext cx="4956676" cy="245008"/>
            <a:chOff x="554338" y="6421482"/>
            <a:chExt cx="4956676" cy="245008"/>
          </a:xfrm>
        </p:grpSpPr>
        <p:sp>
          <p:nvSpPr>
            <p:cNvPr id="8" name="TextBox 7">
              <a:extLst>
                <a:ext uri="{FF2B5EF4-FFF2-40B4-BE49-F238E27FC236}">
                  <a16:creationId xmlns:a16="http://schemas.microsoft.com/office/drawing/2014/main" id="{4F995693-2EB7-4CCD-AD53-B4335072C632}"/>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2022 Lenovo Internal. All rights reserved.</a:t>
              </a:r>
            </a:p>
          </p:txBody>
        </p:sp>
        <p:grpSp>
          <p:nvGrpSpPr>
            <p:cNvPr id="9" name="Group 8">
              <a:extLst>
                <a:ext uri="{FF2B5EF4-FFF2-40B4-BE49-F238E27FC236}">
                  <a16:creationId xmlns:a16="http://schemas.microsoft.com/office/drawing/2014/main" id="{74A7B758-254D-496C-BD9D-618DED59DE5D}"/>
                </a:ext>
              </a:extLst>
            </p:cNvPr>
            <p:cNvGrpSpPr/>
            <p:nvPr userDrawn="1"/>
          </p:nvGrpSpPr>
          <p:grpSpPr>
            <a:xfrm>
              <a:off x="554338" y="6421482"/>
              <a:ext cx="734356" cy="245008"/>
              <a:chOff x="547688" y="952500"/>
              <a:chExt cx="12190413" cy="4067175"/>
            </a:xfrm>
          </p:grpSpPr>
          <p:sp>
            <p:nvSpPr>
              <p:cNvPr id="10" name="Rectangle 9">
                <a:extLst>
                  <a:ext uri="{FF2B5EF4-FFF2-40B4-BE49-F238E27FC236}">
                    <a16:creationId xmlns:a16="http://schemas.microsoft.com/office/drawing/2014/main" id="{93352359-032A-4458-A1E0-E0122C74ED71}"/>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399"/>
              </a:p>
            </p:txBody>
          </p:sp>
          <p:sp>
            <p:nvSpPr>
              <p:cNvPr id="11" name="Freeform 7">
                <a:extLst>
                  <a:ext uri="{FF2B5EF4-FFF2-40B4-BE49-F238E27FC236}">
                    <a16:creationId xmlns:a16="http://schemas.microsoft.com/office/drawing/2014/main" id="{773A020F-79EC-47C6-8DB9-5242D4955656}"/>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9"/>
              </a:p>
            </p:txBody>
          </p:sp>
          <p:sp>
            <p:nvSpPr>
              <p:cNvPr id="12" name="Freeform 8">
                <a:extLst>
                  <a:ext uri="{FF2B5EF4-FFF2-40B4-BE49-F238E27FC236}">
                    <a16:creationId xmlns:a16="http://schemas.microsoft.com/office/drawing/2014/main" id="{B4E88F9E-63F9-4808-B0A4-FB0655D34D3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9"/>
              </a:p>
            </p:txBody>
          </p:sp>
          <p:sp>
            <p:nvSpPr>
              <p:cNvPr id="13" name="Freeform 9">
                <a:extLst>
                  <a:ext uri="{FF2B5EF4-FFF2-40B4-BE49-F238E27FC236}">
                    <a16:creationId xmlns:a16="http://schemas.microsoft.com/office/drawing/2014/main" id="{D4CC545C-85C5-4D4D-B867-D599C674AC5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9"/>
              </a:p>
            </p:txBody>
          </p:sp>
          <p:sp>
            <p:nvSpPr>
              <p:cNvPr id="14" name="Freeform 10">
                <a:extLst>
                  <a:ext uri="{FF2B5EF4-FFF2-40B4-BE49-F238E27FC236}">
                    <a16:creationId xmlns:a16="http://schemas.microsoft.com/office/drawing/2014/main" id="{66666C03-F3B6-48C4-B425-36A3C217F83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9"/>
              </a:p>
            </p:txBody>
          </p:sp>
          <p:sp>
            <p:nvSpPr>
              <p:cNvPr id="15" name="Freeform 10">
                <a:extLst>
                  <a:ext uri="{FF2B5EF4-FFF2-40B4-BE49-F238E27FC236}">
                    <a16:creationId xmlns:a16="http://schemas.microsoft.com/office/drawing/2014/main" id="{5CF17205-2FE3-41F0-A52F-6177627E18A1}"/>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9"/>
              </a:p>
            </p:txBody>
          </p:sp>
          <p:sp>
            <p:nvSpPr>
              <p:cNvPr id="16" name="Freeform 11">
                <a:extLst>
                  <a:ext uri="{FF2B5EF4-FFF2-40B4-BE49-F238E27FC236}">
                    <a16:creationId xmlns:a16="http://schemas.microsoft.com/office/drawing/2014/main" id="{4D94FDC4-35A5-499A-9EF8-4ABB63893FE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399"/>
              </a:p>
            </p:txBody>
          </p:sp>
        </p:grpSp>
      </p:grpSp>
    </p:spTree>
    <p:extLst>
      <p:ext uri="{BB962C8B-B14F-4D97-AF65-F5344CB8AC3E}">
        <p14:creationId xmlns:p14="http://schemas.microsoft.com/office/powerpoint/2010/main" val="416474119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_Black">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F4C1AB-7B82-2752-1ACA-BE47900212E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892"/>
            <a:ext cx="12188824" cy="6856213"/>
          </a:xfrm>
          <a:prstGeom prst="rect">
            <a:avLst/>
          </a:prstGeom>
        </p:spPr>
      </p:pic>
      <p:pic>
        <p:nvPicPr>
          <p:cNvPr id="4" name="Picture 3">
            <a:extLst>
              <a:ext uri="{FF2B5EF4-FFF2-40B4-BE49-F238E27FC236}">
                <a16:creationId xmlns:a16="http://schemas.microsoft.com/office/drawing/2014/main" id="{34F2149F-1CE7-CBF6-0B54-182A1F3B0C9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48462" y="-896"/>
            <a:ext cx="5340362" cy="6858001"/>
          </a:xfrm>
          <a:prstGeom prst="rect">
            <a:avLst/>
          </a:prstGeom>
        </p:spPr>
      </p:pic>
      <p:sp>
        <p:nvSpPr>
          <p:cNvPr id="56" name="Title 16"/>
          <p:cNvSpPr>
            <a:spLocks noGrp="1"/>
          </p:cNvSpPr>
          <p:nvPr userDrawn="1">
            <p:ph type="title" hasCustomPrompt="1"/>
          </p:nvPr>
        </p:nvSpPr>
        <p:spPr bwMode="gray">
          <a:xfrm>
            <a:off x="750334" y="1524000"/>
            <a:ext cx="5957195" cy="3273368"/>
          </a:xfrm>
          <a:prstGeom prst="rect">
            <a:avLst/>
          </a:prstGeom>
        </p:spPr>
        <p:txBody>
          <a:bodyPr lIns="0" tIns="0" rIns="121899" bIns="0" anchor="b" anchorCtr="0"/>
          <a:lstStyle>
            <a:lvl1pPr marL="0" algn="l" defTabSz="1218987" rtl="0" eaLnBrk="1" latinLnBrk="0" hangingPunct="1">
              <a:lnSpc>
                <a:spcPct val="75000"/>
              </a:lnSpc>
              <a:spcBef>
                <a:spcPct val="0"/>
              </a:spcBef>
              <a:buNone/>
              <a:defRPr lang="en-US" sz="7000" b="1" kern="1200" cap="none" spc="-150" baseline="0" dirty="0">
                <a:solidFill>
                  <a:schemeClr val="bg1"/>
                </a:solidFill>
                <a:latin typeface="Arial" pitchFamily="34" charset="0"/>
                <a:ea typeface="+mn-ea"/>
                <a:cs typeface="Arial" pitchFamily="34" charset="0"/>
              </a:defRPr>
            </a:lvl1pPr>
          </a:lstStyle>
          <a:p>
            <a:r>
              <a:rPr lang="en-US" dirty="0"/>
              <a:t>Presentation</a:t>
            </a:r>
            <a:br>
              <a:rPr lang="en-US" dirty="0"/>
            </a:br>
            <a:r>
              <a:rPr lang="en-US" dirty="0"/>
              <a:t>title here</a:t>
            </a:r>
          </a:p>
        </p:txBody>
      </p:sp>
      <p:sp>
        <p:nvSpPr>
          <p:cNvPr id="55" name="Subtitle 2"/>
          <p:cNvSpPr>
            <a:spLocks noGrp="1"/>
          </p:cNvSpPr>
          <p:nvPr userDrawn="1">
            <p:ph type="subTitle" idx="1" hasCustomPrompt="1"/>
          </p:nvPr>
        </p:nvSpPr>
        <p:spPr bwMode="gray">
          <a:xfrm>
            <a:off x="760414" y="5046115"/>
            <a:ext cx="5957195" cy="356616"/>
          </a:xfrm>
          <a:prstGeom prst="rect">
            <a:avLst/>
          </a:prstGeom>
        </p:spPr>
        <p:txBody>
          <a:bodyPr lIns="0" tIns="0" rIns="0" bIns="0" anchor="t" anchorCtr="0"/>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grpSp>
        <p:nvGrpSpPr>
          <p:cNvPr id="68" name="Group 67">
            <a:extLst>
              <a:ext uri="{FF2B5EF4-FFF2-40B4-BE49-F238E27FC236}">
                <a16:creationId xmlns:a16="http://schemas.microsoft.com/office/drawing/2014/main" id="{C178D7C6-5801-6B30-A6A7-963788E95D85}"/>
              </a:ext>
            </a:extLst>
          </p:cNvPr>
          <p:cNvGrpSpPr>
            <a:grpSpLocks noChangeAspect="1"/>
          </p:cNvGrpSpPr>
          <p:nvPr userDrawn="1"/>
        </p:nvGrpSpPr>
        <p:grpSpPr>
          <a:xfrm rot="16200000">
            <a:off x="10149589" y="3293868"/>
            <a:ext cx="3058160" cy="1020314"/>
            <a:chOff x="547688" y="952500"/>
            <a:chExt cx="12190413" cy="4067175"/>
          </a:xfrm>
        </p:grpSpPr>
        <p:sp>
          <p:nvSpPr>
            <p:cNvPr id="69" name="Rectangle 68">
              <a:extLst>
                <a:ext uri="{FF2B5EF4-FFF2-40B4-BE49-F238E27FC236}">
                  <a16:creationId xmlns:a16="http://schemas.microsoft.com/office/drawing/2014/main" id="{69E9C34A-28EF-207E-149B-9EBED2862D6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7">
              <a:extLst>
                <a:ext uri="{FF2B5EF4-FFF2-40B4-BE49-F238E27FC236}">
                  <a16:creationId xmlns:a16="http://schemas.microsoft.com/office/drawing/2014/main" id="{158C3A6B-F5BB-E37E-DB3D-C1ABEA07F21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8">
              <a:extLst>
                <a:ext uri="{FF2B5EF4-FFF2-40B4-BE49-F238E27FC236}">
                  <a16:creationId xmlns:a16="http://schemas.microsoft.com/office/drawing/2014/main" id="{A56AE87F-217D-4207-F227-987A2E7FEBFA}"/>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9">
              <a:extLst>
                <a:ext uri="{FF2B5EF4-FFF2-40B4-BE49-F238E27FC236}">
                  <a16:creationId xmlns:a16="http://schemas.microsoft.com/office/drawing/2014/main" id="{D65BCC2D-74A9-8E37-6BBC-33B74966DAC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0">
              <a:extLst>
                <a:ext uri="{FF2B5EF4-FFF2-40B4-BE49-F238E27FC236}">
                  <a16:creationId xmlns:a16="http://schemas.microsoft.com/office/drawing/2014/main" id="{BA8558ED-E4BF-D888-EF3B-A311AFE8C47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0">
              <a:extLst>
                <a:ext uri="{FF2B5EF4-FFF2-40B4-BE49-F238E27FC236}">
                  <a16:creationId xmlns:a16="http://schemas.microsoft.com/office/drawing/2014/main" id="{AFF1776F-9DBA-D51E-8F71-E1FB30D76794}"/>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1">
              <a:extLst>
                <a:ext uri="{FF2B5EF4-FFF2-40B4-BE49-F238E27FC236}">
                  <a16:creationId xmlns:a16="http://schemas.microsoft.com/office/drawing/2014/main" id="{820D6E3B-9704-EBDF-9D0D-A571A36CBC7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2" name="TextBox 81">
            <a:extLst>
              <a:ext uri="{FF2B5EF4-FFF2-40B4-BE49-F238E27FC236}">
                <a16:creationId xmlns:a16="http://schemas.microsoft.com/office/drawing/2014/main" id="{D0375F64-E651-1A0A-ABF1-9C38BA663F9F}"/>
              </a:ext>
            </a:extLst>
          </p:cNvPr>
          <p:cNvSpPr txBox="1"/>
          <p:nvPr userDrawn="1"/>
        </p:nvSpPr>
        <p:spPr>
          <a:xfrm>
            <a:off x="75033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All rights reserved.</a:t>
            </a:r>
          </a:p>
        </p:txBody>
      </p:sp>
      <p:sp>
        <p:nvSpPr>
          <p:cNvPr id="10" name="TextBox 9">
            <a:extLst>
              <a:ext uri="{FF2B5EF4-FFF2-40B4-BE49-F238E27FC236}">
                <a16:creationId xmlns:a16="http://schemas.microsoft.com/office/drawing/2014/main" id="{5DD47BD8-48A7-56A6-6758-19ACAB6CB724}"/>
              </a:ext>
            </a:extLst>
          </p:cNvPr>
          <p:cNvSpPr txBox="1"/>
          <p:nvPr userDrawn="1"/>
        </p:nvSpPr>
        <p:spPr>
          <a:xfrm>
            <a:off x="0" y="-433413"/>
            <a:ext cx="2481943" cy="369332"/>
          </a:xfrm>
          <a:prstGeom prst="rect">
            <a:avLst/>
          </a:prstGeom>
          <a:noFill/>
        </p:spPr>
        <p:txBody>
          <a:bodyPr wrap="square" rtlCol="0">
            <a:spAutoFit/>
          </a:bodyPr>
          <a:lstStyle/>
          <a:p>
            <a:pPr algn="l"/>
            <a:r>
              <a:rPr lang="en-US" sz="1800" dirty="0">
                <a:latin typeface="Arial" pitchFamily="34" charset="0"/>
                <a:cs typeface="Arial" pitchFamily="34" charset="0"/>
              </a:rPr>
              <a:t>GROW</a:t>
            </a:r>
          </a:p>
        </p:txBody>
      </p:sp>
      <p:pic>
        <p:nvPicPr>
          <p:cNvPr id="5" name="Picture 4">
            <a:extLst>
              <a:ext uri="{FF2B5EF4-FFF2-40B4-BE49-F238E27FC236}">
                <a16:creationId xmlns:a16="http://schemas.microsoft.com/office/drawing/2014/main" id="{D9A78EC9-4D39-6E51-D10C-72E7BD9BF00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04077" y="457518"/>
            <a:ext cx="1434423" cy="904994"/>
          </a:xfrm>
          <a:prstGeom prst="rect">
            <a:avLst/>
          </a:prstGeom>
        </p:spPr>
      </p:pic>
    </p:spTree>
    <p:extLst>
      <p:ext uri="{BB962C8B-B14F-4D97-AF65-F5344CB8AC3E}">
        <p14:creationId xmlns:p14="http://schemas.microsoft.com/office/powerpoint/2010/main" val="1913716444"/>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cSld name="Blank Slide_Black">
    <p:bg>
      <p:bgPr>
        <a:solidFill>
          <a:srgbClr val="1E0013"/>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2847966-6DB9-1FB6-9676-273C285CBBB9}"/>
              </a:ext>
            </a:extLst>
          </p:cNvPr>
          <p:cNvSpPr txBox="1"/>
          <p:nvPr/>
        </p:nvSpPr>
        <p:spPr>
          <a:xfrm>
            <a:off x="1602289" y="6401580"/>
            <a:ext cx="4114800"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2023 Lenovo. All rights reserved. For Partner Use Only. Q2CY23</a:t>
            </a:r>
          </a:p>
        </p:txBody>
      </p:sp>
      <p:grpSp>
        <p:nvGrpSpPr>
          <p:cNvPr id="13" name="Group 12">
            <a:extLst>
              <a:ext uri="{FF2B5EF4-FFF2-40B4-BE49-F238E27FC236}">
                <a16:creationId xmlns:a16="http://schemas.microsoft.com/office/drawing/2014/main" id="{22DC449E-FDC8-E32E-E4B6-BCA292AA3705}"/>
              </a:ext>
            </a:extLst>
          </p:cNvPr>
          <p:cNvGrpSpPr>
            <a:grpSpLocks noChangeAspect="1"/>
          </p:cNvGrpSpPr>
          <p:nvPr/>
        </p:nvGrpSpPr>
        <p:grpSpPr>
          <a:xfrm>
            <a:off x="760413" y="6348283"/>
            <a:ext cx="777240" cy="259316"/>
            <a:chOff x="547688" y="952500"/>
            <a:chExt cx="12190413" cy="4067175"/>
          </a:xfrm>
        </p:grpSpPr>
        <p:sp>
          <p:nvSpPr>
            <p:cNvPr id="23" name="Rectangle 22">
              <a:extLst>
                <a:ext uri="{FF2B5EF4-FFF2-40B4-BE49-F238E27FC236}">
                  <a16:creationId xmlns:a16="http://schemas.microsoft.com/office/drawing/2014/main" id="{AB6D2A24-CAB4-F08D-2B8E-FD0BBEA396C0}"/>
                </a:ext>
              </a:extLst>
            </p:cNvPr>
            <p:cNvSpPr>
              <a:spLocks noChangeArrowheads="1"/>
            </p:cNvSpPr>
            <p:nvPr/>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Freeform 7">
              <a:extLst>
                <a:ext uri="{FF2B5EF4-FFF2-40B4-BE49-F238E27FC236}">
                  <a16:creationId xmlns:a16="http://schemas.microsoft.com/office/drawing/2014/main" id="{B5AB7E31-14A7-9501-5A1B-CA9C8DF7F975}"/>
                </a:ext>
              </a:extLst>
            </p:cNvPr>
            <p:cNvSpPr>
              <a:spLocks/>
            </p:cNvSpPr>
            <p:nvPr/>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5" name="Freeform 8">
              <a:extLst>
                <a:ext uri="{FF2B5EF4-FFF2-40B4-BE49-F238E27FC236}">
                  <a16:creationId xmlns:a16="http://schemas.microsoft.com/office/drawing/2014/main" id="{62254130-3E7F-93A9-7119-F750B966F2A2}"/>
                </a:ext>
              </a:extLst>
            </p:cNvPr>
            <p:cNvSpPr>
              <a:spLocks/>
            </p:cNvSpPr>
            <p:nvPr/>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6" name="Freeform 9">
              <a:extLst>
                <a:ext uri="{FF2B5EF4-FFF2-40B4-BE49-F238E27FC236}">
                  <a16:creationId xmlns:a16="http://schemas.microsoft.com/office/drawing/2014/main" id="{F09E9735-A341-685A-2E0E-8E623D182339}"/>
                </a:ext>
              </a:extLst>
            </p:cNvPr>
            <p:cNvSpPr>
              <a:spLocks noEditPoints="1"/>
            </p:cNvSpPr>
            <p:nvPr/>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7" name="Freeform 10">
              <a:extLst>
                <a:ext uri="{FF2B5EF4-FFF2-40B4-BE49-F238E27FC236}">
                  <a16:creationId xmlns:a16="http://schemas.microsoft.com/office/drawing/2014/main" id="{7576E6CE-DA5C-AF50-7933-59F501DBD1B7}"/>
                </a:ext>
              </a:extLst>
            </p:cNvPr>
            <p:cNvSpPr>
              <a:spLocks/>
            </p:cNvSpPr>
            <p:nvPr/>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8" name="Freeform 10">
              <a:extLst>
                <a:ext uri="{FF2B5EF4-FFF2-40B4-BE49-F238E27FC236}">
                  <a16:creationId xmlns:a16="http://schemas.microsoft.com/office/drawing/2014/main" id="{69BCEF5B-3A08-5E7B-9ED1-3F71D12FBA98}"/>
                </a:ext>
              </a:extLst>
            </p:cNvPr>
            <p:cNvSpPr>
              <a:spLocks noEditPoints="1"/>
            </p:cNvSpPr>
            <p:nvPr/>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9" name="Freeform 11">
              <a:extLst>
                <a:ext uri="{FF2B5EF4-FFF2-40B4-BE49-F238E27FC236}">
                  <a16:creationId xmlns:a16="http://schemas.microsoft.com/office/drawing/2014/main" id="{B6FEDC4B-7FBE-AE64-86BE-07088AD5B607}"/>
                </a:ext>
              </a:extLst>
            </p:cNvPr>
            <p:cNvSpPr>
              <a:spLocks noEditPoints="1"/>
            </p:cNvSpPr>
            <p:nvPr/>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2" name="Slide Number Placeholder 1">
            <a:extLst>
              <a:ext uri="{FF2B5EF4-FFF2-40B4-BE49-F238E27FC236}">
                <a16:creationId xmlns:a16="http://schemas.microsoft.com/office/drawing/2014/main" id="{0094B782-D6B1-E164-080E-40821B7DAFAF}"/>
              </a:ext>
            </a:extLst>
          </p:cNvPr>
          <p:cNvSpPr>
            <a:spLocks noGrp="1"/>
          </p:cNvSpPr>
          <p:nvPr>
            <p:ph type="sldNum" sz="quarter" idx="10"/>
          </p:nvPr>
        </p:nvSpPr>
        <p:spPr>
          <a:xfrm>
            <a:off x="11749913" y="6434140"/>
            <a:ext cx="438912" cy="155448"/>
          </a:xfrm>
          <a:prstGeom prst="rect">
            <a:avLst/>
          </a:prstGeom>
        </p:spPr>
        <p:txBody>
          <a:bodyPr/>
          <a:lstStyle>
            <a:lvl1pPr>
              <a:defRPr>
                <a:solidFill>
                  <a:schemeClr val="bg1"/>
                </a:solidFill>
              </a:defRPr>
            </a:lvl1pPr>
          </a:lstStyle>
          <a:p>
            <a:fld id="{7BBC0123-722D-4D8C-A891-318C635B38E3}" type="slidenum">
              <a:rPr lang="en-CA" smtClean="0"/>
              <a:t>‹#›</a:t>
            </a:fld>
            <a:endParaRPr lang="en-CA"/>
          </a:p>
        </p:txBody>
      </p:sp>
    </p:spTree>
    <p:extLst>
      <p:ext uri="{BB962C8B-B14F-4D97-AF65-F5344CB8AC3E}">
        <p14:creationId xmlns:p14="http://schemas.microsoft.com/office/powerpoint/2010/main" val="1376230434"/>
      </p:ext>
    </p:extLst>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latin typeface="Arial" pitchFamily="34" charset="0"/>
                <a:cs typeface="Arial" pitchFamily="34" charset="0"/>
              </a:rPr>
              <a:t>2024 Lenovo. All rights reserved.</a:t>
            </a:r>
          </a:p>
        </p:txBody>
      </p:sp>
      <p:sp>
        <p:nvSpPr>
          <p:cNvPr id="4" name="Slide Number Placeholder 5"/>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grpSp>
        <p:nvGrpSpPr>
          <p:cNvPr id="73" name="Group 72">
            <a:extLst>
              <a:ext uri="{FF2B5EF4-FFF2-40B4-BE49-F238E27FC236}">
                <a16:creationId xmlns:a16="http://schemas.microsoft.com/office/drawing/2014/main" id="{E8E58A1D-41DA-DC58-93FB-1ED0F2D56A4A}"/>
              </a:ext>
            </a:extLst>
          </p:cNvPr>
          <p:cNvGrpSpPr>
            <a:grpSpLocks noChangeAspect="1"/>
          </p:cNvGrpSpPr>
          <p:nvPr userDrawn="1"/>
        </p:nvGrpSpPr>
        <p:grpSpPr>
          <a:xfrm>
            <a:off x="760413" y="6348283"/>
            <a:ext cx="777240" cy="259316"/>
            <a:chOff x="547688" y="952500"/>
            <a:chExt cx="12190413" cy="4067175"/>
          </a:xfrm>
        </p:grpSpPr>
        <p:sp>
          <p:nvSpPr>
            <p:cNvPr id="74" name="Rectangle 73">
              <a:extLst>
                <a:ext uri="{FF2B5EF4-FFF2-40B4-BE49-F238E27FC236}">
                  <a16:creationId xmlns:a16="http://schemas.microsoft.com/office/drawing/2014/main" id="{3BC243CA-E9F6-42B7-4EBD-174C6A6167E4}"/>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7">
              <a:extLst>
                <a:ext uri="{FF2B5EF4-FFF2-40B4-BE49-F238E27FC236}">
                  <a16:creationId xmlns:a16="http://schemas.microsoft.com/office/drawing/2014/main" id="{AF0893DC-4B4F-34BC-2BE3-54AE043B958B}"/>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8">
              <a:extLst>
                <a:ext uri="{FF2B5EF4-FFF2-40B4-BE49-F238E27FC236}">
                  <a16:creationId xmlns:a16="http://schemas.microsoft.com/office/drawing/2014/main" id="{2E9ED647-0AE4-33D4-5156-46F4EDDDEC5D}"/>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9">
              <a:extLst>
                <a:ext uri="{FF2B5EF4-FFF2-40B4-BE49-F238E27FC236}">
                  <a16:creationId xmlns:a16="http://schemas.microsoft.com/office/drawing/2014/main" id="{05BD8F00-F164-080D-BE9D-F8D1C4DFAED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10">
              <a:extLst>
                <a:ext uri="{FF2B5EF4-FFF2-40B4-BE49-F238E27FC236}">
                  <a16:creationId xmlns:a16="http://schemas.microsoft.com/office/drawing/2014/main" id="{5270BA00-DD8B-D870-AA01-525F7B13253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0">
              <a:extLst>
                <a:ext uri="{FF2B5EF4-FFF2-40B4-BE49-F238E27FC236}">
                  <a16:creationId xmlns:a16="http://schemas.microsoft.com/office/drawing/2014/main" id="{8214A0A3-3CC6-58A0-8F76-87CEE5EF1B57}"/>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1">
              <a:extLst>
                <a:ext uri="{FF2B5EF4-FFF2-40B4-BE49-F238E27FC236}">
                  <a16:creationId xmlns:a16="http://schemas.microsoft.com/office/drawing/2014/main" id="{D4ACFFF1-B65B-C5F8-C71D-FED0359A3058}"/>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633027268"/>
      </p:ext>
    </p:extLst>
  </p:cSld>
  <p:clrMap bg1="lt1" tx1="dk1" bg2="lt2" tx2="dk2" accent1="accent1" accent2="accent2" accent3="accent3" accent4="accent4" accent5="accent5" accent6="accent6" hlink="hlink" folHlink="folHlink"/>
  <p:sldLayoutIdLst>
    <p:sldLayoutId id="2147483669" r:id="rId1"/>
    <p:sldLayoutId id="2147483750" r:id="rId2"/>
    <p:sldLayoutId id="2147483723" r:id="rId3"/>
    <p:sldLayoutId id="2147483757" r:id="rId4"/>
    <p:sldLayoutId id="2147483871" r:id="rId5"/>
    <p:sldLayoutId id="2147483867" r:id="rId6"/>
    <p:sldLayoutId id="2147483862" r:id="rId7"/>
    <p:sldLayoutId id="2147483863" r:id="rId8"/>
    <p:sldLayoutId id="2147483866" r:id="rId9"/>
    <p:sldLayoutId id="2147483861" r:id="rId10"/>
    <p:sldLayoutId id="2147483868" r:id="rId11"/>
    <p:sldLayoutId id="2147483751" r:id="rId12"/>
    <p:sldLayoutId id="2147483869" r:id="rId13"/>
    <p:sldLayoutId id="2147483759" r:id="rId14"/>
    <p:sldLayoutId id="2147483880" r:id="rId15"/>
    <p:sldLayoutId id="2147483761" r:id="rId16"/>
    <p:sldLayoutId id="2147483670" r:id="rId17"/>
    <p:sldLayoutId id="2147483872" r:id="rId18"/>
    <p:sldLayoutId id="2147483877" r:id="rId19"/>
    <p:sldLayoutId id="2147483873" r:id="rId20"/>
    <p:sldLayoutId id="2147483764" r:id="rId21"/>
    <p:sldLayoutId id="2147483874" r:id="rId22"/>
    <p:sldLayoutId id="2147483870" r:id="rId23"/>
    <p:sldLayoutId id="2147483760" r:id="rId24"/>
    <p:sldLayoutId id="2147483823" r:id="rId25"/>
    <p:sldLayoutId id="2147483825" r:id="rId26"/>
    <p:sldLayoutId id="2147483830" r:id="rId27"/>
    <p:sldLayoutId id="2147483875" r:id="rId28"/>
    <p:sldLayoutId id="2147483832" r:id="rId29"/>
    <p:sldLayoutId id="2147483842" r:id="rId30"/>
    <p:sldLayoutId id="2147483844" r:id="rId31"/>
    <p:sldLayoutId id="2147483846" r:id="rId32"/>
    <p:sldLayoutId id="2147483848" r:id="rId33"/>
    <p:sldLayoutId id="2147483850" r:id="rId34"/>
    <p:sldLayoutId id="2147483876" r:id="rId35"/>
    <p:sldLayoutId id="2147483854" r:id="rId36"/>
    <p:sldLayoutId id="2147483878" r:id="rId37"/>
    <p:sldLayoutId id="2147483879" r:id="rId38"/>
    <p:sldLayoutId id="2147483786" r:id="rId39"/>
    <p:sldLayoutId id="2147483792" r:id="rId40"/>
    <p:sldLayoutId id="2147483793" r:id="rId41"/>
    <p:sldLayoutId id="2147483794" r:id="rId42"/>
    <p:sldLayoutId id="2147483795" r:id="rId43"/>
    <p:sldLayoutId id="2147483654" r:id="rId44"/>
    <p:sldLayoutId id="2147483738" r:id="rId45"/>
    <p:sldLayoutId id="2147483661" r:id="rId46"/>
    <p:sldLayoutId id="2147483673" r:id="rId47"/>
    <p:sldLayoutId id="2147483662" r:id="rId48"/>
    <p:sldLayoutId id="2147483736" r:id="rId49"/>
    <p:sldLayoutId id="2147483805" r:id="rId50"/>
    <p:sldLayoutId id="2147483725" r:id="rId51"/>
    <p:sldLayoutId id="2147483739" r:id="rId52"/>
    <p:sldLayoutId id="2147483726" r:id="rId53"/>
    <p:sldLayoutId id="2147483727" r:id="rId54"/>
    <p:sldLayoutId id="2147483728" r:id="rId55"/>
    <p:sldLayoutId id="2147483737" r:id="rId56"/>
    <p:sldLayoutId id="2147483806" r:id="rId57"/>
    <p:sldLayoutId id="2147483804" r:id="rId58"/>
    <p:sldLayoutId id="2147483807" r:id="rId59"/>
    <p:sldLayoutId id="2147483808" r:id="rId60"/>
    <p:sldLayoutId id="2147483809" r:id="rId61"/>
    <p:sldLayoutId id="2147483810" r:id="rId62"/>
    <p:sldLayoutId id="2147483811" r:id="rId63"/>
    <p:sldLayoutId id="2147483812" r:id="rId64"/>
    <p:sldLayoutId id="2147483691" r:id="rId65"/>
    <p:sldLayoutId id="2147483766" r:id="rId66"/>
    <p:sldLayoutId id="2147483767" r:id="rId67"/>
    <p:sldLayoutId id="2147483729" r:id="rId68"/>
    <p:sldLayoutId id="2147483755" r:id="rId69"/>
    <p:sldLayoutId id="2147483749" r:id="rId70"/>
    <p:sldLayoutId id="2147483756" r:id="rId71"/>
    <p:sldLayoutId id="2147483711" r:id="rId72"/>
    <p:sldLayoutId id="2147483731" r:id="rId73"/>
    <p:sldLayoutId id="2147483746" r:id="rId74"/>
    <p:sldLayoutId id="2147483657" r:id="rId75"/>
    <p:sldLayoutId id="2147483733" r:id="rId76"/>
    <p:sldLayoutId id="2147483813" r:id="rId77"/>
    <p:sldLayoutId id="2147483659" r:id="rId78"/>
    <p:sldLayoutId id="2147483814" r:id="rId79"/>
    <p:sldLayoutId id="2147483815" r:id="rId80"/>
    <p:sldLayoutId id="2147483816" r:id="rId81"/>
    <p:sldLayoutId id="2147483817" r:id="rId82"/>
    <p:sldLayoutId id="2147483818" r:id="rId83"/>
    <p:sldLayoutId id="2147483819" r:id="rId84"/>
    <p:sldLayoutId id="2147483820" r:id="rId85"/>
    <p:sldLayoutId id="2147483821" r:id="rId86"/>
    <p:sldLayoutId id="2147483748" r:id="rId87"/>
    <p:sldLayoutId id="2147483747" r:id="rId88"/>
    <p:sldLayoutId id="2147483882" r:id="rId89"/>
    <p:sldLayoutId id="2147483883" r:id="rId90"/>
  </p:sldLayoutIdLst>
  <p:transition spd="med"/>
  <p:hf hdr="0" ftr="0" dt="0"/>
  <p:txStyles>
    <p:title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7120" indent="-457120" algn="l" defTabSz="1218987" rtl="0" eaLnBrk="1" latinLnBrk="0" hangingPunct="1">
        <a:spcBef>
          <a:spcPct val="20000"/>
        </a:spcBef>
        <a:buClrTx/>
        <a:buFont typeface="Arial" panose="020B0604020202020204" pitchFamily="34" charset="0"/>
        <a:buChar char="•"/>
        <a:defRPr sz="4300" kern="1200">
          <a:solidFill>
            <a:schemeClr val="tx1"/>
          </a:solidFill>
          <a:latin typeface="Arial" pitchFamily="34" charset="0"/>
          <a:ea typeface="+mn-ea"/>
          <a:cs typeface="Arial" pitchFamily="34" charset="0"/>
        </a:defRPr>
      </a:lvl1pPr>
      <a:lvl2pPr marL="990427" indent="-380933" algn="l" defTabSz="1218987" rtl="0" eaLnBrk="1" latinLnBrk="0" hangingPunct="1">
        <a:spcBef>
          <a:spcPct val="20000"/>
        </a:spcBef>
        <a:buClrTx/>
        <a:buFont typeface="Arial" panose="020B0604020202020204" pitchFamily="34" charset="0"/>
        <a:buChar char="–"/>
        <a:defRPr sz="3700" kern="1200">
          <a:solidFill>
            <a:schemeClr val="tx1"/>
          </a:solidFill>
          <a:latin typeface="Arial" pitchFamily="34" charset="0"/>
          <a:ea typeface="+mn-ea"/>
          <a:cs typeface="Arial" pitchFamily="34" charset="0"/>
        </a:defRPr>
      </a:lvl2pPr>
      <a:lvl3pPr marL="1523733" indent="-304747" algn="l" defTabSz="1218987" rtl="0" eaLnBrk="1" latinLnBrk="0" hangingPunct="1">
        <a:spcBef>
          <a:spcPct val="20000"/>
        </a:spcBef>
        <a:buClrTx/>
        <a:buFont typeface="Arial" panose="020B0604020202020204" pitchFamily="34" charset="0"/>
        <a:buChar char="-"/>
        <a:defRPr sz="3200" kern="1200">
          <a:solidFill>
            <a:schemeClr val="tx1"/>
          </a:solidFill>
          <a:latin typeface="Arial" pitchFamily="34" charset="0"/>
          <a:ea typeface="+mn-ea"/>
          <a:cs typeface="Arial" pitchFamily="34" charset="0"/>
        </a:defRPr>
      </a:lvl3pPr>
      <a:lvl4pPr marL="2133227" indent="-304747" algn="l" defTabSz="1218987" rtl="0" eaLnBrk="1" latinLnBrk="0" hangingPunct="1">
        <a:spcBef>
          <a:spcPct val="20000"/>
        </a:spcBef>
        <a:buClrTx/>
        <a:buFont typeface="Arial" panose="020B0604020202020204" pitchFamily="34" charset="0"/>
        <a:buChar char="-"/>
        <a:defRPr sz="2700" kern="1200">
          <a:solidFill>
            <a:schemeClr val="tx1"/>
          </a:solidFill>
          <a:latin typeface="Arial" pitchFamily="34" charset="0"/>
          <a:ea typeface="+mn-ea"/>
          <a:cs typeface="Arial" pitchFamily="34" charset="0"/>
        </a:defRPr>
      </a:lvl4pPr>
      <a:lvl5pPr marL="2742720" indent="-304747" algn="l" defTabSz="1218987" rtl="0" eaLnBrk="1" latinLnBrk="0" hangingPunct="1">
        <a:spcBef>
          <a:spcPct val="20000"/>
        </a:spcBef>
        <a:buClrTx/>
        <a:buFont typeface="Arial" panose="020B0604020202020204" pitchFamily="34" charset="0"/>
        <a:buChar char="-"/>
        <a:defRPr sz="27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0" userDrawn="1">
          <p15:clr>
            <a:srgbClr val="F26B43"/>
          </p15:clr>
        </p15:guide>
        <p15:guide id="2" pos="6719" userDrawn="1">
          <p15:clr>
            <a:srgbClr val="F26B43"/>
          </p15:clr>
        </p15:guide>
        <p15:guide id="3" orient="horz" pos="2880" userDrawn="1">
          <p15:clr>
            <a:srgbClr val="F26B43"/>
          </p15:clr>
        </p15:guide>
        <p15:guide id="4" pos="3839" userDrawn="1">
          <p15:clr>
            <a:srgbClr val="F26B43"/>
          </p15:clr>
        </p15:guide>
        <p15:guide id="5" pos="5279" userDrawn="1">
          <p15:clr>
            <a:srgbClr val="F26B43"/>
          </p15:clr>
        </p15:guide>
        <p15:guide id="6" pos="2399" userDrawn="1">
          <p15:clr>
            <a:srgbClr val="F26B43"/>
          </p15:clr>
        </p15:guide>
        <p15:guide id="7" pos="959" userDrawn="1">
          <p15:clr>
            <a:srgbClr val="F26B43"/>
          </p15:clr>
        </p15:guide>
        <p15:guide id="8" pos="7199" userDrawn="1">
          <p15:clr>
            <a:srgbClr val="FDE53C"/>
          </p15:clr>
        </p15:guide>
        <p15:guide id="9" pos="6239" userDrawn="1">
          <p15:clr>
            <a:srgbClr val="FDE53C"/>
          </p15:clr>
        </p15:guide>
        <p15:guide id="10" pos="5759" userDrawn="1">
          <p15:clr>
            <a:srgbClr val="FDE53C"/>
          </p15:clr>
        </p15:guide>
        <p15:guide id="11" pos="4319" userDrawn="1">
          <p15:clr>
            <a:srgbClr val="FDE53C"/>
          </p15:clr>
        </p15:guide>
        <p15:guide id="12" pos="4799" userDrawn="1">
          <p15:clr>
            <a:srgbClr val="FDE53C"/>
          </p15:clr>
        </p15:guide>
        <p15:guide id="13" pos="3335" userDrawn="1">
          <p15:clr>
            <a:srgbClr val="FDE53C"/>
          </p15:clr>
        </p15:guide>
        <p15:guide id="14" pos="2879" userDrawn="1">
          <p15:clr>
            <a:srgbClr val="FDE53C"/>
          </p15:clr>
        </p15:guide>
        <p15:guide id="15" pos="1919" userDrawn="1">
          <p15:clr>
            <a:srgbClr val="FDE53C"/>
          </p15:clr>
        </p15:guide>
        <p15:guide id="16" pos="1439" userDrawn="1">
          <p15:clr>
            <a:srgbClr val="FDE53C"/>
          </p15:clr>
        </p15:guide>
        <p15:guide id="17" pos="479" userDrawn="1">
          <p15:clr>
            <a:srgbClr val="FDE53C"/>
          </p15:clr>
        </p15:guide>
        <p15:guide id="18" orient="horz" pos="960" userDrawn="1">
          <p15:clr>
            <a:srgbClr val="FDE53C"/>
          </p15:clr>
        </p15:guide>
        <p15:guide id="19" orient="horz" pos="480" userDrawn="1">
          <p15:clr>
            <a:srgbClr val="FDE53C"/>
          </p15:clr>
        </p15:guide>
        <p15:guide id="20" orient="horz" pos="1920" userDrawn="1">
          <p15:clr>
            <a:srgbClr val="FDE53C"/>
          </p15:clr>
        </p15:guide>
        <p15:guide id="21" orient="horz" pos="2400" userDrawn="1">
          <p15:clr>
            <a:srgbClr val="FDE53C"/>
          </p15:clr>
        </p15:guide>
        <p15:guide id="22" orient="horz" pos="3360" userDrawn="1">
          <p15:clr>
            <a:srgbClr val="FDE53C"/>
          </p15:clr>
        </p15:guide>
        <p15:guide id="23" orient="horz" pos="3840" userDrawn="1">
          <p15:clr>
            <a:srgbClr val="FDE53C"/>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53.xml"/><Relationship Id="rId4" Type="http://schemas.openxmlformats.org/officeDocument/2006/relationships/image" Target="../media/image68.emf"/></Relationships>
</file>

<file path=ppt/slides/_rels/slide12.xml.rels><?xml version="1.0" encoding="UTF-8" standalone="yes"?>
<Relationships xmlns="http://schemas.openxmlformats.org/package/2006/relationships"><Relationship Id="rId8" Type="http://schemas.openxmlformats.org/officeDocument/2006/relationships/hyperlink" Target="https://cpcontents.adobe.com/eu/public/newlearner/newlearner_1518ef1a.html#/learningProgram/52663/instance/56614" TargetMode="External"/><Relationship Id="rId13" Type="http://schemas.openxmlformats.org/officeDocument/2006/relationships/hyperlink" Target="https://cpcontents.adobe.com/eu/public/newlearner/newlearner_1518ef1a.html?accountId=2665#/learningProgram/51101/instance/54493" TargetMode="External"/><Relationship Id="rId18" Type="http://schemas.openxmlformats.org/officeDocument/2006/relationships/hyperlink" Target="https://cpcontents.adobe.com/eu/public/newlearner/newlearner_1518ef1a.html?accountId=2665#/learningProgram/31375/overview" TargetMode="External"/><Relationship Id="rId3" Type="http://schemas.openxmlformats.org/officeDocument/2006/relationships/hyperlink" Target="https://cpcontents.adobe.com/eu/public/newlearner/newlearner_c319d8dc.html#/learningProgram/52592/instance/56239" TargetMode="External"/><Relationship Id="rId21" Type="http://schemas.openxmlformats.org/officeDocument/2006/relationships/hyperlink" Target="https://cpcontents.adobe.com/eu/public/newlearner/newlearner_7fec8fcf.html?accountId=2665#/learningProgram/50442/instance/53779" TargetMode="External"/><Relationship Id="rId7" Type="http://schemas.openxmlformats.org/officeDocument/2006/relationships/hyperlink" Target="https://cpcontents.adobe.com/eu/public/newlearner/newlearner_1518ef1a.html#/learningProgram/52168/instance/56645" TargetMode="External"/><Relationship Id="rId12" Type="http://schemas.openxmlformats.org/officeDocument/2006/relationships/hyperlink" Target="https://cpcontents.adobe.com/eu/public/newlearner/newlearner_1518ef1a.html#/learningProgram/52752/instance/56430" TargetMode="External"/><Relationship Id="rId17" Type="http://schemas.openxmlformats.org/officeDocument/2006/relationships/hyperlink" Target="https://cpcontents.adobe.com/eu/public/newlearner/newlearner_1518ef1a.html?accountId=2665#/learningProgram/15561/instance/20790" TargetMode="External"/><Relationship Id="rId2" Type="http://schemas.openxmlformats.org/officeDocument/2006/relationships/image" Target="../media/image67.png"/><Relationship Id="rId16" Type="http://schemas.openxmlformats.org/officeDocument/2006/relationships/hyperlink" Target="https://cpcontents.adobe.com/eu/public/newlearner/newlearner_1518ef1a.html?accountId=2665#/learningProgram/14041/overview" TargetMode="External"/><Relationship Id="rId20" Type="http://schemas.openxmlformats.org/officeDocument/2006/relationships/hyperlink" Target="https://cpcontents.adobe.com/eu/public/newlearner/newlearner_7fec8fcf.html?accountId=2665#/learningProgram/50440/instance/53777" TargetMode="External"/><Relationship Id="rId1" Type="http://schemas.openxmlformats.org/officeDocument/2006/relationships/slideLayout" Target="../slideLayouts/slideLayout53.xml"/><Relationship Id="rId6" Type="http://schemas.openxmlformats.org/officeDocument/2006/relationships/hyperlink" Target="https://cpcontents.adobe.com/eu/public/newlearner/newlearner_1518ef1a.html#/learningProgram/52664/overview" TargetMode="External"/><Relationship Id="rId11" Type="http://schemas.openxmlformats.org/officeDocument/2006/relationships/hyperlink" Target="https://cpcontents.adobe.com/eu/public/newlearner/newlearner_1518ef1a.html#/learningProgram/52169/instance/56646" TargetMode="External"/><Relationship Id="rId5" Type="http://schemas.openxmlformats.org/officeDocument/2006/relationships/hyperlink" Target="https://cpcontents.adobe.com/eu/public/newlearner/newlearner_1518ef1a.html?accountId=2665#/learningProgram/51494/instance/54913" TargetMode="External"/><Relationship Id="rId15" Type="http://schemas.openxmlformats.org/officeDocument/2006/relationships/hyperlink" Target="https://cpcontents.adobe.com/eu/public/newlearner/newlearner_28d6f220.html?2665#/learningProgram/58649/instance/64081" TargetMode="External"/><Relationship Id="rId10" Type="http://schemas.openxmlformats.org/officeDocument/2006/relationships/hyperlink" Target="https://cpcontents.adobe.com/eu/public/newlearner/newlearner_1518ef1a.html#/learningProgram/52167/instance/56644" TargetMode="External"/><Relationship Id="rId19" Type="http://schemas.openxmlformats.org/officeDocument/2006/relationships/hyperlink" Target="https://cpcontents.adobe.com/eu/public/newlearner/newlearner_7fec8fcf.html?accountId=2665#/learningProgram/52636/instance/56295" TargetMode="External"/><Relationship Id="rId4" Type="http://schemas.openxmlformats.org/officeDocument/2006/relationships/hyperlink" Target="https://cpcontents.adobe.com/eu/public/newlearner/newlearner_7fec8fcf.html?accountId=2665#/learningProgram/52597/instance/56241" TargetMode="External"/><Relationship Id="rId9" Type="http://schemas.openxmlformats.org/officeDocument/2006/relationships/hyperlink" Target="https://cpcontents.adobe.com/eu/public/newlearner/newlearner_1518ef1a.html#/learningProgram/52753/instance/56642" TargetMode="External"/><Relationship Id="rId14" Type="http://schemas.openxmlformats.org/officeDocument/2006/relationships/hyperlink" Target="https://cpcontents.adobe.com/eu/public/newlearner/newlearner_1518ef1a.html?accountId=2665#/learningProgram/51100/instance/54492"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cpcontents.adobe.com/eu/public/newlearner/newlearner_1518ef1a.html#/learningProgram/52663/instance/56614" TargetMode="External"/><Relationship Id="rId13" Type="http://schemas.openxmlformats.org/officeDocument/2006/relationships/hyperlink" Target="https://cpcontents.adobe.com/eu/public/newlearner/newlearner_1518ef1a.html?accountId=2665#/learningProgram/51101/instance/54493" TargetMode="External"/><Relationship Id="rId18" Type="http://schemas.openxmlformats.org/officeDocument/2006/relationships/hyperlink" Target="https://cpcontents.adobe.com/eu/public/newlearner/newlearner_1518ef1a.html?accountId=2665#/learningProgram/31375/overview" TargetMode="External"/><Relationship Id="rId3" Type="http://schemas.openxmlformats.org/officeDocument/2006/relationships/hyperlink" Target="https://cpcontents.adobe.com/eu/public/newlearner/newlearner_c319d8dc.html#/learningProgram/52592/instance/56239" TargetMode="External"/><Relationship Id="rId21" Type="http://schemas.openxmlformats.org/officeDocument/2006/relationships/hyperlink" Target="https://cpcontents.adobe.com/eu/public/newlearner/newlearner_7fec8fcf.html?accountId=2665#/learningProgram/50442/instance/53779" TargetMode="External"/><Relationship Id="rId7" Type="http://schemas.openxmlformats.org/officeDocument/2006/relationships/hyperlink" Target="https://cpcontents.adobe.com/eu/public/newlearner/newlearner_1518ef1a.html#/learningProgram/52168/instance/56645" TargetMode="External"/><Relationship Id="rId12" Type="http://schemas.openxmlformats.org/officeDocument/2006/relationships/hyperlink" Target="https://cpcontents.adobe.com/eu/public/newlearner/newlearner_1518ef1a.html#/learningProgram/52752/instance/56430" TargetMode="External"/><Relationship Id="rId17" Type="http://schemas.openxmlformats.org/officeDocument/2006/relationships/hyperlink" Target="https://cpcontents.adobe.com/eu/public/newlearner/newlearner_1518ef1a.html?accountId=2665#/learningProgram/15561/instance/20790" TargetMode="External"/><Relationship Id="rId2" Type="http://schemas.openxmlformats.org/officeDocument/2006/relationships/image" Target="../media/image67.png"/><Relationship Id="rId16" Type="http://schemas.openxmlformats.org/officeDocument/2006/relationships/hyperlink" Target="https://cpcontents.adobe.com/eu/public/newlearner/newlearner_1518ef1a.html?accountId=2665#/learningProgram/14041/overview" TargetMode="External"/><Relationship Id="rId20" Type="http://schemas.openxmlformats.org/officeDocument/2006/relationships/hyperlink" Target="https://bpsso.lenovo.com/saml/idp/httpGet?SAMLRequest=PD94bWwgdmVyc2lvbj0iMS4wIiBlbmNvZGluZz0iVVRGLTgiPz48c2FtbDJwOkF1dGhuUmVxdWVzdCB4bWxuczpzYW1sMnA9InVybjpvYXNpczpuYW1lczp0YzpTQU1MOjIuMDpwcm90b2NvbCIgSUQ9Il85NDI0MWNjZTg2ZGY0NjM3MTZlNmI5NGI1MWNkMDFjMSIgSXNzdWVJbnN0YW50PSIyMDIwLTA2LTIzVDEwOjM5OjM0LjU3M1oiIFByb3RvY29sQmluZGluZz0idXJuOm9hc2lzOm5hbWVzOnRjOlNBTUw6Mi4wOmJpbmRpbmdzOkhUVFAtUE9TVCIgVmVyc2lvbj0iMi4wIj4KPHNhbWwyOklzc3VlciB4bWxuczpzYW1sMj0idXJuOm9hc2lzOm5hbWVzOnRjOlNBTUw6Mi4wOmFzc2VydGlvbiI+aHR0cHM6Ly9jYXB0aXZhdGVwcmltZWV1LmFkb2JlLmNvbTwvc2FtbDI6SXNzdWVyPgo8c2FtbDJwOk5hbWVJRFBvbGljeSBBbGxvd0NyZWF0ZT0idHJ1ZSIgRm9ybWF0PSJ1cm46b2FzaXM6bmFtZXM6dGM6U0FNTDoxLjE6bmFtZWlkLWZvcm1hdDplbWFpbEFkZHJlc3MiLz4KPC9zYW1sMnA6QXV0aG5SZXF1ZXN0Pg==&amp;RelayState=https%3A%2F%2Flearningmanagereu.adobe.com%2Fapp%2Flearner%3FaccountId%3D2665%23%2FlearningProgram%2F50440" TargetMode="External"/><Relationship Id="rId1" Type="http://schemas.openxmlformats.org/officeDocument/2006/relationships/slideLayout" Target="../slideLayouts/slideLayout53.xml"/><Relationship Id="rId6" Type="http://schemas.openxmlformats.org/officeDocument/2006/relationships/hyperlink" Target="https://cpcontents.adobe.com/eu/public/newlearner/newlearner_1518ef1a.html#/learningProgram/52664/overview" TargetMode="External"/><Relationship Id="rId11" Type="http://schemas.openxmlformats.org/officeDocument/2006/relationships/hyperlink" Target="https://cpcontents.adobe.com/eu/public/newlearner/newlearner_1518ef1a.html#/learningProgram/52169/instance/56646" TargetMode="External"/><Relationship Id="rId5" Type="http://schemas.openxmlformats.org/officeDocument/2006/relationships/hyperlink" Target="https://cpcontents.adobe.com/eu/public/newlearner/newlearner_1518ef1a.html?accountId=2665#/learningProgram/51494/instance/54913" TargetMode="External"/><Relationship Id="rId15" Type="http://schemas.openxmlformats.org/officeDocument/2006/relationships/hyperlink" Target="https://learningmanagereu.adobe.com/app/learner?2665#/learningProgram/58649" TargetMode="External"/><Relationship Id="rId10" Type="http://schemas.openxmlformats.org/officeDocument/2006/relationships/hyperlink" Target="https://cpcontents.adobe.com/eu/public/newlearner/newlearner_1518ef1a.html#/learningProgram/52167/instance/56644" TargetMode="External"/><Relationship Id="rId19" Type="http://schemas.openxmlformats.org/officeDocument/2006/relationships/hyperlink" Target="https://cpcontents.adobe.com/eu/public/newlearner/newlearner_7fec8fcf.html?accountId=2665#/learningProgram/52636/instance/56295" TargetMode="External"/><Relationship Id="rId4" Type="http://schemas.openxmlformats.org/officeDocument/2006/relationships/hyperlink" Target="https://cpcontents.adobe.com/eu/public/newlearner/newlearner_7fec8fcf.html#/learningProgram/52597/instance/56241" TargetMode="External"/><Relationship Id="rId9" Type="http://schemas.openxmlformats.org/officeDocument/2006/relationships/hyperlink" Target="https://cpcontents.adobe.com/eu/public/newlearner/newlearner_1518ef1a.html#/learningProgram/52753/instance/56642" TargetMode="External"/><Relationship Id="rId14" Type="http://schemas.openxmlformats.org/officeDocument/2006/relationships/hyperlink" Target="https://cpcontents.adobe.com/eu/public/newlearner/newlearner_1518ef1a.html?accountId=2665#/learningProgram/51100/instance/54492"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78.png"/><Relationship Id="rId18" Type="http://schemas.openxmlformats.org/officeDocument/2006/relationships/image" Target="../media/image83.svg"/><Relationship Id="rId3" Type="http://schemas.openxmlformats.org/officeDocument/2006/relationships/hyperlink" Target="https://www.lenovopartnerhub.com/" TargetMode="External"/><Relationship Id="rId7" Type="http://schemas.openxmlformats.org/officeDocument/2006/relationships/image" Target="../media/image72.png"/><Relationship Id="rId12" Type="http://schemas.openxmlformats.org/officeDocument/2006/relationships/image" Target="../media/image77.svg"/><Relationship Id="rId17" Type="http://schemas.openxmlformats.org/officeDocument/2006/relationships/image" Target="../media/image82.png"/><Relationship Id="rId2" Type="http://schemas.openxmlformats.org/officeDocument/2006/relationships/notesSlide" Target="../notesSlides/notesSlide3.xml"/><Relationship Id="rId16" Type="http://schemas.openxmlformats.org/officeDocument/2006/relationships/image" Target="../media/image81.svg"/><Relationship Id="rId20" Type="http://schemas.openxmlformats.org/officeDocument/2006/relationships/image" Target="../media/image84.png"/><Relationship Id="rId1" Type="http://schemas.openxmlformats.org/officeDocument/2006/relationships/slideLayout" Target="../slideLayouts/slideLayout70.xml"/><Relationship Id="rId6" Type="http://schemas.openxmlformats.org/officeDocument/2006/relationships/image" Target="../media/image71.sv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svg"/><Relationship Id="rId19" Type="http://schemas.openxmlformats.org/officeDocument/2006/relationships/image" Target="../media/image67.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svg"/></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3" Type="http://schemas.openxmlformats.org/officeDocument/2006/relationships/hyperlink" Target="https://app.smartsheet.com/b/form/a1266a0e0d2a40ae832922e08bb571da" TargetMode="External"/><Relationship Id="rId2" Type="http://schemas.openxmlformats.org/officeDocument/2006/relationships/notesSlide" Target="../notesSlides/notesSlide4.xml"/><Relationship Id="rId1" Type="http://schemas.openxmlformats.org/officeDocument/2006/relationships/slideLayout" Target="../slideLayouts/slideLayout55.xml"/><Relationship Id="rId6" Type="http://schemas.openxmlformats.org/officeDocument/2006/relationships/image" Target="../media/image84.png"/><Relationship Id="rId5" Type="http://schemas.openxmlformats.org/officeDocument/2006/relationships/image" Target="../media/image67.png"/><Relationship Id="rId4" Type="http://schemas.openxmlformats.org/officeDocument/2006/relationships/image" Target="../media/image87.png"/></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xml"/><Relationship Id="rId1" Type="http://schemas.openxmlformats.org/officeDocument/2006/relationships/slideLayout" Target="../slideLayouts/slideLayout55.xml"/><Relationship Id="rId6" Type="http://schemas.openxmlformats.org/officeDocument/2006/relationships/image" Target="../media/image84.png"/><Relationship Id="rId5" Type="http://schemas.openxmlformats.org/officeDocument/2006/relationships/image" Target="../media/image67.png"/><Relationship Id="rId4" Type="http://schemas.openxmlformats.org/officeDocument/2006/relationships/image" Target="../media/image89.png"/></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55.xml"/><Relationship Id="rId6" Type="http://schemas.openxmlformats.org/officeDocument/2006/relationships/image" Target="../media/image67.png"/><Relationship Id="rId5" Type="http://schemas.openxmlformats.org/officeDocument/2006/relationships/image" Target="../media/image91.png"/><Relationship Id="rId4" Type="http://schemas.openxmlformats.org/officeDocument/2006/relationships/hyperlink" Target="mailto:pcsdprograms@lenovo.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64.xml"/><Relationship Id="rId5" Type="http://schemas.openxmlformats.org/officeDocument/2006/relationships/image" Target="../media/image61.svg"/><Relationship Id="rId4" Type="http://schemas.openxmlformats.org/officeDocument/2006/relationships/image" Target="../media/image60.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56.xml"/><Relationship Id="rId5" Type="http://schemas.openxmlformats.org/officeDocument/2006/relationships/hyperlink" Target="https://www.lenovopartnerhub.com/" TargetMode="External"/><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55.xml"/><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55.xml"/><Relationship Id="rId6" Type="http://schemas.openxmlformats.org/officeDocument/2006/relationships/slide" Target="slide22.xml"/><Relationship Id="rId5" Type="http://schemas.openxmlformats.org/officeDocument/2006/relationships/image" Target="../media/image92.jpe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100.png"/><Relationship Id="rId18" Type="http://schemas.openxmlformats.org/officeDocument/2006/relationships/image" Target="../media/image105.svg"/><Relationship Id="rId3" Type="http://schemas.openxmlformats.org/officeDocument/2006/relationships/image" Target="../media/image93.png"/><Relationship Id="rId21" Type="http://schemas.openxmlformats.org/officeDocument/2006/relationships/image" Target="../media/image108.png"/><Relationship Id="rId7" Type="http://schemas.openxmlformats.org/officeDocument/2006/relationships/image" Target="../media/image94.png"/><Relationship Id="rId12" Type="http://schemas.openxmlformats.org/officeDocument/2006/relationships/image" Target="../media/image99.svg"/><Relationship Id="rId17" Type="http://schemas.openxmlformats.org/officeDocument/2006/relationships/image" Target="../media/image104.png"/><Relationship Id="rId2" Type="http://schemas.openxmlformats.org/officeDocument/2006/relationships/notesSlide" Target="../notesSlides/notesSlide10.xml"/><Relationship Id="rId16" Type="http://schemas.openxmlformats.org/officeDocument/2006/relationships/image" Target="../media/image103.svg"/><Relationship Id="rId20" Type="http://schemas.openxmlformats.org/officeDocument/2006/relationships/image" Target="../media/image107.svg"/><Relationship Id="rId1" Type="http://schemas.openxmlformats.org/officeDocument/2006/relationships/slideLayout" Target="../slideLayouts/slideLayout68.xml"/><Relationship Id="rId6" Type="http://schemas.openxmlformats.org/officeDocument/2006/relationships/image" Target="../media/image67.png"/><Relationship Id="rId11" Type="http://schemas.openxmlformats.org/officeDocument/2006/relationships/image" Target="../media/image98.png"/><Relationship Id="rId5" Type="http://schemas.openxmlformats.org/officeDocument/2006/relationships/image" Target="../media/image84.png"/><Relationship Id="rId15" Type="http://schemas.openxmlformats.org/officeDocument/2006/relationships/image" Target="../media/image102.png"/><Relationship Id="rId10" Type="http://schemas.openxmlformats.org/officeDocument/2006/relationships/image" Target="../media/image97.svg"/><Relationship Id="rId19" Type="http://schemas.openxmlformats.org/officeDocument/2006/relationships/image" Target="../media/image106.png"/><Relationship Id="rId4" Type="http://schemas.openxmlformats.org/officeDocument/2006/relationships/hyperlink" Target="https://www.lenovopartnerhub.com/" TargetMode="External"/><Relationship Id="rId9" Type="http://schemas.openxmlformats.org/officeDocument/2006/relationships/image" Target="../media/image96.png"/><Relationship Id="rId14" Type="http://schemas.openxmlformats.org/officeDocument/2006/relationships/image" Target="../media/image101.svg"/><Relationship Id="rId22" Type="http://schemas.openxmlformats.org/officeDocument/2006/relationships/image" Target="../media/image109.svg"/></Relationships>
</file>

<file path=ppt/slides/_rels/slide2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jpg"/><Relationship Id="rId7" Type="http://schemas.openxmlformats.org/officeDocument/2006/relationships/image" Target="../media/image114.svg"/><Relationship Id="rId12" Type="http://schemas.openxmlformats.org/officeDocument/2006/relationships/hyperlink" Target="https://www.lenovopartnerhub.com/group/united-states-site/campaign-builder" TargetMode="External"/><Relationship Id="rId2" Type="http://schemas.openxmlformats.org/officeDocument/2006/relationships/notesSlide" Target="../notesSlides/notesSlide11.xml"/><Relationship Id="rId1" Type="http://schemas.openxmlformats.org/officeDocument/2006/relationships/slideLayout" Target="../slideLayouts/slideLayout68.xml"/><Relationship Id="rId6" Type="http://schemas.openxmlformats.org/officeDocument/2006/relationships/image" Target="../media/image113.png"/><Relationship Id="rId11" Type="http://schemas.openxmlformats.org/officeDocument/2006/relationships/image" Target="../media/image118.svg"/><Relationship Id="rId5" Type="http://schemas.openxmlformats.org/officeDocument/2006/relationships/image" Target="../media/image112.sv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svg"/></Relationships>
</file>

<file path=ppt/slides/_rels/slide25.xml.rels><?xml version="1.0" encoding="UTF-8" standalone="yes"?>
<Relationships xmlns="http://schemas.openxmlformats.org/package/2006/relationships"><Relationship Id="rId3" Type="http://schemas.openxmlformats.org/officeDocument/2006/relationships/hyperlink" Target="https://www.lenovopartnerhub.com/group?redirectactivity=/solutions-hub" TargetMode="External"/><Relationship Id="rId2" Type="http://schemas.openxmlformats.org/officeDocument/2006/relationships/image" Target="../media/image119.png"/><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0.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hyperlink" Target="mailto:supporthub@lenovo.com" TargetMode="External"/><Relationship Id="rId2" Type="http://schemas.openxmlformats.org/officeDocument/2006/relationships/hyperlink" Target="mailto:varsupport@lenovo.com" TargetMode="External"/><Relationship Id="rId1" Type="http://schemas.openxmlformats.org/officeDocument/2006/relationships/slideLayout" Target="../slideLayouts/slideLayout51.xml"/><Relationship Id="rId5" Type="http://schemas.openxmlformats.org/officeDocument/2006/relationships/hyperlink" Target="http://support.lenovo.com/us/en" TargetMode="External"/><Relationship Id="rId4" Type="http://schemas.openxmlformats.org/officeDocument/2006/relationships/hyperlink" Target="mailto:itsupport@lenovo.com"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lenovosc.com/" TargetMode="External"/><Relationship Id="rId3" Type="http://schemas.openxmlformats.org/officeDocument/2006/relationships/hyperlink" Target="http://lbp.lenovo.com/" TargetMode="External"/><Relationship Id="rId7" Type="http://schemas.openxmlformats.org/officeDocument/2006/relationships/hyperlink" Target="https://pcsupport.lenovo.com/us/en/warrantylookup" TargetMode="External"/><Relationship Id="rId2" Type="http://schemas.openxmlformats.org/officeDocument/2006/relationships/hyperlink" Target="http://lenovopartnerhub.com/" TargetMode="External"/><Relationship Id="rId1" Type="http://schemas.openxmlformats.org/officeDocument/2006/relationships/slideLayout" Target="../slideLayouts/slideLayout76.xml"/><Relationship Id="rId6" Type="http://schemas.openxmlformats.org/officeDocument/2006/relationships/hyperlink" Target="https://www.lenovo.com/us/en/compliance/" TargetMode="External"/><Relationship Id="rId5" Type="http://schemas.openxmlformats.org/officeDocument/2006/relationships/hyperlink" Target="http://support.lenovo.com/us/en" TargetMode="External"/><Relationship Id="rId10" Type="http://schemas.openxmlformats.org/officeDocument/2006/relationships/hyperlink" Target="https://ovp.lenovo.com/lenovo-ovp-new/login" TargetMode="External"/><Relationship Id="rId4" Type="http://schemas.openxmlformats.org/officeDocument/2006/relationships/hyperlink" Target="https://www.youtube.com/playlist?list=PLs18hw3X0NC7jhqH753iNl_9EvpvGxRjB" TargetMode="External"/><Relationship Id="rId9" Type="http://schemas.openxmlformats.org/officeDocument/2006/relationships/hyperlink" Target="https://psref.lenovo.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58.png"/><Relationship Id="rId1" Type="http://schemas.openxmlformats.org/officeDocument/2006/relationships/slideLayout" Target="../slideLayouts/slideLayout51.xml"/><Relationship Id="rId5" Type="http://schemas.openxmlformats.org/officeDocument/2006/relationships/image" Target="../media/image63.sv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mailto:smb.lenovo@ingrammicro.com" TargetMode="External"/><Relationship Id="rId13" Type="http://schemas.openxmlformats.org/officeDocument/2006/relationships/hyperlink" Target="mailto:lenovocanadainbox@dandh.com" TargetMode="External"/><Relationship Id="rId18" Type="http://schemas.openxmlformats.org/officeDocument/2006/relationships/hyperlink" Target="mailto:Lenovodatacenter@TDSYNNEX.com" TargetMode="External"/><Relationship Id="rId3" Type="http://schemas.openxmlformats.org/officeDocument/2006/relationships/hyperlink" Target="https://www.tdsynnex.com/na/ca/become-a-customer/" TargetMode="External"/><Relationship Id="rId21" Type="http://schemas.openxmlformats.org/officeDocument/2006/relationships/hyperlink" Target="mailto:lenovoserver@dandh.com" TargetMode="External"/><Relationship Id="rId7" Type="http://schemas.openxmlformats.org/officeDocument/2006/relationships/hyperlink" Target="https://ca.ingrammicro.com/site/cms?page=Become-a-Reseller" TargetMode="External"/><Relationship Id="rId12" Type="http://schemas.openxmlformats.org/officeDocument/2006/relationships/hyperlink" Target="mailto:lenovospecialist@dandh.com" TargetMode="External"/><Relationship Id="rId17" Type="http://schemas.openxmlformats.org/officeDocument/2006/relationships/hyperlink" Target="mailto:LenovoISG@ingrammicro.com" TargetMode="External"/><Relationship Id="rId2" Type="http://schemas.openxmlformats.org/officeDocument/2006/relationships/hyperlink" Target="https://www.tdsynnex.com/na/us/become-a-customer/" TargetMode="External"/><Relationship Id="rId16" Type="http://schemas.openxmlformats.org/officeDocument/2006/relationships/hyperlink" Target="mailto:lenovo.servers@ingrammicro.com" TargetMode="External"/><Relationship Id="rId20" Type="http://schemas.openxmlformats.org/officeDocument/2006/relationships/hyperlink" Target="mailto:ManHinGary.Cheung@tdsynnex.com" TargetMode="External"/><Relationship Id="rId1" Type="http://schemas.openxmlformats.org/officeDocument/2006/relationships/slideLayout" Target="../slideLayouts/slideLayout77.xml"/><Relationship Id="rId6" Type="http://schemas.openxmlformats.org/officeDocument/2006/relationships/hyperlink" Target="https://www.ingrammicroresellerapplication.com/" TargetMode="External"/><Relationship Id="rId11" Type="http://schemas.openxmlformats.org/officeDocument/2006/relationships/hyperlink" Target="https://www.dandh.ca/v4/view?pageReq=NSNewCust&amp;int_cid=NS-NAV&amp;utm_campaign=NSNavBanner" TargetMode="External"/><Relationship Id="rId5" Type="http://schemas.openxmlformats.org/officeDocument/2006/relationships/hyperlink" Target="mailto:thinklenovo@techdata.ca" TargetMode="External"/><Relationship Id="rId15" Type="http://schemas.openxmlformats.org/officeDocument/2006/relationships/hyperlink" Target="mailto:lenovosales@arrow.com" TargetMode="External"/><Relationship Id="rId10" Type="http://schemas.openxmlformats.org/officeDocument/2006/relationships/hyperlink" Target="https://www.dandh.com/v4/view?pageReq=NSNewCust&amp;int_cid=NS-NAV&amp;utm_campaign=NSNavBanner" TargetMode="External"/><Relationship Id="rId19" Type="http://schemas.openxmlformats.org/officeDocument/2006/relationships/hyperlink" Target="mailto:LenovoESG@synnex.com" TargetMode="External"/><Relationship Id="rId4" Type="http://schemas.openxmlformats.org/officeDocument/2006/relationships/hyperlink" Target="mailto:LenovoSMB@synnex.com" TargetMode="External"/><Relationship Id="rId9" Type="http://schemas.openxmlformats.org/officeDocument/2006/relationships/hyperlink" Target="mailto:CanadaCentralSMB@ingrammicro.com" TargetMode="External"/><Relationship Id="rId14" Type="http://schemas.openxmlformats.org/officeDocument/2006/relationships/hyperlink" Target="https://www.arrow.com/globalecs/na/become-a-partner/"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info.go.dllgroup.com/commercial-finance-lenovo-us-en" TargetMode="External"/><Relationship Id="rId2" Type="http://schemas.openxmlformats.org/officeDocument/2006/relationships/image" Target="../media/image64.png"/><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3" Type="http://schemas.openxmlformats.org/officeDocument/2006/relationships/hyperlink" Target="http://www.northpointcf.com/application" TargetMode="External"/><Relationship Id="rId2" Type="http://schemas.openxmlformats.org/officeDocument/2006/relationships/image" Target="../media/image65.png"/><Relationship Id="rId1" Type="http://schemas.openxmlformats.org/officeDocument/2006/relationships/slideLayout" Target="../slideLayouts/slideLayout58.xml"/><Relationship Id="rId4" Type="http://schemas.openxmlformats.org/officeDocument/2006/relationships/hyperlink" Target="mailto:techfinance@northpointcf.co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lenovo.com/DaaS" TargetMode="External"/><Relationship Id="rId2" Type="http://schemas.openxmlformats.org/officeDocument/2006/relationships/image" Target="../media/image66.png"/><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Lenovo Onboarding Deck</a:t>
            </a:r>
          </a:p>
        </p:txBody>
      </p:sp>
    </p:spTree>
    <p:extLst>
      <p:ext uri="{BB962C8B-B14F-4D97-AF65-F5344CB8AC3E}">
        <p14:creationId xmlns:p14="http://schemas.microsoft.com/office/powerpoint/2010/main" val="251639344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E65EC5-3842-8C7B-A8B8-32EFF4FE304D}"/>
              </a:ext>
            </a:extLst>
          </p:cNvPr>
          <p:cNvSpPr>
            <a:spLocks noGrp="1"/>
          </p:cNvSpPr>
          <p:nvPr>
            <p:ph type="title"/>
          </p:nvPr>
        </p:nvSpPr>
        <p:spPr/>
        <p:txBody>
          <a:bodyPr/>
          <a:lstStyle/>
          <a:p>
            <a:r>
              <a:rPr lang="en-US" dirty="0"/>
              <a:t>Partner Tiering</a:t>
            </a:r>
          </a:p>
        </p:txBody>
      </p:sp>
      <p:sp>
        <p:nvSpPr>
          <p:cNvPr id="4" name="Slide Number Placeholder 3">
            <a:extLst>
              <a:ext uri="{FF2B5EF4-FFF2-40B4-BE49-F238E27FC236}">
                <a16:creationId xmlns:a16="http://schemas.microsoft.com/office/drawing/2014/main" id="{C04C49AD-3A55-C2B9-C289-C710BF7996D5}"/>
              </a:ext>
            </a:extLst>
          </p:cNvPr>
          <p:cNvSpPr>
            <a:spLocks noGrp="1"/>
          </p:cNvSpPr>
          <p:nvPr>
            <p:ph type="sldNum" sz="quarter" idx="10"/>
          </p:nvPr>
        </p:nvSpPr>
        <p:spPr/>
        <p:txBody>
          <a:bodyPr/>
          <a:lstStyle/>
          <a:p>
            <a:fld id="{6D22F896-40B5-4ADD-8801-0D06FADFA095}" type="slidenum">
              <a:rPr lang="en-US" smtClean="0"/>
              <a:pPr/>
              <a:t>10</a:t>
            </a:fld>
            <a:endParaRPr lang="en-US" dirty="0"/>
          </a:p>
        </p:txBody>
      </p:sp>
    </p:spTree>
    <p:extLst>
      <p:ext uri="{BB962C8B-B14F-4D97-AF65-F5344CB8AC3E}">
        <p14:creationId xmlns:p14="http://schemas.microsoft.com/office/powerpoint/2010/main" val="23961557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FE32B-02EC-1CF1-6735-22FE03958E10}"/>
              </a:ext>
            </a:extLst>
          </p:cNvPr>
          <p:cNvSpPr>
            <a:spLocks noGrp="1"/>
          </p:cNvSpPr>
          <p:nvPr>
            <p:ph type="title"/>
          </p:nvPr>
        </p:nvSpPr>
        <p:spPr>
          <a:xfrm>
            <a:off x="760412" y="443306"/>
            <a:ext cx="3893503" cy="418467"/>
          </a:xfrm>
        </p:spPr>
        <p:txBody>
          <a:bodyPr/>
          <a:lstStyle/>
          <a:p>
            <a:r>
              <a:rPr lang="en-CA" sz="3599" dirty="0"/>
              <a:t>April 1</a:t>
            </a:r>
            <a:r>
              <a:rPr lang="en-CA" sz="3599" baseline="30000" dirty="0"/>
              <a:t>st  </a:t>
            </a:r>
            <a:r>
              <a:rPr lang="en-CA" sz="3599" dirty="0"/>
              <a:t>-</a:t>
            </a:r>
            <a:r>
              <a:rPr lang="en-CA" sz="3599" baseline="30000" dirty="0"/>
              <a:t> </a:t>
            </a:r>
            <a:r>
              <a:rPr lang="en-CA" sz="3599" dirty="0"/>
              <a:t>FY25 requirements</a:t>
            </a:r>
            <a:br>
              <a:rPr lang="en-CA" sz="3199" dirty="0"/>
            </a:br>
            <a:endParaRPr lang="en-US" dirty="0"/>
          </a:p>
        </p:txBody>
      </p:sp>
      <p:pic>
        <p:nvPicPr>
          <p:cNvPr id="11" name="Content Placeholder 20">
            <a:extLst>
              <a:ext uri="{FF2B5EF4-FFF2-40B4-BE49-F238E27FC236}">
                <a16:creationId xmlns:a16="http://schemas.microsoft.com/office/drawing/2014/main" id="{7366DD18-BB04-ACAF-978F-26B2C3DF9C7C}"/>
              </a:ext>
            </a:extLst>
          </p:cNvPr>
          <p:cNvPicPr>
            <a:picLocks noChangeAspect="1"/>
          </p:cNvPicPr>
          <p:nvPr/>
        </p:nvPicPr>
        <p:blipFill>
          <a:blip r:embed="rId3"/>
          <a:stretch>
            <a:fillRect/>
          </a:stretch>
        </p:blipFill>
        <p:spPr>
          <a:xfrm>
            <a:off x="11207724" y="6289502"/>
            <a:ext cx="827211" cy="440038"/>
          </a:xfrm>
          <a:prstGeom prst="rect">
            <a:avLst/>
          </a:prstGeom>
        </p:spPr>
      </p:pic>
      <p:sp>
        <p:nvSpPr>
          <p:cNvPr id="3" name="TextBox 2">
            <a:extLst>
              <a:ext uri="{FF2B5EF4-FFF2-40B4-BE49-F238E27FC236}">
                <a16:creationId xmlns:a16="http://schemas.microsoft.com/office/drawing/2014/main" id="{ABA92C25-439E-6A38-ECED-E616B5E45FCB}"/>
              </a:ext>
            </a:extLst>
          </p:cNvPr>
          <p:cNvSpPr txBox="1"/>
          <p:nvPr/>
        </p:nvSpPr>
        <p:spPr>
          <a:xfrm>
            <a:off x="480708" y="2071195"/>
            <a:ext cx="4820125" cy="3969284"/>
          </a:xfrm>
          <a:prstGeom prst="rect">
            <a:avLst/>
          </a:prstGeom>
          <a:noFill/>
        </p:spPr>
        <p:txBody>
          <a:bodyPr wrap="square">
            <a:spAutoFit/>
          </a:bodyPr>
          <a:lstStyle/>
          <a:p>
            <a:r>
              <a:rPr lang="en-US" sz="1500" b="1" dirty="0">
                <a:solidFill>
                  <a:schemeClr val="bg1"/>
                </a:solidFill>
              </a:rPr>
              <a:t>Tiering Assessments</a:t>
            </a:r>
          </a:p>
          <a:p>
            <a:endParaRPr lang="en-US" sz="900" b="1" dirty="0">
              <a:solidFill>
                <a:schemeClr val="bg1"/>
              </a:solidFill>
            </a:endParaRPr>
          </a:p>
          <a:p>
            <a:pPr marL="780709" lvl="1" indent="-171399">
              <a:buFont typeface="Arial" panose="020B0604020202020204" pitchFamily="34" charset="0"/>
              <a:buChar char="•"/>
            </a:pPr>
            <a:endParaRPr lang="en-US" sz="1200" dirty="0">
              <a:solidFill>
                <a:schemeClr val="bg1"/>
              </a:solidFill>
            </a:endParaRPr>
          </a:p>
          <a:p>
            <a:r>
              <a:rPr lang="en-US" sz="1200" dirty="0">
                <a:solidFill>
                  <a:schemeClr val="bg1"/>
                </a:solidFill>
              </a:rPr>
              <a:t>April 1, 2024</a:t>
            </a:r>
          </a:p>
          <a:p>
            <a:pPr marL="171399" indent="-171399">
              <a:buFont typeface="Arial" panose="020B0604020202020204" pitchFamily="34" charset="0"/>
              <a:buChar char="•"/>
            </a:pPr>
            <a:r>
              <a:rPr lang="en-US" sz="1200" dirty="0">
                <a:solidFill>
                  <a:schemeClr val="bg1"/>
                </a:solidFill>
              </a:rPr>
              <a:t>Upgrades and downgrades evaluated, based on FY25 Revenue (April 1, 2023, until March 31, 2024).</a:t>
            </a:r>
          </a:p>
          <a:p>
            <a:pPr lvl="1"/>
            <a:endParaRPr lang="en-US" sz="1200" dirty="0">
              <a:solidFill>
                <a:schemeClr val="bg1"/>
              </a:solidFill>
            </a:endParaRPr>
          </a:p>
          <a:p>
            <a:r>
              <a:rPr lang="en-US" sz="1200" dirty="0">
                <a:solidFill>
                  <a:schemeClr val="bg1"/>
                </a:solidFill>
              </a:rPr>
              <a:t>May 17, 2024</a:t>
            </a:r>
          </a:p>
          <a:p>
            <a:pPr marL="171399" indent="-171399">
              <a:buFont typeface="Arial" panose="020B0604020202020204" pitchFamily="34" charset="0"/>
              <a:buChar char="•"/>
            </a:pPr>
            <a:r>
              <a:rPr lang="en-US" sz="1200" dirty="0">
                <a:solidFill>
                  <a:schemeClr val="bg1"/>
                </a:solidFill>
              </a:rPr>
              <a:t>Deadline for Specialist Accreditations.</a:t>
            </a:r>
          </a:p>
          <a:p>
            <a:pPr marL="171399" indent="-171399">
              <a:buFont typeface="Arial" panose="020B0604020202020204" pitchFamily="34" charset="0"/>
              <a:buChar char="•"/>
            </a:pPr>
            <a:endParaRPr lang="en-US" sz="1200" dirty="0">
              <a:solidFill>
                <a:schemeClr val="bg1"/>
              </a:solidFill>
            </a:endParaRPr>
          </a:p>
          <a:p>
            <a:r>
              <a:rPr lang="en-US" sz="1200" dirty="0">
                <a:solidFill>
                  <a:schemeClr val="bg1"/>
                </a:solidFill>
              </a:rPr>
              <a:t>July 1, 2024</a:t>
            </a:r>
          </a:p>
          <a:p>
            <a:pPr marL="171399" indent="-171399">
              <a:buFont typeface="Arial" panose="020B0604020202020204" pitchFamily="34" charset="0"/>
              <a:buChar char="•"/>
            </a:pPr>
            <a:r>
              <a:rPr lang="en-US" sz="1200" dirty="0">
                <a:solidFill>
                  <a:schemeClr val="bg1"/>
                </a:solidFill>
              </a:rPr>
              <a:t>Adjustments to tiers if missing Specialist Accreditations.</a:t>
            </a:r>
          </a:p>
          <a:p>
            <a:pPr lvl="1"/>
            <a:endParaRPr lang="en-US" sz="1200" dirty="0">
              <a:solidFill>
                <a:schemeClr val="bg1"/>
              </a:solidFill>
            </a:endParaRPr>
          </a:p>
          <a:p>
            <a:r>
              <a:rPr lang="en-US" sz="1200" dirty="0">
                <a:solidFill>
                  <a:schemeClr val="bg1"/>
                </a:solidFill>
              </a:rPr>
              <a:t>October 1, 2024</a:t>
            </a:r>
          </a:p>
          <a:p>
            <a:pPr marL="171399" indent="-171399">
              <a:buFont typeface="Arial" panose="020B0604020202020204" pitchFamily="34" charset="0"/>
              <a:buChar char="•"/>
            </a:pPr>
            <a:r>
              <a:rPr lang="en-US" sz="1200" dirty="0">
                <a:solidFill>
                  <a:schemeClr val="bg1"/>
                </a:solidFill>
              </a:rPr>
              <a:t>Upgrades evaluated, based on:</a:t>
            </a:r>
          </a:p>
          <a:p>
            <a:pPr marL="780709" lvl="1" indent="-171399">
              <a:buFont typeface="Arial" panose="020B0604020202020204" pitchFamily="34" charset="0"/>
              <a:buChar char="•"/>
            </a:pPr>
            <a:r>
              <a:rPr lang="en-US" sz="1200" dirty="0">
                <a:solidFill>
                  <a:schemeClr val="bg1"/>
                </a:solidFill>
              </a:rPr>
              <a:t>Revenue requirements met (Data: April 1, 2024, until Sept 30, 2024)</a:t>
            </a:r>
          </a:p>
          <a:p>
            <a:pPr marL="780709" lvl="1" indent="-171399">
              <a:buFont typeface="Arial" panose="020B0604020202020204" pitchFamily="34" charset="0"/>
              <a:buChar char="•"/>
            </a:pPr>
            <a:r>
              <a:rPr lang="en-US" sz="1200" dirty="0">
                <a:solidFill>
                  <a:schemeClr val="bg1"/>
                </a:solidFill>
              </a:rPr>
              <a:t>Accreditations</a:t>
            </a:r>
          </a:p>
          <a:p>
            <a:pPr marL="780709" lvl="1" indent="-171399">
              <a:buFont typeface="Arial" panose="020B0604020202020204" pitchFamily="34" charset="0"/>
              <a:buChar char="•"/>
            </a:pPr>
            <a:endParaRPr lang="en-US" sz="1200" dirty="0">
              <a:solidFill>
                <a:schemeClr val="bg1"/>
              </a:solidFill>
            </a:endParaRPr>
          </a:p>
          <a:p>
            <a:pPr marL="171399" indent="-171399">
              <a:buFont typeface="Arial" panose="020B0604020202020204" pitchFamily="34" charset="0"/>
              <a:buChar char="•"/>
            </a:pPr>
            <a:endParaRPr lang="en-US" sz="1200" dirty="0">
              <a:solidFill>
                <a:schemeClr val="bg1"/>
              </a:solidFill>
            </a:endParaRPr>
          </a:p>
          <a:p>
            <a:pPr marL="780709" lvl="1" indent="-171399">
              <a:buFont typeface="Arial" panose="020B0604020202020204" pitchFamily="34" charset="0"/>
              <a:buChar char="•"/>
            </a:pPr>
            <a:endParaRPr lang="en-US" sz="1200" dirty="0">
              <a:solidFill>
                <a:schemeClr val="bg1"/>
              </a:solidFill>
            </a:endParaRPr>
          </a:p>
        </p:txBody>
      </p:sp>
      <p:pic>
        <p:nvPicPr>
          <p:cNvPr id="4" name="Picture 3">
            <a:extLst>
              <a:ext uri="{FF2B5EF4-FFF2-40B4-BE49-F238E27FC236}">
                <a16:creationId xmlns:a16="http://schemas.microsoft.com/office/drawing/2014/main" id="{1A7CD163-B711-4545-F8F1-C0E0DBB863A3}"/>
              </a:ext>
            </a:extLst>
          </p:cNvPr>
          <p:cNvPicPr>
            <a:picLocks noChangeAspect="1"/>
          </p:cNvPicPr>
          <p:nvPr/>
        </p:nvPicPr>
        <p:blipFill>
          <a:blip r:embed="rId4"/>
          <a:stretch>
            <a:fillRect/>
          </a:stretch>
        </p:blipFill>
        <p:spPr>
          <a:xfrm>
            <a:off x="6094413" y="190790"/>
            <a:ext cx="5961188" cy="5970126"/>
          </a:xfrm>
          <a:prstGeom prst="rect">
            <a:avLst/>
          </a:prstGeom>
        </p:spPr>
      </p:pic>
    </p:spTree>
    <p:extLst>
      <p:ext uri="{BB962C8B-B14F-4D97-AF65-F5344CB8AC3E}">
        <p14:creationId xmlns:p14="http://schemas.microsoft.com/office/powerpoint/2010/main" val="280598447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7C536-A7DC-CFBA-D3CC-FFA442D3072B}"/>
              </a:ext>
            </a:extLst>
          </p:cNvPr>
          <p:cNvSpPr>
            <a:spLocks noGrp="1"/>
          </p:cNvSpPr>
          <p:nvPr>
            <p:ph type="title"/>
          </p:nvPr>
        </p:nvSpPr>
        <p:spPr>
          <a:xfrm>
            <a:off x="763829" y="314045"/>
            <a:ext cx="5875424" cy="418467"/>
          </a:xfrm>
        </p:spPr>
        <p:txBody>
          <a:bodyPr/>
          <a:lstStyle/>
          <a:p>
            <a:r>
              <a:rPr lang="en-CA"/>
              <a:t>Tiering Requirements – Discrete</a:t>
            </a:r>
            <a:endParaRPr lang="en-US"/>
          </a:p>
        </p:txBody>
      </p:sp>
      <p:pic>
        <p:nvPicPr>
          <p:cNvPr id="18" name="Content Placeholder 20">
            <a:extLst>
              <a:ext uri="{FF2B5EF4-FFF2-40B4-BE49-F238E27FC236}">
                <a16:creationId xmlns:a16="http://schemas.microsoft.com/office/drawing/2014/main" id="{A146CB8C-27C2-85DB-2C62-CED5453694A6}"/>
              </a:ext>
            </a:extLst>
          </p:cNvPr>
          <p:cNvPicPr>
            <a:picLocks noChangeAspect="1"/>
          </p:cNvPicPr>
          <p:nvPr/>
        </p:nvPicPr>
        <p:blipFill>
          <a:blip r:embed="rId2"/>
          <a:stretch>
            <a:fillRect/>
          </a:stretch>
        </p:blipFill>
        <p:spPr>
          <a:xfrm>
            <a:off x="11225558" y="6289502"/>
            <a:ext cx="827211" cy="440038"/>
          </a:xfrm>
          <a:prstGeom prst="rect">
            <a:avLst/>
          </a:prstGeom>
        </p:spPr>
      </p:pic>
      <p:sp>
        <p:nvSpPr>
          <p:cNvPr id="6" name="TextBox 5">
            <a:extLst>
              <a:ext uri="{FF2B5EF4-FFF2-40B4-BE49-F238E27FC236}">
                <a16:creationId xmlns:a16="http://schemas.microsoft.com/office/drawing/2014/main" id="{B658DFAD-F519-D49C-8D97-5A0E95072765}"/>
              </a:ext>
            </a:extLst>
          </p:cNvPr>
          <p:cNvSpPr txBox="1"/>
          <p:nvPr/>
        </p:nvSpPr>
        <p:spPr>
          <a:xfrm>
            <a:off x="654334" y="6003845"/>
            <a:ext cx="10987785" cy="200003"/>
          </a:xfrm>
          <a:prstGeom prst="rect">
            <a:avLst/>
          </a:prstGeom>
          <a:noFill/>
        </p:spPr>
        <p:txBody>
          <a:bodyPr wrap="square">
            <a:spAutoFit/>
          </a:bodyPr>
          <a:lstStyle/>
          <a:p>
            <a:r>
              <a:rPr lang="en-US" sz="700">
                <a:solidFill>
                  <a:schemeClr val="bg1"/>
                </a:solidFill>
                <a:latin typeface="Arial" pitchFamily="34" charset="0"/>
                <a:cs typeface="Arial" pitchFamily="34" charset="0"/>
              </a:rPr>
              <a:t>*</a:t>
            </a:r>
            <a:r>
              <a:rPr lang="en-US" sz="700">
                <a:solidFill>
                  <a:srgbClr val="FFFFFF"/>
                </a:solidFill>
                <a:latin typeface="Arial" panose="020B0604020202020204" pitchFamily="34" charset="0"/>
              </a:rPr>
              <a:t> Software Defined Infrastructure Sales – If a partner fulfills all Software Defined Infrastructure Sales Elite requirements, they can count that towards the tiering requirements in lieu of the requirements noted above for Software Defined Infrastructure Sales</a:t>
            </a:r>
          </a:p>
        </p:txBody>
      </p:sp>
      <p:graphicFrame>
        <p:nvGraphicFramePr>
          <p:cNvPr id="3" name="Table 2">
            <a:extLst>
              <a:ext uri="{FF2B5EF4-FFF2-40B4-BE49-F238E27FC236}">
                <a16:creationId xmlns:a16="http://schemas.microsoft.com/office/drawing/2014/main" id="{0E415264-C41B-7317-E5E5-0772C547D1AF}"/>
              </a:ext>
            </a:extLst>
          </p:cNvPr>
          <p:cNvGraphicFramePr>
            <a:graphicFrameLocks noGrp="1"/>
          </p:cNvGraphicFramePr>
          <p:nvPr>
            <p:extLst>
              <p:ext uri="{D42A27DB-BD31-4B8C-83A1-F6EECF244321}">
                <p14:modId xmlns:p14="http://schemas.microsoft.com/office/powerpoint/2010/main" val="1515036871"/>
              </p:ext>
            </p:extLst>
          </p:nvPr>
        </p:nvGraphicFramePr>
        <p:xfrm>
          <a:off x="763830" y="897131"/>
          <a:ext cx="10380643" cy="5157622"/>
        </p:xfrm>
        <a:graphic>
          <a:graphicData uri="http://schemas.openxmlformats.org/drawingml/2006/table">
            <a:tbl>
              <a:tblPr/>
              <a:tblGrid>
                <a:gridCol w="1066295">
                  <a:extLst>
                    <a:ext uri="{9D8B030D-6E8A-4147-A177-3AD203B41FA5}">
                      <a16:colId xmlns:a16="http://schemas.microsoft.com/office/drawing/2014/main" val="1371300716"/>
                    </a:ext>
                  </a:extLst>
                </a:gridCol>
                <a:gridCol w="655098">
                  <a:extLst>
                    <a:ext uri="{9D8B030D-6E8A-4147-A177-3AD203B41FA5}">
                      <a16:colId xmlns:a16="http://schemas.microsoft.com/office/drawing/2014/main" val="1295072336"/>
                    </a:ext>
                  </a:extLst>
                </a:gridCol>
                <a:gridCol w="521924">
                  <a:extLst>
                    <a:ext uri="{9D8B030D-6E8A-4147-A177-3AD203B41FA5}">
                      <a16:colId xmlns:a16="http://schemas.microsoft.com/office/drawing/2014/main" val="291192157"/>
                    </a:ext>
                  </a:extLst>
                </a:gridCol>
                <a:gridCol w="164994">
                  <a:extLst>
                    <a:ext uri="{9D8B030D-6E8A-4147-A177-3AD203B41FA5}">
                      <a16:colId xmlns:a16="http://schemas.microsoft.com/office/drawing/2014/main" val="3425563973"/>
                    </a:ext>
                  </a:extLst>
                </a:gridCol>
                <a:gridCol w="617149">
                  <a:extLst>
                    <a:ext uri="{9D8B030D-6E8A-4147-A177-3AD203B41FA5}">
                      <a16:colId xmlns:a16="http://schemas.microsoft.com/office/drawing/2014/main" val="3164337004"/>
                    </a:ext>
                  </a:extLst>
                </a:gridCol>
                <a:gridCol w="843268">
                  <a:extLst>
                    <a:ext uri="{9D8B030D-6E8A-4147-A177-3AD203B41FA5}">
                      <a16:colId xmlns:a16="http://schemas.microsoft.com/office/drawing/2014/main" val="671252448"/>
                    </a:ext>
                  </a:extLst>
                </a:gridCol>
                <a:gridCol w="680633">
                  <a:extLst>
                    <a:ext uri="{9D8B030D-6E8A-4147-A177-3AD203B41FA5}">
                      <a16:colId xmlns:a16="http://schemas.microsoft.com/office/drawing/2014/main" val="1116105888"/>
                    </a:ext>
                  </a:extLst>
                </a:gridCol>
                <a:gridCol w="109260">
                  <a:extLst>
                    <a:ext uri="{9D8B030D-6E8A-4147-A177-3AD203B41FA5}">
                      <a16:colId xmlns:a16="http://schemas.microsoft.com/office/drawing/2014/main" val="3067487369"/>
                    </a:ext>
                  </a:extLst>
                </a:gridCol>
                <a:gridCol w="571373">
                  <a:extLst>
                    <a:ext uri="{9D8B030D-6E8A-4147-A177-3AD203B41FA5}">
                      <a16:colId xmlns:a16="http://schemas.microsoft.com/office/drawing/2014/main" val="2561956750"/>
                    </a:ext>
                  </a:extLst>
                </a:gridCol>
                <a:gridCol w="297081">
                  <a:extLst>
                    <a:ext uri="{9D8B030D-6E8A-4147-A177-3AD203B41FA5}">
                      <a16:colId xmlns:a16="http://schemas.microsoft.com/office/drawing/2014/main" val="1353867697"/>
                    </a:ext>
                  </a:extLst>
                </a:gridCol>
                <a:gridCol w="443176">
                  <a:extLst>
                    <a:ext uri="{9D8B030D-6E8A-4147-A177-3AD203B41FA5}">
                      <a16:colId xmlns:a16="http://schemas.microsoft.com/office/drawing/2014/main" val="3844052322"/>
                    </a:ext>
                  </a:extLst>
                </a:gridCol>
                <a:gridCol w="440800">
                  <a:extLst>
                    <a:ext uri="{9D8B030D-6E8A-4147-A177-3AD203B41FA5}">
                      <a16:colId xmlns:a16="http://schemas.microsoft.com/office/drawing/2014/main" val="806822389"/>
                    </a:ext>
                  </a:extLst>
                </a:gridCol>
                <a:gridCol w="1430202">
                  <a:extLst>
                    <a:ext uri="{9D8B030D-6E8A-4147-A177-3AD203B41FA5}">
                      <a16:colId xmlns:a16="http://schemas.microsoft.com/office/drawing/2014/main" val="1364619182"/>
                    </a:ext>
                  </a:extLst>
                </a:gridCol>
                <a:gridCol w="2539390">
                  <a:extLst>
                    <a:ext uri="{9D8B030D-6E8A-4147-A177-3AD203B41FA5}">
                      <a16:colId xmlns:a16="http://schemas.microsoft.com/office/drawing/2014/main" val="4111133620"/>
                    </a:ext>
                  </a:extLst>
                </a:gridCol>
              </a:tblGrid>
              <a:tr h="159388">
                <a:tc>
                  <a:txBody>
                    <a:bodyPr/>
                    <a:lstStyle/>
                    <a:p>
                      <a:pPr algn="l" fontAlgn="b"/>
                      <a:r>
                        <a:rPr lang="en-CA" sz="1000" b="0" i="0" u="none" strike="noStrike" dirty="0">
                          <a:solidFill>
                            <a:srgbClr val="000000"/>
                          </a:solidFill>
                          <a:effectLst/>
                          <a:latin typeface="Arial" panose="020B0604020202020204" pitchFamily="34" charset="0"/>
                        </a:rPr>
                        <a:t> </a:t>
                      </a:r>
                    </a:p>
                  </a:txBody>
                  <a:tcPr marL="7028" marR="7028" marT="7028"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CA" sz="900" b="1" i="0" u="none" strike="noStrike">
                          <a:solidFill>
                            <a:srgbClr val="D9C1D8"/>
                          </a:solidFill>
                          <a:effectLst/>
                          <a:latin typeface="Arial" panose="020B0604020202020204" pitchFamily="34" charset="0"/>
                        </a:rPr>
                        <a:t>Silver</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ctr" fontAlgn="b"/>
                      <a:r>
                        <a:rPr lang="en-CA" sz="900" b="1" i="0" u="none" strike="noStrike">
                          <a:solidFill>
                            <a:srgbClr val="D9C1D8"/>
                          </a:solidFill>
                          <a:effectLst/>
                          <a:latin typeface="Arial" panose="020B0604020202020204" pitchFamily="34" charset="0"/>
                        </a:rPr>
                        <a:t>Silver</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pPr algn="ctr" fontAlgn="b"/>
                      <a:r>
                        <a:rPr lang="en-CA" sz="900" b="1" i="0" u="none" strike="noStrike">
                          <a:solidFill>
                            <a:srgbClr val="F26A52"/>
                          </a:solidFill>
                          <a:effectLst/>
                          <a:latin typeface="Arial" panose="020B0604020202020204" pitchFamily="34" charset="0"/>
                        </a:rPr>
                        <a:t>Gold</a:t>
                      </a:r>
                    </a:p>
                  </a:txBody>
                  <a:tcPr marL="7030" marR="7030" marT="70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CA" sz="900" b="1" i="0" u="none" strike="noStrike">
                          <a:solidFill>
                            <a:srgbClr val="F26A52"/>
                          </a:solidFill>
                          <a:effectLst/>
                          <a:latin typeface="Arial" panose="020B0604020202020204" pitchFamily="34" charset="0"/>
                        </a:rPr>
                        <a:t>Gold</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CA" sz="900" b="1" i="0" u="none" strike="noStrike">
                          <a:solidFill>
                            <a:srgbClr val="F26A52"/>
                          </a:solidFill>
                          <a:effectLst/>
                          <a:latin typeface="Arial" panose="020B0604020202020204" pitchFamily="34" charset="0"/>
                        </a:rPr>
                        <a:t>Gold</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ctr" fontAlgn="b"/>
                      <a:r>
                        <a:rPr lang="en-CA" sz="900" b="1" i="0" u="none" strike="noStrike">
                          <a:solidFill>
                            <a:srgbClr val="F2F2F2"/>
                          </a:solidFill>
                          <a:effectLst/>
                          <a:latin typeface="Arial" panose="020B0604020202020204" pitchFamily="34" charset="0"/>
                        </a:rPr>
                        <a:t>Platinum</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pPr algn="ctr" fontAlgn="b"/>
                      <a:r>
                        <a:rPr lang="en-CA" sz="900" b="1" i="0" u="none" strike="noStrike">
                          <a:solidFill>
                            <a:srgbClr val="F2F2F2"/>
                          </a:solidFill>
                          <a:effectLst/>
                          <a:latin typeface="Arial" panose="020B0604020202020204" pitchFamily="34" charset="0"/>
                        </a:rPr>
                        <a:t>Platinum</a:t>
                      </a:r>
                    </a:p>
                  </a:txBody>
                  <a:tcPr marL="7030" marR="7030" marT="70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ctr" fontAlgn="b"/>
                      <a:r>
                        <a:rPr lang="en-CA" sz="900" b="1" i="0" u="none" strike="noStrike">
                          <a:solidFill>
                            <a:srgbClr val="F2F2F2"/>
                          </a:solidFill>
                          <a:effectLst/>
                          <a:latin typeface="Arial" panose="020B0604020202020204" pitchFamily="34" charset="0"/>
                        </a:rPr>
                        <a:t>Platinum</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pPr algn="ctr" fontAlgn="b"/>
                      <a:r>
                        <a:rPr lang="en-CA" sz="700" b="1" i="0" u="none" strike="noStrike">
                          <a:solidFill>
                            <a:srgbClr val="F2F2F2"/>
                          </a:solidFill>
                          <a:effectLst/>
                          <a:latin typeface="Arial" panose="020B0604020202020204" pitchFamily="34" charset="0"/>
                        </a:rPr>
                        <a:t> </a:t>
                      </a:r>
                    </a:p>
                  </a:txBody>
                  <a:tcPr marL="7030" marR="7030" marT="7030" marB="0" anchor="b">
                    <a:lnL w="635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ctr" fontAlgn="b"/>
                      <a:r>
                        <a:rPr lang="en-CA" sz="700" b="1" i="0" u="none" strike="noStrike">
                          <a:solidFill>
                            <a:srgbClr val="F2F2F2"/>
                          </a:solidFill>
                          <a:effectLst/>
                          <a:latin typeface="Arial" panose="020B0604020202020204" pitchFamily="34" charset="0"/>
                        </a:rPr>
                        <a:t> </a:t>
                      </a:r>
                    </a:p>
                  </a:txBody>
                  <a:tcPr marL="7028" marR="7028" marT="7028" marB="0" anchor="b">
                    <a:lnL w="635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a:noFill/>
                    </a:lnT>
                    <a:lnB>
                      <a:noFill/>
                    </a:lnB>
                    <a:solidFill>
                      <a:srgbClr val="000000"/>
                    </a:solidFill>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a:noFill/>
                    </a:lnT>
                    <a:lnB>
                      <a:noFill/>
                    </a:lnB>
                    <a:solidFill>
                      <a:srgbClr val="000000"/>
                    </a:solidFill>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a:noFill/>
                    </a:lnT>
                    <a:lnB>
                      <a:noFill/>
                    </a:lnB>
                    <a:solidFill>
                      <a:srgbClr val="000000"/>
                    </a:solidFill>
                  </a:tcPr>
                </a:tc>
                <a:extLst>
                  <a:ext uri="{0D108BD9-81ED-4DB2-BD59-A6C34878D82A}">
                    <a16:rowId xmlns:a16="http://schemas.microsoft.com/office/drawing/2014/main" val="349699708"/>
                  </a:ext>
                </a:extLst>
              </a:tr>
              <a:tr h="158167">
                <a:tc>
                  <a:txBody>
                    <a:bodyPr/>
                    <a:lstStyle/>
                    <a:p>
                      <a:pPr algn="l" fontAlgn="b"/>
                      <a:r>
                        <a:rPr lang="en-CA" sz="900" b="1" i="0" u="none" strike="noStrike">
                          <a:solidFill>
                            <a:srgbClr val="FFFFFF"/>
                          </a:solidFill>
                          <a:effectLst/>
                          <a:latin typeface="Arial" panose="020B0604020202020204" pitchFamily="34" charset="0"/>
                        </a:rPr>
                        <a:t>Discrete Tiers</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CA" sz="900" b="1" i="0" u="none" strike="noStrike">
                          <a:solidFill>
                            <a:srgbClr val="D9C1D8"/>
                          </a:solidFill>
                          <a:effectLst/>
                          <a:latin typeface="Arial" panose="020B0604020202020204" pitchFamily="34" charset="0"/>
                        </a:rPr>
                        <a:t>IDG</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0000"/>
                    </a:solidFill>
                  </a:tcPr>
                </a:tc>
                <a:tc gridSpan="2">
                  <a:txBody>
                    <a:bodyPr/>
                    <a:lstStyle/>
                    <a:p>
                      <a:pPr algn="ctr" fontAlgn="b"/>
                      <a:r>
                        <a:rPr lang="en-CA" sz="900" b="1" i="0" u="none" strike="noStrike">
                          <a:solidFill>
                            <a:srgbClr val="D9C1D8"/>
                          </a:solidFill>
                          <a:effectLst/>
                          <a:latin typeface="Arial" panose="020B0604020202020204" pitchFamily="34" charset="0"/>
                        </a:rPr>
                        <a:t>ISG</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0000"/>
                    </a:solidFill>
                  </a:tcPr>
                </a:tc>
                <a:tc hMerge="1">
                  <a:txBody>
                    <a:bodyPr/>
                    <a:lstStyle/>
                    <a:p>
                      <a:pPr algn="ctr" fontAlgn="b"/>
                      <a:r>
                        <a:rPr lang="en-CA" sz="900" b="1" i="0" u="none" strike="noStrike">
                          <a:solidFill>
                            <a:srgbClr val="F26A52"/>
                          </a:solidFill>
                          <a:effectLst/>
                          <a:latin typeface="Arial" panose="020B0604020202020204" pitchFamily="34" charset="0"/>
                        </a:rPr>
                        <a:t>IDG</a:t>
                      </a:r>
                    </a:p>
                  </a:txBody>
                  <a:tcPr marL="7030" marR="7030" marT="70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CA" sz="900" b="1" i="0" u="none" strike="noStrike">
                          <a:solidFill>
                            <a:srgbClr val="F26A52"/>
                          </a:solidFill>
                          <a:effectLst/>
                          <a:latin typeface="Arial" panose="020B0604020202020204" pitchFamily="34" charset="0"/>
                        </a:rPr>
                        <a:t>IDG</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CA" sz="900" b="1" i="0" u="none" strike="noStrike">
                          <a:solidFill>
                            <a:srgbClr val="F26A52"/>
                          </a:solidFill>
                          <a:effectLst/>
                          <a:latin typeface="Arial" panose="020B0604020202020204" pitchFamily="34" charset="0"/>
                        </a:rPr>
                        <a:t>ISG</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0000"/>
                    </a:solidFill>
                  </a:tcPr>
                </a:tc>
                <a:tc gridSpan="2">
                  <a:txBody>
                    <a:bodyPr/>
                    <a:lstStyle/>
                    <a:p>
                      <a:pPr algn="ctr" fontAlgn="b"/>
                      <a:r>
                        <a:rPr lang="en-CA" sz="900" b="1" i="0" u="none" strike="noStrike">
                          <a:solidFill>
                            <a:srgbClr val="F2F2F2"/>
                          </a:solidFill>
                          <a:effectLst/>
                          <a:latin typeface="Arial" panose="020B0604020202020204" pitchFamily="34" charset="0"/>
                        </a:rPr>
                        <a:t>IDG</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0000"/>
                    </a:solidFill>
                  </a:tcPr>
                </a:tc>
                <a:tc hMerge="1">
                  <a:txBody>
                    <a:bodyPr/>
                    <a:lstStyle/>
                    <a:p>
                      <a:pPr algn="ctr" fontAlgn="b"/>
                      <a:r>
                        <a:rPr lang="en-CA" sz="900" b="1" i="0" u="none" strike="noStrike">
                          <a:solidFill>
                            <a:srgbClr val="F2F2F2"/>
                          </a:solidFill>
                          <a:effectLst/>
                          <a:latin typeface="Arial" panose="020B0604020202020204" pitchFamily="34" charset="0"/>
                        </a:rPr>
                        <a:t>ISG</a:t>
                      </a:r>
                    </a:p>
                  </a:txBody>
                  <a:tcPr marL="7030" marR="7030" marT="70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0000"/>
                    </a:solidFill>
                  </a:tcPr>
                </a:tc>
                <a:tc gridSpan="2">
                  <a:txBody>
                    <a:bodyPr/>
                    <a:lstStyle/>
                    <a:p>
                      <a:pPr algn="ctr" fontAlgn="b"/>
                      <a:r>
                        <a:rPr lang="en-CA" sz="900" b="1" i="0" u="none" strike="noStrike">
                          <a:solidFill>
                            <a:srgbClr val="F2F2F2"/>
                          </a:solidFill>
                          <a:effectLst/>
                          <a:latin typeface="Arial" panose="020B0604020202020204" pitchFamily="34" charset="0"/>
                        </a:rPr>
                        <a:t>ISG</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0000"/>
                    </a:solidFill>
                  </a:tcPr>
                </a:tc>
                <a:tc hMerge="1">
                  <a:txBody>
                    <a:bodyPr/>
                    <a:lstStyle/>
                    <a:p>
                      <a:pPr algn="ctr" fontAlgn="b"/>
                      <a:r>
                        <a:rPr lang="en-CA" sz="700" b="1" i="0" u="none" strike="noStrike">
                          <a:solidFill>
                            <a:srgbClr val="F2F2F2"/>
                          </a:solidFill>
                          <a:effectLst/>
                          <a:latin typeface="Arial" panose="020B0604020202020204" pitchFamily="34" charset="0"/>
                        </a:rPr>
                        <a:t> </a:t>
                      </a:r>
                    </a:p>
                  </a:txBody>
                  <a:tcPr marL="7030" marR="7030" marT="7030" marB="0" anchor="b">
                    <a:lnL w="635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ctr" fontAlgn="b"/>
                      <a:r>
                        <a:rPr lang="en-CA" sz="700" b="1" i="0" u="none" strike="noStrike">
                          <a:solidFill>
                            <a:srgbClr val="F2F2F2"/>
                          </a:solidFill>
                          <a:effectLst/>
                          <a:latin typeface="Arial" panose="020B0604020202020204" pitchFamily="34" charset="0"/>
                        </a:rPr>
                        <a:t> </a:t>
                      </a:r>
                    </a:p>
                  </a:txBody>
                  <a:tcPr marL="7028" marR="7028" marT="7028" marB="0" anchor="b">
                    <a:lnL w="635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a:noFill/>
                    </a:lnT>
                    <a:lnB>
                      <a:noFill/>
                    </a:lnB>
                    <a:solidFill>
                      <a:srgbClr val="000000"/>
                    </a:solidFill>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a:noFill/>
                    </a:lnT>
                    <a:lnB>
                      <a:noFill/>
                    </a:lnB>
                    <a:solidFill>
                      <a:srgbClr val="000000"/>
                    </a:solidFill>
                  </a:tcPr>
                </a:tc>
                <a:tc>
                  <a:txBody>
                    <a:bodyPr/>
                    <a:lstStyle/>
                    <a:p>
                      <a:pPr algn="l" fontAlgn="b"/>
                      <a:r>
                        <a:rPr lang="en-CA" sz="800" b="0" i="0" u="none" strike="noStrike">
                          <a:solidFill>
                            <a:srgbClr val="FFFFFF"/>
                          </a:solidFill>
                          <a:effectLst/>
                          <a:latin typeface="Arial" panose="020B0604020202020204" pitchFamily="34" charset="0"/>
                        </a:rPr>
                        <a:t> </a:t>
                      </a:r>
                    </a:p>
                  </a:txBody>
                  <a:tcPr marL="7028" marR="7028" marT="7028" marB="0" anchor="b">
                    <a:lnL>
                      <a:noFill/>
                    </a:lnL>
                    <a:lnR>
                      <a:noFill/>
                    </a:lnR>
                    <a:lnT>
                      <a:noFill/>
                    </a:lnT>
                    <a:lnB>
                      <a:noFill/>
                    </a:lnB>
                    <a:solidFill>
                      <a:srgbClr val="000000"/>
                    </a:solidFill>
                  </a:tcPr>
                </a:tc>
                <a:extLst>
                  <a:ext uri="{0D108BD9-81ED-4DB2-BD59-A6C34878D82A}">
                    <a16:rowId xmlns:a16="http://schemas.microsoft.com/office/drawing/2014/main" val="920065498"/>
                  </a:ext>
                </a:extLst>
              </a:tr>
              <a:tr h="158167">
                <a:tc>
                  <a:txBody>
                    <a:bodyPr/>
                    <a:lstStyle/>
                    <a:p>
                      <a:pPr algn="l" fontAlgn="b"/>
                      <a:r>
                        <a:rPr lang="en-CA" sz="900" b="0" i="0" u="none" strike="noStrike">
                          <a:solidFill>
                            <a:srgbClr val="FFFFFF"/>
                          </a:solidFill>
                          <a:effectLst/>
                          <a:latin typeface="Arial" panose="020B0604020202020204" pitchFamily="34" charset="0"/>
                        </a:rPr>
                        <a:t>Annual Revenue</a:t>
                      </a:r>
                      <a:r>
                        <a:rPr lang="en-CA" sz="900" b="0" i="0" u="none" strike="noStrike" baseline="30000">
                          <a:solidFill>
                            <a:srgbClr val="FFFFFF"/>
                          </a:solidFill>
                          <a:effectLst/>
                          <a:latin typeface="Arial" panose="020B0604020202020204" pitchFamily="34" charset="0"/>
                        </a:rPr>
                        <a:t>1</a:t>
                      </a:r>
                      <a:endParaRPr lang="en-CA" sz="900" b="0" i="0" u="none" strike="noStrike">
                        <a:solidFill>
                          <a:srgbClr val="FFFFFF"/>
                        </a:solidFill>
                        <a:effectLst/>
                        <a:latin typeface="Arial" panose="020B0604020202020204" pitchFamily="34" charset="0"/>
                      </a:endParaRP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ctr"/>
                      <a:r>
                        <a:rPr lang="en-CA" sz="900" b="0" i="0" u="none" strike="noStrike">
                          <a:solidFill>
                            <a:srgbClr val="FFFFFF"/>
                          </a:solidFill>
                          <a:effectLst/>
                          <a:latin typeface="Arial" panose="020B0604020202020204" pitchFamily="34" charset="0"/>
                        </a:rPr>
                        <a:t>$250,000</a:t>
                      </a: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gridSpan="2">
                  <a:txBody>
                    <a:bodyPr/>
                    <a:lstStyle/>
                    <a:p>
                      <a:pPr algn="ctr" fontAlgn="ctr"/>
                      <a:r>
                        <a:rPr lang="en-CA" sz="900" b="0" i="0" u="none" strike="noStrike">
                          <a:solidFill>
                            <a:srgbClr val="FFFFFF"/>
                          </a:solidFill>
                          <a:effectLst/>
                          <a:latin typeface="Arial" panose="020B0604020202020204" pitchFamily="34" charset="0"/>
                        </a:rPr>
                        <a:t>$250,000</a:t>
                      </a: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hMerge="1">
                  <a:txBody>
                    <a:bodyPr/>
                    <a:lstStyle/>
                    <a:p>
                      <a:pPr algn="ctr" fontAlgn="ctr"/>
                      <a:r>
                        <a:rPr lang="en-CA" sz="900" b="0" i="0" u="none" strike="noStrike">
                          <a:solidFill>
                            <a:srgbClr val="FFFFFF"/>
                          </a:solidFill>
                          <a:effectLst/>
                          <a:latin typeface="Arial" panose="020B0604020202020204" pitchFamily="34" charset="0"/>
                        </a:rPr>
                        <a:t>$1,000,000</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ctr"/>
                      <a:r>
                        <a:rPr lang="en-CA" sz="900" b="0" i="0" u="none" strike="noStrike">
                          <a:solidFill>
                            <a:srgbClr val="FFFFFF"/>
                          </a:solidFill>
                          <a:effectLst/>
                          <a:latin typeface="Arial" panose="020B0604020202020204" pitchFamily="34" charset="0"/>
                        </a:rPr>
                        <a:t>$1,000,000</a:t>
                      </a: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ctr"/>
                      <a:r>
                        <a:rPr lang="en-CA" sz="900" b="0" i="0" u="none" strike="noStrike">
                          <a:solidFill>
                            <a:srgbClr val="FFFFFF"/>
                          </a:solidFill>
                          <a:effectLst/>
                          <a:latin typeface="Arial" panose="020B0604020202020204" pitchFamily="34" charset="0"/>
                        </a:rPr>
                        <a:t>$1,000,000</a:t>
                      </a: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gridSpan="2">
                  <a:txBody>
                    <a:bodyPr/>
                    <a:lstStyle/>
                    <a:p>
                      <a:pPr algn="ctr" fontAlgn="ctr"/>
                      <a:r>
                        <a:rPr lang="en-CA" sz="900" b="0" i="0" u="none" strike="noStrike">
                          <a:solidFill>
                            <a:srgbClr val="FFFFFF"/>
                          </a:solidFill>
                          <a:effectLst/>
                          <a:latin typeface="Arial" panose="020B0604020202020204" pitchFamily="34" charset="0"/>
                        </a:rPr>
                        <a:t>$10,000,000</a:t>
                      </a: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hMerge="1">
                  <a:txBody>
                    <a:bodyPr/>
                    <a:lstStyle/>
                    <a:p>
                      <a:pPr algn="ctr" fontAlgn="ctr"/>
                      <a:r>
                        <a:rPr lang="en-CA" sz="900" b="0" i="0" u="none" strike="noStrike">
                          <a:solidFill>
                            <a:srgbClr val="FFFFFF"/>
                          </a:solidFill>
                          <a:effectLst/>
                          <a:latin typeface="Arial" panose="020B0604020202020204" pitchFamily="34" charset="0"/>
                        </a:rPr>
                        <a:t>$10,000,000</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gridSpan="2">
                  <a:txBody>
                    <a:bodyPr/>
                    <a:lstStyle/>
                    <a:p>
                      <a:pPr algn="ctr" fontAlgn="ctr"/>
                      <a:r>
                        <a:rPr lang="en-CA" sz="900" b="0" i="0" u="none" strike="noStrike">
                          <a:solidFill>
                            <a:srgbClr val="FFFFFF"/>
                          </a:solidFill>
                          <a:effectLst/>
                          <a:latin typeface="Arial" panose="020B0604020202020204" pitchFamily="34" charset="0"/>
                        </a:rPr>
                        <a:t>$10,000,000</a:t>
                      </a: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hMerge="1">
                  <a:txBody>
                    <a:bodyPr/>
                    <a:lstStyle/>
                    <a:p>
                      <a:pPr algn="ctr" fontAlgn="ctr"/>
                      <a:r>
                        <a:rPr lang="en-CA" sz="700" b="0" i="0" u="none" strike="noStrike">
                          <a:solidFill>
                            <a:srgbClr val="FFFFFF"/>
                          </a:solidFill>
                          <a:effectLst/>
                          <a:latin typeface="Arial" panose="020B0604020202020204" pitchFamily="34" charset="0"/>
                        </a:rPr>
                        <a:t> </a:t>
                      </a:r>
                    </a:p>
                  </a:txBody>
                  <a:tcPr marL="7030" marR="7030" marT="7030" marB="0" anchor="ctr">
                    <a:lnL w="635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ctr" fontAlgn="ctr"/>
                      <a:r>
                        <a:rPr lang="en-CA" sz="700" b="0" i="0" u="none" strike="noStrike">
                          <a:solidFill>
                            <a:srgbClr val="FFFFFF"/>
                          </a:solidFill>
                          <a:effectLst/>
                          <a:latin typeface="Arial" panose="020B0604020202020204" pitchFamily="34" charset="0"/>
                        </a:rPr>
                        <a:t> </a:t>
                      </a:r>
                    </a:p>
                  </a:txBody>
                  <a:tcPr marL="7028" marR="7028" marT="7028" marB="0" anchor="ctr">
                    <a:lnL w="6350" cap="flat" cmpd="sng" algn="ctr">
                      <a:solidFill>
                        <a:srgbClr val="000000"/>
                      </a:solidFill>
                      <a:prstDash val="solid"/>
                      <a:round/>
                      <a:headEnd type="none" w="med" len="med"/>
                      <a:tailEnd type="none" w="med" len="med"/>
                    </a:lnL>
                    <a:lnR>
                      <a:noFill/>
                    </a:lnR>
                    <a:lnT>
                      <a:noFill/>
                    </a:lnT>
                    <a:lnB>
                      <a:noFill/>
                    </a:lnB>
                    <a:solidFill>
                      <a:srgbClr val="000000"/>
                    </a:solidFill>
                  </a:tcPr>
                </a:tc>
                <a:tc rowSpan="3" gridSpan="3">
                  <a:txBody>
                    <a:bodyPr/>
                    <a:lstStyle/>
                    <a:p>
                      <a:pPr algn="ctr" rtl="0" fontAlgn="ctr"/>
                      <a:r>
                        <a:rPr lang="en-US" sz="1100" b="0" i="0" u="none" strike="noStrike" dirty="0">
                          <a:solidFill>
                            <a:srgbClr val="FFFFFF"/>
                          </a:solidFill>
                          <a:effectLst/>
                          <a:latin typeface="Arial" panose="020B0604020202020204" pitchFamily="34" charset="0"/>
                        </a:rPr>
                        <a:t>NOTE: You must be registered to the Lenovo Partner Hub to access the accreditations.</a:t>
                      </a:r>
                    </a:p>
                  </a:txBody>
                  <a:tcPr marL="9523" marR="9523" marT="9523" marB="0" anchor="ctr">
                    <a:lnL>
                      <a:noFill/>
                    </a:lnL>
                    <a:lnR>
                      <a:noFill/>
                    </a:lnR>
                    <a:lnT>
                      <a:noFill/>
                    </a:lnT>
                    <a:lnB>
                      <a:noFill/>
                    </a:lnB>
                    <a:solidFill>
                      <a:schemeClr val="tx2"/>
                    </a:solidFill>
                  </a:tcPr>
                </a:tc>
                <a:tc rowSpan="3" hMerge="1">
                  <a:txBody>
                    <a:bodyPr/>
                    <a:lstStyle/>
                    <a:p>
                      <a:endParaRPr lang="en-US"/>
                    </a:p>
                  </a:txBody>
                  <a:tcPr>
                    <a:lnL>
                      <a:noFill/>
                    </a:lnL>
                    <a:lnR>
                      <a:noFill/>
                    </a:lnR>
                    <a:lnT>
                      <a:noFill/>
                    </a:lnT>
                    <a:lnB>
                      <a:noFill/>
                    </a:lnB>
                    <a:solidFill>
                      <a:srgbClr val="000000"/>
                    </a:solidFill>
                  </a:tcPr>
                </a:tc>
                <a:tc rowSpan="3" hMerge="1">
                  <a:txBody>
                    <a:bodyPr/>
                    <a:lstStyle/>
                    <a:p>
                      <a:endParaRPr lang="en-US"/>
                    </a:p>
                  </a:txBody>
                  <a:tcPr>
                    <a:lnL>
                      <a:noFill/>
                    </a:lnL>
                    <a:lnR>
                      <a:noFill/>
                    </a:lnR>
                    <a:lnT>
                      <a:noFill/>
                    </a:lnT>
                    <a:lnB>
                      <a:noFill/>
                    </a:lnB>
                    <a:solidFill>
                      <a:srgbClr val="000000"/>
                    </a:solidFill>
                  </a:tcPr>
                </a:tc>
                <a:extLst>
                  <a:ext uri="{0D108BD9-81ED-4DB2-BD59-A6C34878D82A}">
                    <a16:rowId xmlns:a16="http://schemas.microsoft.com/office/drawing/2014/main" val="3909726772"/>
                  </a:ext>
                </a:extLst>
              </a:tr>
              <a:tr h="150259">
                <a:tc>
                  <a:txBody>
                    <a:bodyPr/>
                    <a:lstStyle/>
                    <a:p>
                      <a:pPr algn="l" fontAlgn="b"/>
                      <a:r>
                        <a:rPr lang="en-CA" sz="900" b="0" i="0" u="none" strike="noStrike">
                          <a:solidFill>
                            <a:srgbClr val="FFFFFF"/>
                          </a:solidFill>
                          <a:effectLst/>
                          <a:latin typeface="Arial" panose="020B0604020202020204" pitchFamily="34" charset="0"/>
                        </a:rPr>
                        <a:t>IDG Accreditations</a:t>
                      </a:r>
                      <a:r>
                        <a:rPr lang="en-CA" sz="900" b="0" i="0" u="none" strike="noStrike" baseline="30000">
                          <a:solidFill>
                            <a:srgbClr val="FFFFFF"/>
                          </a:solidFill>
                          <a:effectLst/>
                          <a:latin typeface="Arial" panose="020B0604020202020204" pitchFamily="34" charset="0"/>
                        </a:rPr>
                        <a:t> 2</a:t>
                      </a:r>
                      <a:endParaRPr lang="en-CA" sz="900" b="0" i="0" u="none" strike="noStrike">
                        <a:solidFill>
                          <a:srgbClr val="FFFFFF"/>
                        </a:solidFill>
                        <a:effectLst/>
                        <a:latin typeface="Arial" panose="020B0604020202020204" pitchFamily="34" charset="0"/>
                      </a:endParaRPr>
                    </a:p>
                  </a:txBody>
                  <a:tcPr marL="7028" marR="7028" marT="7028" marB="0" anchor="b">
                    <a:lnL>
                      <a:noFill/>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ctr"/>
                      <a:endParaRPr lang="en-CA" sz="900" b="0" i="0" u="none" strike="noStrike">
                        <a:solidFill>
                          <a:srgbClr val="FFFFFF"/>
                        </a:solidFill>
                        <a:effectLst/>
                        <a:latin typeface="Arial" panose="020B0604020202020204" pitchFamily="34" charset="0"/>
                      </a:endParaRP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gridSpan="2">
                  <a:txBody>
                    <a:bodyPr/>
                    <a:lstStyle/>
                    <a:p>
                      <a:pPr algn="ctr" fontAlgn="ctr"/>
                      <a:r>
                        <a:rPr lang="en-CA" sz="900" b="0" i="0" u="none" strike="noStrike">
                          <a:solidFill>
                            <a:srgbClr val="FFFFFF"/>
                          </a:solidFill>
                          <a:effectLst/>
                          <a:latin typeface="Arial" panose="020B0604020202020204" pitchFamily="34" charset="0"/>
                        </a:rPr>
                        <a:t> </a:t>
                      </a: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hMerge="1">
                  <a:txBody>
                    <a:bodyPr/>
                    <a:lstStyle/>
                    <a:p>
                      <a:pPr algn="ctr" fontAlgn="ctr"/>
                      <a:r>
                        <a:rPr lang="en-CA" sz="900" b="0" i="0" u="none" strike="noStrike">
                          <a:solidFill>
                            <a:srgbClr val="FFFFFF"/>
                          </a:solidFill>
                          <a:effectLst/>
                          <a:latin typeface="Arial" panose="020B0604020202020204" pitchFamily="34" charset="0"/>
                        </a:rPr>
                        <a:t>2</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ctr"/>
                      <a:r>
                        <a:rPr lang="en-CA" sz="900" b="0" i="0" u="none" strike="noStrike">
                          <a:solidFill>
                            <a:srgbClr val="FFFFFF"/>
                          </a:solidFill>
                          <a:effectLst/>
                          <a:latin typeface="Arial" panose="020B0604020202020204" pitchFamily="34" charset="0"/>
                        </a:rPr>
                        <a:t>2</a:t>
                      </a: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ctr"/>
                      <a:r>
                        <a:rPr lang="en-CA" sz="900" b="0" i="0" u="none" strike="noStrike">
                          <a:solidFill>
                            <a:srgbClr val="FFFFFF"/>
                          </a:solidFill>
                          <a:effectLst/>
                          <a:latin typeface="Arial" panose="020B0604020202020204" pitchFamily="34" charset="0"/>
                        </a:rPr>
                        <a:t> </a:t>
                      </a: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gridSpan="2">
                  <a:txBody>
                    <a:bodyPr/>
                    <a:lstStyle/>
                    <a:p>
                      <a:pPr algn="ctr" fontAlgn="ctr"/>
                      <a:r>
                        <a:rPr lang="en-CA" sz="900" b="0" i="0" u="none" strike="noStrike">
                          <a:solidFill>
                            <a:srgbClr val="FFFFFF"/>
                          </a:solidFill>
                          <a:effectLst/>
                          <a:latin typeface="Arial" panose="020B0604020202020204" pitchFamily="34" charset="0"/>
                        </a:rPr>
                        <a:t>3</a:t>
                      </a: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hMerge="1">
                  <a:txBody>
                    <a:bodyPr/>
                    <a:lstStyle/>
                    <a:p>
                      <a:pPr algn="ctr" fontAlgn="ctr"/>
                      <a:r>
                        <a:rPr lang="en-CA" sz="900" b="0" i="0" u="none" strike="noStrike">
                          <a:solidFill>
                            <a:srgbClr val="FFFFFF"/>
                          </a:solidFill>
                          <a:effectLst/>
                          <a:latin typeface="Arial" panose="020B0604020202020204" pitchFamily="34" charset="0"/>
                        </a:rPr>
                        <a:t> </a:t>
                      </a:r>
                    </a:p>
                  </a:txBody>
                  <a:tcPr marL="7030" marR="7030" marT="7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gridSpan="2">
                  <a:txBody>
                    <a:bodyPr/>
                    <a:lstStyle/>
                    <a:p>
                      <a:pPr algn="ctr" fontAlgn="ctr"/>
                      <a:r>
                        <a:rPr lang="en-CA" sz="900" b="0" i="0" u="none" strike="noStrike">
                          <a:solidFill>
                            <a:srgbClr val="FFFFFF"/>
                          </a:solidFill>
                          <a:effectLst/>
                          <a:latin typeface="Arial" panose="020B0604020202020204" pitchFamily="34" charset="0"/>
                        </a:rPr>
                        <a:t> </a:t>
                      </a: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hMerge="1">
                  <a:txBody>
                    <a:bodyPr/>
                    <a:lstStyle/>
                    <a:p>
                      <a:pPr algn="ctr" fontAlgn="ctr"/>
                      <a:r>
                        <a:rPr lang="en-CA" sz="700" b="0" i="0" u="none" strike="noStrike">
                          <a:solidFill>
                            <a:srgbClr val="FFFFFF"/>
                          </a:solidFill>
                          <a:effectLst/>
                          <a:latin typeface="Arial" panose="020B0604020202020204" pitchFamily="34" charset="0"/>
                        </a:rPr>
                        <a:t> </a:t>
                      </a:r>
                    </a:p>
                  </a:txBody>
                  <a:tcPr marL="7030" marR="7030" marT="7030" marB="0" anchor="ctr">
                    <a:lnL w="635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ctr" fontAlgn="ctr"/>
                      <a:r>
                        <a:rPr lang="en-CA" sz="700" b="0" i="0" u="none" strike="noStrike">
                          <a:solidFill>
                            <a:srgbClr val="FFFFFF"/>
                          </a:solidFill>
                          <a:effectLst/>
                          <a:latin typeface="Arial" panose="020B0604020202020204" pitchFamily="34" charset="0"/>
                        </a:rPr>
                        <a:t> </a:t>
                      </a:r>
                    </a:p>
                  </a:txBody>
                  <a:tcPr marL="7028" marR="7028" marT="7028" marB="0" anchor="ctr">
                    <a:lnL w="6350" cap="flat" cmpd="sng" algn="ctr">
                      <a:solidFill>
                        <a:srgbClr val="000000"/>
                      </a:solidFill>
                      <a:prstDash val="solid"/>
                      <a:round/>
                      <a:headEnd type="none" w="med" len="med"/>
                      <a:tailEnd type="none" w="med" len="med"/>
                    </a:lnL>
                    <a:lnR>
                      <a:noFill/>
                    </a:lnR>
                    <a:lnT>
                      <a:noFill/>
                    </a:lnT>
                    <a:lnB>
                      <a:noFill/>
                    </a:lnB>
                    <a:solidFill>
                      <a:srgbClr val="000000"/>
                    </a:solidFill>
                  </a:tcPr>
                </a:tc>
                <a:tc gridSpan="3" vMerge="1">
                  <a:txBody>
                    <a:bodyPr/>
                    <a:lstStyle/>
                    <a:p>
                      <a:endParaRPr lang="en-US"/>
                    </a:p>
                  </a:txBody>
                  <a:tcPr>
                    <a:lnL>
                      <a:noFill/>
                    </a:lnL>
                    <a:lnR>
                      <a:noFill/>
                    </a:lnR>
                    <a:lnT>
                      <a:noFill/>
                    </a:lnT>
                    <a:lnB>
                      <a:noFill/>
                    </a:lnB>
                    <a:solidFill>
                      <a:srgbClr val="000000"/>
                    </a:solidFill>
                  </a:tcPr>
                </a:tc>
                <a:tc hMerge="1" vMerge="1">
                  <a:txBody>
                    <a:bodyPr/>
                    <a:lstStyle/>
                    <a:p>
                      <a:endParaRPr lang="en-US"/>
                    </a:p>
                  </a:txBody>
                  <a:tcPr>
                    <a:lnL>
                      <a:noFill/>
                    </a:lnL>
                    <a:lnR>
                      <a:noFill/>
                    </a:lnR>
                    <a:lnT>
                      <a:noFill/>
                    </a:lnT>
                    <a:lnB>
                      <a:noFill/>
                    </a:lnB>
                    <a:solidFill>
                      <a:srgbClr val="000000"/>
                    </a:solidFill>
                  </a:tcPr>
                </a:tc>
                <a:tc hMerge="1" vMerge="1">
                  <a:txBody>
                    <a:bodyPr/>
                    <a:lstStyle/>
                    <a:p>
                      <a:endParaRPr lang="en-US"/>
                    </a:p>
                  </a:txBody>
                  <a:tcPr>
                    <a:lnL>
                      <a:noFill/>
                    </a:lnL>
                    <a:lnR>
                      <a:noFill/>
                    </a:lnR>
                    <a:lnT>
                      <a:noFill/>
                    </a:lnT>
                    <a:lnB>
                      <a:noFill/>
                    </a:lnB>
                    <a:solidFill>
                      <a:srgbClr val="000000"/>
                    </a:solidFill>
                  </a:tcPr>
                </a:tc>
                <a:extLst>
                  <a:ext uri="{0D108BD9-81ED-4DB2-BD59-A6C34878D82A}">
                    <a16:rowId xmlns:a16="http://schemas.microsoft.com/office/drawing/2014/main" val="3453635254"/>
                  </a:ext>
                </a:extLst>
              </a:tr>
              <a:tr h="203886">
                <a:tc>
                  <a:txBody>
                    <a:bodyPr/>
                    <a:lstStyle/>
                    <a:p>
                      <a:pPr algn="l" fontAlgn="b"/>
                      <a:r>
                        <a:rPr lang="en-CA" sz="900" b="0" i="0" u="none" strike="noStrike">
                          <a:solidFill>
                            <a:srgbClr val="FFFFFF"/>
                          </a:solidFill>
                          <a:effectLst/>
                          <a:latin typeface="Arial" panose="020B0604020202020204" pitchFamily="34" charset="0"/>
                        </a:rPr>
                        <a:t>ISG Accreditations </a:t>
                      </a:r>
                      <a:r>
                        <a:rPr lang="en-CA" sz="900" b="0" i="0" u="none" strike="noStrike" baseline="30000">
                          <a:solidFill>
                            <a:srgbClr val="FFFFFF"/>
                          </a:solidFill>
                          <a:effectLst/>
                          <a:latin typeface="Arial" panose="020B0604020202020204" pitchFamily="34" charset="0"/>
                        </a:rPr>
                        <a:t>2</a:t>
                      </a:r>
                      <a:endParaRPr lang="en-CA" sz="900" b="0" i="0" u="none" strike="noStrike">
                        <a:solidFill>
                          <a:srgbClr val="FFFFFF"/>
                        </a:solidFill>
                        <a:effectLst/>
                        <a:latin typeface="Arial" panose="020B0604020202020204" pitchFamily="34" charset="0"/>
                      </a:endParaRPr>
                    </a:p>
                  </a:txBody>
                  <a:tcPr marL="7028" marR="7028" marT="7028" marB="0" anchor="b">
                    <a:lnL>
                      <a:noFill/>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ctr"/>
                      <a:r>
                        <a:rPr lang="en-CA" sz="900" b="0" i="0" u="none" strike="noStrike">
                          <a:solidFill>
                            <a:srgbClr val="FFFFFF"/>
                          </a:solidFill>
                          <a:effectLst/>
                          <a:latin typeface="Arial" panose="020B0604020202020204" pitchFamily="34" charset="0"/>
                        </a:rPr>
                        <a:t> </a:t>
                      </a:r>
                    </a:p>
                  </a:txBody>
                  <a:tcPr marL="7028" marR="7028" marT="7028" marB="0" anchor="ctr">
                    <a:lnL w="6350" cap="flat" cmpd="sng" algn="ctr">
                      <a:solidFill>
                        <a:srgbClr val="000000"/>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gridSpan="2">
                  <a:txBody>
                    <a:bodyPr/>
                    <a:lstStyle/>
                    <a:p>
                      <a:pPr algn="ctr" fontAlgn="ctr"/>
                      <a:endParaRPr lang="en-CA" sz="900" b="0" i="0" u="none" strike="noStrike">
                        <a:solidFill>
                          <a:srgbClr val="FFFFFF"/>
                        </a:solidFill>
                        <a:effectLst/>
                        <a:latin typeface="Arial" panose="020B0604020202020204" pitchFamily="34" charset="0"/>
                      </a:endParaRPr>
                    </a:p>
                  </a:txBody>
                  <a:tcPr marL="7028" marR="7028" marT="7028"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hMerge="1">
                  <a:txBody>
                    <a:bodyPr/>
                    <a:lstStyle/>
                    <a:p>
                      <a:pPr algn="ctr" fontAlgn="ctr"/>
                      <a:r>
                        <a:rPr lang="en-CA" sz="900" b="0" i="0" u="none" strike="noStrike">
                          <a:solidFill>
                            <a:srgbClr val="FFFFFF"/>
                          </a:solidFill>
                          <a:effectLst/>
                          <a:latin typeface="Arial" panose="020B0604020202020204" pitchFamily="34" charset="0"/>
                        </a:rPr>
                        <a:t> </a:t>
                      </a:r>
                    </a:p>
                  </a:txBody>
                  <a:tcPr marL="7030" marR="7030" marT="703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ctr"/>
                      <a:r>
                        <a:rPr lang="en-CA" sz="900" b="0" i="0" u="none" strike="noStrike">
                          <a:solidFill>
                            <a:srgbClr val="FFFFFF"/>
                          </a:solidFill>
                          <a:effectLst/>
                          <a:latin typeface="Arial" panose="020B0604020202020204" pitchFamily="34" charset="0"/>
                        </a:rPr>
                        <a:t> </a:t>
                      </a:r>
                    </a:p>
                  </a:txBody>
                  <a:tcPr marL="7028" marR="7028" marT="7028"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ctr"/>
                      <a:r>
                        <a:rPr lang="en-CA" sz="900" b="0" i="0" u="none" strike="noStrike">
                          <a:solidFill>
                            <a:srgbClr val="FFFFFF"/>
                          </a:solidFill>
                          <a:effectLst/>
                          <a:latin typeface="Arial" panose="020B0604020202020204" pitchFamily="34" charset="0"/>
                        </a:rPr>
                        <a:t>2</a:t>
                      </a:r>
                    </a:p>
                  </a:txBody>
                  <a:tcPr marL="7028" marR="7028" marT="7028"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gridSpan="2">
                  <a:txBody>
                    <a:bodyPr/>
                    <a:lstStyle/>
                    <a:p>
                      <a:pPr algn="ctr" fontAlgn="ctr"/>
                      <a:r>
                        <a:rPr lang="en-CA" sz="900" b="0" i="0" u="none" strike="noStrike">
                          <a:solidFill>
                            <a:srgbClr val="FFFFFF"/>
                          </a:solidFill>
                          <a:effectLst/>
                          <a:latin typeface="Arial" panose="020B0604020202020204" pitchFamily="34" charset="0"/>
                        </a:rPr>
                        <a:t> </a:t>
                      </a:r>
                    </a:p>
                  </a:txBody>
                  <a:tcPr marL="7028" marR="7028" marT="7028"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hMerge="1">
                  <a:txBody>
                    <a:bodyPr/>
                    <a:lstStyle/>
                    <a:p>
                      <a:pPr algn="ctr" fontAlgn="ctr"/>
                      <a:r>
                        <a:rPr lang="en-CA" sz="900" b="0" i="0" u="none" strike="noStrike">
                          <a:solidFill>
                            <a:srgbClr val="FFFFFF"/>
                          </a:solidFill>
                          <a:effectLst/>
                          <a:latin typeface="Arial" panose="020B0604020202020204" pitchFamily="34" charset="0"/>
                        </a:rPr>
                        <a:t>3</a:t>
                      </a:r>
                    </a:p>
                  </a:txBody>
                  <a:tcPr marL="7030" marR="7030" marT="703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gridSpan="2">
                  <a:txBody>
                    <a:bodyPr/>
                    <a:lstStyle/>
                    <a:p>
                      <a:pPr algn="ctr" fontAlgn="ctr"/>
                      <a:r>
                        <a:rPr lang="en-CA" sz="900" b="0" i="0" u="none" strike="noStrike">
                          <a:solidFill>
                            <a:srgbClr val="FFFFFF"/>
                          </a:solidFill>
                          <a:effectLst/>
                          <a:latin typeface="Arial" panose="020B0604020202020204" pitchFamily="34" charset="0"/>
                        </a:rPr>
                        <a:t>3</a:t>
                      </a:r>
                    </a:p>
                  </a:txBody>
                  <a:tcPr marL="7028" marR="7028" marT="7028"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hMerge="1">
                  <a:txBody>
                    <a:bodyPr/>
                    <a:lstStyle/>
                    <a:p>
                      <a:pPr algn="ctr" fontAlgn="ctr"/>
                      <a:r>
                        <a:rPr lang="en-CA" sz="700" b="0" i="0" u="none" strike="noStrike">
                          <a:solidFill>
                            <a:srgbClr val="FFFFFF"/>
                          </a:solidFill>
                          <a:effectLst/>
                          <a:latin typeface="Arial" panose="020B0604020202020204" pitchFamily="34" charset="0"/>
                        </a:rPr>
                        <a:t> </a:t>
                      </a:r>
                    </a:p>
                  </a:txBody>
                  <a:tcPr marL="7030" marR="7030" marT="7030" marB="0" anchor="ctr">
                    <a:lnL>
                      <a:noFill/>
                    </a:lnL>
                    <a:lnR>
                      <a:noFill/>
                    </a:lnR>
                    <a:lnT>
                      <a:noFill/>
                    </a:lnT>
                    <a:lnB>
                      <a:noFill/>
                    </a:lnB>
                    <a:solidFill>
                      <a:srgbClr val="000000"/>
                    </a:solidFill>
                  </a:tcPr>
                </a:tc>
                <a:tc>
                  <a:txBody>
                    <a:bodyPr/>
                    <a:lstStyle/>
                    <a:p>
                      <a:pPr algn="ctr" fontAlgn="ctr"/>
                      <a:r>
                        <a:rPr lang="en-CA" sz="700" b="0" i="0" u="none" strike="noStrike">
                          <a:solidFill>
                            <a:srgbClr val="FFFFFF"/>
                          </a:solidFill>
                          <a:effectLst/>
                          <a:latin typeface="Arial" panose="020B0604020202020204" pitchFamily="34" charset="0"/>
                        </a:rPr>
                        <a:t> </a:t>
                      </a:r>
                    </a:p>
                  </a:txBody>
                  <a:tcPr marL="7028" marR="7028" marT="7028" marB="0" anchor="ctr">
                    <a:lnL>
                      <a:noFill/>
                    </a:lnL>
                    <a:lnR>
                      <a:noFill/>
                    </a:lnR>
                    <a:lnT>
                      <a:noFill/>
                    </a:lnT>
                    <a:lnB>
                      <a:noFill/>
                    </a:lnB>
                    <a:solidFill>
                      <a:srgbClr val="000000"/>
                    </a:solidFill>
                  </a:tcPr>
                </a:tc>
                <a:tc gridSpan="3" vMerge="1">
                  <a:txBody>
                    <a:bodyPr/>
                    <a:lstStyle/>
                    <a:p>
                      <a:endParaRPr lang="en-US"/>
                    </a:p>
                  </a:txBody>
                  <a:tcPr>
                    <a:lnL>
                      <a:noFill/>
                    </a:lnL>
                    <a:lnR>
                      <a:noFill/>
                    </a:lnR>
                    <a:lnT>
                      <a:noFill/>
                    </a:lnT>
                    <a:lnB>
                      <a:noFill/>
                    </a:lnB>
                    <a:solidFill>
                      <a:srgbClr val="000000"/>
                    </a:solidFill>
                  </a:tcPr>
                </a:tc>
                <a:tc hMerge="1" vMerge="1">
                  <a:txBody>
                    <a:bodyPr/>
                    <a:lstStyle/>
                    <a:p>
                      <a:endParaRPr lang="en-US"/>
                    </a:p>
                  </a:txBody>
                  <a:tcPr>
                    <a:lnL>
                      <a:noFill/>
                    </a:lnL>
                    <a:lnR>
                      <a:noFill/>
                    </a:lnR>
                    <a:lnT>
                      <a:noFill/>
                    </a:lnT>
                    <a:lnB>
                      <a:noFill/>
                    </a:lnB>
                    <a:solidFill>
                      <a:srgbClr val="000000"/>
                    </a:solidFill>
                  </a:tcPr>
                </a:tc>
                <a:tc hMerge="1" vMerge="1">
                  <a:txBody>
                    <a:bodyPr/>
                    <a:lstStyle/>
                    <a:p>
                      <a:endParaRPr lang="en-US"/>
                    </a:p>
                  </a:txBody>
                  <a:tcPr>
                    <a:lnL>
                      <a:noFill/>
                    </a:lnL>
                    <a:lnR>
                      <a:noFill/>
                    </a:lnR>
                    <a:lnT>
                      <a:noFill/>
                    </a:lnT>
                    <a:lnB>
                      <a:noFill/>
                    </a:lnB>
                    <a:solidFill>
                      <a:srgbClr val="000000"/>
                    </a:solidFill>
                  </a:tcPr>
                </a:tc>
                <a:extLst>
                  <a:ext uri="{0D108BD9-81ED-4DB2-BD59-A6C34878D82A}">
                    <a16:rowId xmlns:a16="http://schemas.microsoft.com/office/drawing/2014/main" val="2247417170"/>
                  </a:ext>
                </a:extLst>
              </a:tr>
              <a:tr h="150259">
                <a:tc gridSpan="13">
                  <a:txBody>
                    <a:bodyPr/>
                    <a:lstStyle/>
                    <a:p>
                      <a:pPr algn="l" fontAlgn="b"/>
                      <a:r>
                        <a:rPr lang="en-CA" sz="600" b="0" i="0" u="none" strike="noStrike">
                          <a:solidFill>
                            <a:srgbClr val="FFFFFF"/>
                          </a:solidFill>
                          <a:effectLst/>
                          <a:latin typeface="Arial" panose="020B0604020202020204" pitchFamily="34" charset="0"/>
                        </a:rPr>
                        <a:t>Notes:</a:t>
                      </a:r>
                    </a:p>
                  </a:txBody>
                  <a:tcPr marL="7028" marR="7028" marT="7028" marB="0" anchor="b">
                    <a:lnL>
                      <a:noFill/>
                    </a:lnL>
                    <a:lnR>
                      <a:noFill/>
                    </a:lnR>
                    <a:lnT w="6350" cap="flat" cmpd="sng" algn="ctr">
                      <a:solidFill>
                        <a:srgbClr val="FFFFFF"/>
                      </a:solidFill>
                      <a:prstDash val="solid"/>
                      <a:round/>
                      <a:headEnd type="none" w="med" len="med"/>
                      <a:tailEnd type="none" w="med" len="med"/>
                    </a:lnT>
                    <a:lnB>
                      <a:noFill/>
                    </a:lnB>
                    <a:solidFill>
                      <a:srgbClr val="000000"/>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a:noFill/>
                    </a:lnT>
                    <a:lnB>
                      <a:noFill/>
                    </a:lnB>
                    <a:solidFill>
                      <a:srgbClr val="000000"/>
                    </a:solidFill>
                  </a:tcPr>
                </a:tc>
                <a:extLst>
                  <a:ext uri="{0D108BD9-81ED-4DB2-BD59-A6C34878D82A}">
                    <a16:rowId xmlns:a16="http://schemas.microsoft.com/office/drawing/2014/main" val="1871872946"/>
                  </a:ext>
                </a:extLst>
              </a:tr>
              <a:tr h="150259">
                <a:tc gridSpan="13">
                  <a:txBody>
                    <a:bodyPr/>
                    <a:lstStyle/>
                    <a:p>
                      <a:pPr algn="l" fontAlgn="ctr"/>
                      <a:r>
                        <a:rPr lang="en-US" sz="600" b="0" i="0" u="none" strike="noStrike" dirty="0">
                          <a:solidFill>
                            <a:srgbClr val="FFFFFF"/>
                          </a:solidFill>
                          <a:effectLst/>
                          <a:latin typeface="Arial" panose="020B0604020202020204" pitchFamily="34" charset="0"/>
                        </a:rPr>
                        <a:t>1 Annual Revenue for discrete tiers includes  hardware, Services &amp; Software</a:t>
                      </a:r>
                    </a:p>
                  </a:txBody>
                  <a:tcPr marL="7028" marR="7028" marT="7028" marB="0" anchor="ctr">
                    <a:lnL>
                      <a:noFill/>
                    </a:lnL>
                    <a:lnR>
                      <a:noFill/>
                    </a:lnR>
                    <a:lnT>
                      <a:noFill/>
                    </a:lnT>
                    <a:lnB>
                      <a:noFill/>
                    </a:lnB>
                    <a:solidFill>
                      <a:srgbClr val="000000"/>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a:noFill/>
                    </a:lnT>
                    <a:lnB>
                      <a:noFill/>
                    </a:lnB>
                    <a:solidFill>
                      <a:srgbClr val="000000"/>
                    </a:solidFill>
                  </a:tcPr>
                </a:tc>
                <a:extLst>
                  <a:ext uri="{0D108BD9-81ED-4DB2-BD59-A6C34878D82A}">
                    <a16:rowId xmlns:a16="http://schemas.microsoft.com/office/drawing/2014/main" val="2293508573"/>
                  </a:ext>
                </a:extLst>
              </a:tr>
              <a:tr h="158167">
                <a:tc gridSpan="13">
                  <a:txBody>
                    <a:bodyPr/>
                    <a:lstStyle/>
                    <a:p>
                      <a:pPr algn="l" fontAlgn="ctr"/>
                      <a:r>
                        <a:rPr lang="en-US" sz="600" b="0" i="0" u="none" strike="noStrike">
                          <a:solidFill>
                            <a:srgbClr val="FFFFFF"/>
                          </a:solidFill>
                          <a:effectLst/>
                          <a:latin typeface="Arial" panose="020B0604020202020204" pitchFamily="34" charset="0"/>
                        </a:rPr>
                        <a:t>2 Accreditation attainment must align to business unit</a:t>
                      </a:r>
                    </a:p>
                  </a:txBody>
                  <a:tcPr marL="7028" marR="7028" marT="7028" marB="0" anchor="ctr">
                    <a:lnL>
                      <a:noFill/>
                    </a:lnL>
                    <a:lnR>
                      <a:noFill/>
                    </a:lnR>
                    <a:lnT>
                      <a:noFill/>
                    </a:lnT>
                    <a:lnB>
                      <a:noFill/>
                    </a:lnB>
                    <a:solidFill>
                      <a:srgbClr val="000000"/>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a:noFill/>
                    </a:lnT>
                    <a:lnB>
                      <a:noFill/>
                    </a:lnB>
                    <a:solidFill>
                      <a:srgbClr val="000000"/>
                    </a:solidFill>
                  </a:tcPr>
                </a:tc>
                <a:extLst>
                  <a:ext uri="{0D108BD9-81ED-4DB2-BD59-A6C34878D82A}">
                    <a16:rowId xmlns:a16="http://schemas.microsoft.com/office/drawing/2014/main" val="161597471"/>
                  </a:ext>
                </a:extLst>
              </a:tr>
              <a:tr h="158167">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a:noFill/>
                    </a:lnT>
                    <a:lnB w="6350" cap="flat" cmpd="sng" algn="ctr">
                      <a:solidFill>
                        <a:srgbClr val="F26A52"/>
                      </a:solidFill>
                      <a:prstDash val="solid"/>
                      <a:round/>
                      <a:headEnd type="none" w="med" len="med"/>
                      <a:tailEnd type="none" w="med" len="med"/>
                    </a:lnB>
                    <a:solidFill>
                      <a:srgbClr val="000000"/>
                    </a:solidFill>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a:noFill/>
                    </a:lnT>
                    <a:lnB w="6350" cap="flat" cmpd="sng" algn="ctr">
                      <a:solidFill>
                        <a:srgbClr val="F26A52"/>
                      </a:solidFill>
                      <a:prstDash val="solid"/>
                      <a:round/>
                      <a:headEnd type="none" w="med" len="med"/>
                      <a:tailEnd type="none" w="med" len="med"/>
                    </a:lnB>
                    <a:solidFill>
                      <a:srgbClr val="000000"/>
                    </a:solidFill>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a:noFill/>
                    </a:lnT>
                    <a:lnB w="6350" cap="flat" cmpd="sng" algn="ctr">
                      <a:solidFill>
                        <a:srgbClr val="F26A52"/>
                      </a:solidFill>
                      <a:prstDash val="solid"/>
                      <a:round/>
                      <a:headEnd type="none" w="med" len="med"/>
                      <a:tailEnd type="none" w="med" len="med"/>
                    </a:lnB>
                    <a:solidFill>
                      <a:srgbClr val="000000"/>
                    </a:solidFill>
                  </a:tcPr>
                </a:tc>
                <a:tc gridSpan="2">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a:noFill/>
                    </a:lnT>
                    <a:lnB w="6350" cap="flat" cmpd="sng" algn="ctr">
                      <a:solidFill>
                        <a:srgbClr val="F26A52"/>
                      </a:solidFill>
                      <a:prstDash val="solid"/>
                      <a:round/>
                      <a:headEnd type="none" w="med" len="med"/>
                      <a:tailEnd type="none" w="med" len="med"/>
                    </a:lnB>
                    <a:solidFill>
                      <a:srgbClr val="000000"/>
                    </a:solidFill>
                  </a:tcPr>
                </a:tc>
                <a:tc hMerge="1">
                  <a:txBody>
                    <a:bodyPr/>
                    <a:lstStyle/>
                    <a:p>
                      <a:pPr algn="l" fontAlgn="b"/>
                      <a:endParaRPr lang="en-CA" sz="800" b="0" i="0" u="none" strike="noStrike">
                        <a:solidFill>
                          <a:srgbClr val="000000"/>
                        </a:solidFill>
                        <a:effectLst/>
                        <a:latin typeface="Arial" panose="020B0604020202020204" pitchFamily="34" charset="0"/>
                      </a:endParaRPr>
                    </a:p>
                  </a:txBody>
                  <a:tcPr marL="7030" marR="7030" marT="7030" marB="0" anchor="b">
                    <a:lnL>
                      <a:noFill/>
                    </a:lnL>
                    <a:lnR>
                      <a:noFill/>
                    </a:lnR>
                    <a:lnT>
                      <a:noFill/>
                    </a:lnT>
                    <a:lnB w="6350" cap="flat" cmpd="sng" algn="ctr">
                      <a:solidFill>
                        <a:srgbClr val="F26A52"/>
                      </a:solidFill>
                      <a:prstDash val="solid"/>
                      <a:round/>
                      <a:headEnd type="none" w="med" len="med"/>
                      <a:tailEnd type="none" w="med" len="med"/>
                    </a:lnB>
                    <a:solidFill>
                      <a:srgbClr val="000000"/>
                    </a:solidFill>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a:noFill/>
                    </a:lnT>
                    <a:lnB w="6350" cap="flat" cmpd="sng" algn="ctr">
                      <a:solidFill>
                        <a:srgbClr val="F26A52"/>
                      </a:solidFill>
                      <a:prstDash val="solid"/>
                      <a:round/>
                      <a:headEnd type="none" w="med" len="med"/>
                      <a:tailEnd type="none" w="med" len="med"/>
                    </a:lnB>
                    <a:solidFill>
                      <a:srgbClr val="000000"/>
                    </a:solidFill>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a:noFill/>
                    </a:lnT>
                    <a:lnB>
                      <a:noFill/>
                    </a:lnB>
                    <a:solidFill>
                      <a:srgbClr val="000000"/>
                    </a:solidFill>
                  </a:tcPr>
                </a:tc>
                <a:tc gridSpan="2">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a:noFill/>
                    </a:lnT>
                    <a:lnB>
                      <a:noFill/>
                    </a:lnB>
                    <a:solidFill>
                      <a:srgbClr val="000000"/>
                    </a:solidFill>
                  </a:tcPr>
                </a:tc>
                <a:tc hMerge="1">
                  <a:txBody>
                    <a:bodyPr/>
                    <a:lstStyle/>
                    <a:p>
                      <a:pPr algn="l" fontAlgn="b"/>
                      <a:endParaRPr lang="en-CA" sz="800" b="0" i="0" u="none" strike="noStrike">
                        <a:solidFill>
                          <a:srgbClr val="000000"/>
                        </a:solidFill>
                        <a:effectLst/>
                        <a:latin typeface="Arial" panose="020B0604020202020204" pitchFamily="34" charset="0"/>
                      </a:endParaRPr>
                    </a:p>
                  </a:txBody>
                  <a:tcPr marL="7030" marR="7030" marT="7030" marB="0" anchor="b">
                    <a:lnL>
                      <a:noFill/>
                    </a:lnL>
                    <a:lnR>
                      <a:noFill/>
                    </a:lnR>
                    <a:lnT>
                      <a:noFill/>
                    </a:lnT>
                    <a:lnB>
                      <a:noFill/>
                    </a:lnB>
                    <a:solidFill>
                      <a:srgbClr val="000000"/>
                    </a:solidFill>
                  </a:tcPr>
                </a:tc>
                <a:tc gridSpan="2">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a:noFill/>
                    </a:lnT>
                    <a:lnB>
                      <a:noFill/>
                    </a:lnB>
                    <a:solidFill>
                      <a:srgbClr val="000000"/>
                    </a:solidFill>
                  </a:tcPr>
                </a:tc>
                <a:tc hMerge="1">
                  <a:txBody>
                    <a:bodyPr/>
                    <a:lstStyle/>
                    <a:p>
                      <a:pPr algn="l" fontAlgn="b"/>
                      <a:endParaRPr lang="en-CA" sz="800" b="0" i="0" u="none" strike="noStrike">
                        <a:solidFill>
                          <a:srgbClr val="000000"/>
                        </a:solidFill>
                        <a:effectLst/>
                        <a:latin typeface="Arial" panose="020B0604020202020204" pitchFamily="34" charset="0"/>
                      </a:endParaRPr>
                    </a:p>
                  </a:txBody>
                  <a:tcPr marL="7030" marR="7030" marT="7030" marB="0" anchor="b">
                    <a:lnL>
                      <a:noFill/>
                    </a:lnL>
                    <a:lnR>
                      <a:noFill/>
                    </a:lnR>
                    <a:lnT>
                      <a:noFill/>
                    </a:lnT>
                    <a:lnB>
                      <a:noFill/>
                    </a:lnB>
                    <a:solidFill>
                      <a:srgbClr val="000000"/>
                    </a:solidFill>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a:noFill/>
                    </a:lnT>
                    <a:lnB>
                      <a:noFill/>
                    </a:lnB>
                    <a:solidFill>
                      <a:srgbClr val="000000"/>
                    </a:solidFill>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a:noFill/>
                    </a:lnT>
                    <a:lnB>
                      <a:noFill/>
                    </a:lnB>
                    <a:solidFill>
                      <a:srgbClr val="000000"/>
                    </a:solidFill>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a:noFill/>
                    </a:lnT>
                    <a:lnB>
                      <a:noFill/>
                    </a:lnB>
                    <a:solidFill>
                      <a:srgbClr val="000000"/>
                    </a:solidFill>
                  </a:tcPr>
                </a:tc>
                <a:extLst>
                  <a:ext uri="{0D108BD9-81ED-4DB2-BD59-A6C34878D82A}">
                    <a16:rowId xmlns:a16="http://schemas.microsoft.com/office/drawing/2014/main" val="574728855"/>
                  </a:ext>
                </a:extLst>
              </a:tr>
              <a:tr h="158167">
                <a:tc gridSpan="6">
                  <a:txBody>
                    <a:bodyPr/>
                    <a:lstStyle/>
                    <a:p>
                      <a:pPr algn="l" fontAlgn="b"/>
                      <a:r>
                        <a:rPr lang="en-US" sz="800" b="1" i="0" u="sng" strike="noStrike">
                          <a:solidFill>
                            <a:srgbClr val="FFFFFF"/>
                          </a:solidFill>
                          <a:effectLst/>
                          <a:latin typeface="Arial" panose="020B0604020202020204" pitchFamily="34" charset="0"/>
                        </a:rPr>
                        <a:t>Tiering Multipliers - May help a partner achieve a tier sooner</a:t>
                      </a:r>
                    </a:p>
                  </a:txBody>
                  <a:tcPr marL="7028" marR="7028" marT="7028" marB="0" anchor="b">
                    <a:lnL w="6350" cap="flat" cmpd="sng" algn="ctr">
                      <a:solidFill>
                        <a:srgbClr val="F26A5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26A52"/>
                      </a:solidFill>
                      <a:prstDash val="solid"/>
                      <a:round/>
                      <a:headEnd type="none" w="med" len="med"/>
                      <a:tailEnd type="none" w="med" len="med"/>
                    </a:lnT>
                    <a:lnB w="6350" cap="flat" cmpd="sng" algn="ctr">
                      <a:solidFill>
                        <a:srgbClr val="F26A52"/>
                      </a:solidFill>
                      <a:prstDash val="solid"/>
                      <a:round/>
                      <a:headEnd type="none" w="med" len="med"/>
                      <a:tailEnd type="none" w="med" len="med"/>
                    </a:lnB>
                    <a:solidFill>
                      <a:srgbClr val="F26A52"/>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rowSpan="3" gridSpan="8">
                  <a:txBody>
                    <a:bodyPr/>
                    <a:lstStyle/>
                    <a:p>
                      <a:pPr algn="ctr" fontAlgn="b"/>
                      <a:endParaRPr lang="en-CA" sz="800" b="1" i="0" u="sng" strike="noStrike">
                        <a:solidFill>
                          <a:srgbClr val="FFFFFF"/>
                        </a:solidFill>
                        <a:effectLst/>
                        <a:latin typeface="Arial" panose="020B0604020202020204" pitchFamily="34" charset="0"/>
                      </a:endParaRPr>
                    </a:p>
                  </a:txBody>
                  <a:tcPr marL="7028" marR="7028" marT="7028" marB="0" anchor="b">
                    <a:lnL w="6350" cap="flat" cmpd="sng" algn="ctr">
                      <a:solidFill>
                        <a:srgbClr val="000000"/>
                      </a:solidFill>
                      <a:prstDash val="solid"/>
                      <a:round/>
                      <a:headEnd type="none" w="med" len="med"/>
                      <a:tailEnd type="none" w="med" len="med"/>
                    </a:lnL>
                    <a:lnR>
                      <a:noFill/>
                    </a:lnR>
                    <a:lnT>
                      <a:noFill/>
                    </a:lnT>
                    <a:lnB>
                      <a:noFill/>
                    </a:lnB>
                    <a:solidFill>
                      <a:srgbClr val="000000"/>
                    </a:solidFill>
                  </a:tcPr>
                </a:tc>
                <a:tc rowSpan="3" hMerge="1">
                  <a:txBody>
                    <a:bodyPr/>
                    <a:lstStyle/>
                    <a:p>
                      <a:endParaRPr lang="en-CA"/>
                    </a:p>
                  </a:txBody>
                  <a:tcPr/>
                </a:tc>
                <a:tc rowSpan="3" hMerge="1">
                  <a:txBody>
                    <a:bodyPr/>
                    <a:lstStyle/>
                    <a:p>
                      <a:endParaRPr lang="en-CA"/>
                    </a:p>
                  </a:txBody>
                  <a:tcPr/>
                </a:tc>
                <a:tc rowSpan="3" hMerge="1">
                  <a:txBody>
                    <a:bodyPr/>
                    <a:lstStyle/>
                    <a:p>
                      <a:endParaRPr lang="en-CA"/>
                    </a:p>
                  </a:txBody>
                  <a:tcPr/>
                </a:tc>
                <a:tc rowSpan="3" hMerge="1">
                  <a:txBody>
                    <a:bodyPr/>
                    <a:lstStyle/>
                    <a:p>
                      <a:endParaRPr lang="en-CA"/>
                    </a:p>
                  </a:txBody>
                  <a:tcPr/>
                </a:tc>
                <a:tc rowSpan="3" hMerge="1">
                  <a:txBody>
                    <a:bodyPr/>
                    <a:lstStyle/>
                    <a:p>
                      <a:endParaRPr lang="en-CA"/>
                    </a:p>
                  </a:txBody>
                  <a:tcPr/>
                </a:tc>
                <a:tc rowSpan="3" hMerge="1">
                  <a:txBody>
                    <a:bodyPr/>
                    <a:lstStyle/>
                    <a:p>
                      <a:endParaRPr lang="en-CA"/>
                    </a:p>
                  </a:txBody>
                  <a:tcPr/>
                </a:tc>
                <a:tc rowSpan="3" hMerge="1">
                  <a:txBody>
                    <a:bodyPr/>
                    <a:lstStyle/>
                    <a:p>
                      <a:endParaRPr lang="en-CA"/>
                    </a:p>
                  </a:txBody>
                  <a:tcPr/>
                </a:tc>
                <a:extLst>
                  <a:ext uri="{0D108BD9-81ED-4DB2-BD59-A6C34878D82A}">
                    <a16:rowId xmlns:a16="http://schemas.microsoft.com/office/drawing/2014/main" val="2642450261"/>
                  </a:ext>
                </a:extLst>
              </a:tr>
              <a:tr h="150259">
                <a:tc gridSpan="6">
                  <a:txBody>
                    <a:bodyPr/>
                    <a:lstStyle/>
                    <a:p>
                      <a:pPr algn="l" fontAlgn="b"/>
                      <a:r>
                        <a:rPr lang="en-CA" sz="700" b="0" i="0" u="none" strike="noStrike">
                          <a:solidFill>
                            <a:srgbClr val="FFFFFF"/>
                          </a:solidFill>
                          <a:effectLst/>
                          <a:latin typeface="Arial" panose="020B0604020202020204" pitchFamily="34" charset="0"/>
                        </a:rPr>
                        <a:t>ISG Services &amp; ISG Storage x 8</a:t>
                      </a:r>
                    </a:p>
                  </a:txBody>
                  <a:tcPr marL="7028" marR="7028" marT="7028" marB="0" anchor="b">
                    <a:lnL w="6350" cap="flat" cmpd="sng" algn="ctr">
                      <a:solidFill>
                        <a:srgbClr val="F26A5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26A52"/>
                      </a:solidFill>
                      <a:prstDash val="solid"/>
                      <a:round/>
                      <a:headEnd type="none" w="med" len="med"/>
                      <a:tailEnd type="none" w="med" len="med"/>
                    </a:lnT>
                    <a:lnB w="6350" cap="flat" cmpd="sng" algn="ctr">
                      <a:solidFill>
                        <a:srgbClr val="F26A52"/>
                      </a:solidFill>
                      <a:prstDash val="solid"/>
                      <a:round/>
                      <a:headEnd type="none" w="med" len="med"/>
                      <a:tailEnd type="none" w="med" len="med"/>
                    </a:lnB>
                    <a:solidFill>
                      <a:srgbClr val="F26A52"/>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8"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endParaRPr lang="en-CA"/>
                    </a:p>
                  </a:txBody>
                  <a:tcPr/>
                </a:tc>
                <a:extLst>
                  <a:ext uri="{0D108BD9-81ED-4DB2-BD59-A6C34878D82A}">
                    <a16:rowId xmlns:a16="http://schemas.microsoft.com/office/drawing/2014/main" val="625635462"/>
                  </a:ext>
                </a:extLst>
              </a:tr>
              <a:tr h="150259">
                <a:tc gridSpan="6">
                  <a:txBody>
                    <a:bodyPr/>
                    <a:lstStyle/>
                    <a:p>
                      <a:pPr algn="l" fontAlgn="b"/>
                      <a:r>
                        <a:rPr lang="en-US" sz="700" b="0" i="0" u="none" strike="noStrike">
                          <a:solidFill>
                            <a:srgbClr val="FFFFFF"/>
                          </a:solidFill>
                          <a:effectLst/>
                          <a:latin typeface="Arial" panose="020B0604020202020204" pitchFamily="34" charset="0"/>
                        </a:rPr>
                        <a:t>IDG Services &amp; Software x 4</a:t>
                      </a:r>
                    </a:p>
                  </a:txBody>
                  <a:tcPr marL="7028" marR="7028" marT="7028" marB="0" anchor="b">
                    <a:lnL w="6350" cap="flat" cmpd="sng" algn="ctr">
                      <a:solidFill>
                        <a:srgbClr val="F26A5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26A52"/>
                      </a:solidFill>
                      <a:prstDash val="solid"/>
                      <a:round/>
                      <a:headEnd type="none" w="med" len="med"/>
                      <a:tailEnd type="none" w="med" len="med"/>
                    </a:lnT>
                    <a:lnB w="6350" cap="flat" cmpd="sng" algn="ctr">
                      <a:solidFill>
                        <a:srgbClr val="F26A52"/>
                      </a:solidFill>
                      <a:prstDash val="solid"/>
                      <a:round/>
                      <a:headEnd type="none" w="med" len="med"/>
                      <a:tailEnd type="none" w="med" len="med"/>
                    </a:lnB>
                    <a:solidFill>
                      <a:srgbClr val="F26A52"/>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8"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endParaRPr lang="en-CA"/>
                    </a:p>
                  </a:txBody>
                  <a:tcPr/>
                </a:tc>
                <a:tc hMerge="1" vMerge="1">
                  <a:txBody>
                    <a:bodyPr/>
                    <a:lstStyle/>
                    <a:p>
                      <a:endParaRPr lang="en-CA"/>
                    </a:p>
                  </a:txBody>
                  <a:tcPr/>
                </a:tc>
                <a:extLst>
                  <a:ext uri="{0D108BD9-81ED-4DB2-BD59-A6C34878D82A}">
                    <a16:rowId xmlns:a16="http://schemas.microsoft.com/office/drawing/2014/main" val="1019251461"/>
                  </a:ext>
                </a:extLst>
              </a:tr>
              <a:tr h="150259">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w="6350" cap="flat" cmpd="sng" algn="ctr">
                      <a:solidFill>
                        <a:srgbClr val="F26A52"/>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w="6350" cap="flat" cmpd="sng" algn="ctr">
                      <a:solidFill>
                        <a:srgbClr val="F26A52"/>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w="6350" cap="flat" cmpd="sng" algn="ctr">
                      <a:solidFill>
                        <a:srgbClr val="F26A52"/>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2">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w="6350" cap="flat" cmpd="sng" algn="ctr">
                      <a:solidFill>
                        <a:srgbClr val="F26A52"/>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pPr algn="l" fontAlgn="b"/>
                      <a:endParaRPr lang="en-CA" sz="800" b="0" i="0" u="none" strike="noStrike">
                        <a:solidFill>
                          <a:srgbClr val="000000"/>
                        </a:solidFill>
                        <a:effectLst/>
                        <a:latin typeface="Arial" panose="020B0604020202020204" pitchFamily="34" charset="0"/>
                      </a:endParaRPr>
                    </a:p>
                  </a:txBody>
                  <a:tcPr marL="7030" marR="7030" marT="7030" marB="0" anchor="b">
                    <a:lnL>
                      <a:noFill/>
                    </a:lnL>
                    <a:lnR>
                      <a:noFill/>
                    </a:lnR>
                    <a:lnT w="6350" cap="flat" cmpd="sng" algn="ctr">
                      <a:solidFill>
                        <a:srgbClr val="F26A52"/>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w="6350" cap="flat" cmpd="sng" algn="ctr">
                      <a:solidFill>
                        <a:srgbClr val="F26A52"/>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a:noFill/>
                    </a:lnT>
                    <a:lnB w="6350" cap="flat" cmpd="sng" algn="ctr">
                      <a:solidFill>
                        <a:srgbClr val="C9D0F0"/>
                      </a:solidFill>
                      <a:prstDash val="solid"/>
                      <a:round/>
                      <a:headEnd type="none" w="med" len="med"/>
                      <a:tailEnd type="none" w="med" len="med"/>
                    </a:lnB>
                    <a:solidFill>
                      <a:srgbClr val="000000"/>
                    </a:solidFill>
                  </a:tcPr>
                </a:tc>
                <a:tc gridSpan="2">
                  <a:txBody>
                    <a:bodyPr/>
                    <a:lstStyle/>
                    <a:p>
                      <a:pPr algn="l" fontAlgn="b"/>
                      <a:r>
                        <a:rPr lang="en-CA" sz="800" b="0" i="0" u="none" strike="noStrike">
                          <a:solidFill>
                            <a:schemeClr val="bg1"/>
                          </a:solidFill>
                          <a:effectLst/>
                          <a:latin typeface="Arial" panose="020B0604020202020204" pitchFamily="34" charset="0"/>
                        </a:rPr>
                        <a:t> </a:t>
                      </a:r>
                    </a:p>
                  </a:txBody>
                  <a:tcPr marL="7028" marR="7028" marT="7028" marB="0" anchor="b">
                    <a:lnL>
                      <a:noFill/>
                    </a:lnL>
                    <a:lnR>
                      <a:noFill/>
                    </a:lnR>
                    <a:lnT>
                      <a:noFill/>
                    </a:lnT>
                    <a:lnB w="6350" cap="flat" cmpd="sng" algn="ctr">
                      <a:solidFill>
                        <a:srgbClr val="C9D0F0"/>
                      </a:solidFill>
                      <a:prstDash val="solid"/>
                      <a:round/>
                      <a:headEnd type="none" w="med" len="med"/>
                      <a:tailEnd type="none" w="med" len="med"/>
                    </a:lnB>
                    <a:solidFill>
                      <a:srgbClr val="000000"/>
                    </a:solidFill>
                  </a:tcPr>
                </a:tc>
                <a:tc hMerge="1">
                  <a:txBody>
                    <a:bodyPr/>
                    <a:lstStyle/>
                    <a:p>
                      <a:pPr algn="l" fontAlgn="b"/>
                      <a:endParaRPr lang="en-CA" sz="800" b="0" i="0" u="none" strike="noStrike">
                        <a:solidFill>
                          <a:schemeClr val="bg1"/>
                        </a:solidFill>
                        <a:effectLst/>
                        <a:latin typeface="Arial" panose="020B0604020202020204" pitchFamily="34" charset="0"/>
                      </a:endParaRPr>
                    </a:p>
                  </a:txBody>
                  <a:tcPr marL="7030" marR="7030" marT="7030" marB="0" anchor="b">
                    <a:lnL>
                      <a:noFill/>
                    </a:lnL>
                    <a:lnR>
                      <a:noFill/>
                    </a:lnR>
                    <a:lnT>
                      <a:noFill/>
                    </a:lnT>
                    <a:lnB w="6350" cap="flat" cmpd="sng" algn="ctr">
                      <a:solidFill>
                        <a:srgbClr val="C9D0F0"/>
                      </a:solidFill>
                      <a:prstDash val="solid"/>
                      <a:round/>
                      <a:headEnd type="none" w="med" len="med"/>
                      <a:tailEnd type="none" w="med" len="med"/>
                    </a:lnB>
                    <a:solidFill>
                      <a:srgbClr val="000000"/>
                    </a:solidFill>
                  </a:tcPr>
                </a:tc>
                <a:tc gridSpan="2">
                  <a:txBody>
                    <a:bodyPr/>
                    <a:lstStyle/>
                    <a:p>
                      <a:pPr algn="l" fontAlgn="b"/>
                      <a:r>
                        <a:rPr lang="en-CA" sz="800" b="0" i="0" u="none" strike="noStrike">
                          <a:solidFill>
                            <a:schemeClr val="bg1"/>
                          </a:solidFill>
                          <a:effectLst/>
                          <a:latin typeface="Arial" panose="020B0604020202020204" pitchFamily="34" charset="0"/>
                        </a:rPr>
                        <a:t> </a:t>
                      </a:r>
                    </a:p>
                  </a:txBody>
                  <a:tcPr marL="7028" marR="7028" marT="7028" marB="0" anchor="b">
                    <a:lnL>
                      <a:noFill/>
                    </a:lnL>
                    <a:lnR>
                      <a:noFill/>
                    </a:lnR>
                    <a:lnT>
                      <a:noFill/>
                    </a:lnT>
                    <a:lnB w="6350" cap="flat" cmpd="sng" algn="ctr">
                      <a:solidFill>
                        <a:srgbClr val="C9D0F0"/>
                      </a:solidFill>
                      <a:prstDash val="solid"/>
                      <a:round/>
                      <a:headEnd type="none" w="med" len="med"/>
                      <a:tailEnd type="none" w="med" len="med"/>
                    </a:lnB>
                    <a:solidFill>
                      <a:srgbClr val="000000"/>
                    </a:solidFill>
                  </a:tcPr>
                </a:tc>
                <a:tc hMerge="1">
                  <a:txBody>
                    <a:bodyPr/>
                    <a:lstStyle/>
                    <a:p>
                      <a:pPr algn="l" fontAlgn="b"/>
                      <a:endParaRPr lang="en-CA" sz="800" b="0" i="0" u="none" strike="noStrike">
                        <a:solidFill>
                          <a:schemeClr val="bg1"/>
                        </a:solidFill>
                        <a:effectLst/>
                        <a:latin typeface="Arial" panose="020B0604020202020204" pitchFamily="34" charset="0"/>
                      </a:endParaRPr>
                    </a:p>
                  </a:txBody>
                  <a:tcPr marL="7030" marR="7030" marT="7030" marB="0" anchor="b">
                    <a:lnL>
                      <a:noFill/>
                    </a:lnL>
                    <a:lnR>
                      <a:noFill/>
                    </a:lnR>
                    <a:lnT>
                      <a:noFill/>
                    </a:lnT>
                    <a:lnB w="6350" cap="flat" cmpd="sng" algn="ctr">
                      <a:solidFill>
                        <a:srgbClr val="C9D0F0"/>
                      </a:solidFill>
                      <a:prstDash val="solid"/>
                      <a:round/>
                      <a:headEnd type="none" w="med" len="med"/>
                      <a:tailEnd type="none" w="med" len="med"/>
                    </a:lnB>
                    <a:solidFill>
                      <a:srgbClr val="000000"/>
                    </a:solidFill>
                  </a:tcPr>
                </a:tc>
                <a:tc>
                  <a:txBody>
                    <a:bodyPr/>
                    <a:lstStyle/>
                    <a:p>
                      <a:pPr algn="l" fontAlgn="b"/>
                      <a:r>
                        <a:rPr lang="en-CA" sz="800" b="0" i="0" u="none" strike="noStrike">
                          <a:solidFill>
                            <a:schemeClr val="bg1"/>
                          </a:solidFill>
                          <a:effectLst/>
                          <a:latin typeface="Arial" panose="020B0604020202020204" pitchFamily="34" charset="0"/>
                        </a:rPr>
                        <a:t> </a:t>
                      </a:r>
                    </a:p>
                  </a:txBody>
                  <a:tcPr marL="7028" marR="7028" marT="7028" marB="0" anchor="b">
                    <a:lnL>
                      <a:noFill/>
                    </a:lnL>
                    <a:lnR>
                      <a:noFill/>
                    </a:lnR>
                    <a:lnT>
                      <a:noFill/>
                    </a:lnT>
                    <a:lnB w="6350" cap="flat" cmpd="sng" algn="ctr">
                      <a:solidFill>
                        <a:srgbClr val="C9D0F0"/>
                      </a:solidFill>
                      <a:prstDash val="solid"/>
                      <a:round/>
                      <a:headEnd type="none" w="med" len="med"/>
                      <a:tailEnd type="none" w="med" len="med"/>
                    </a:lnB>
                    <a:solidFill>
                      <a:srgbClr val="000000"/>
                    </a:solidFill>
                  </a:tcPr>
                </a:tc>
                <a:tc>
                  <a:txBody>
                    <a:bodyPr/>
                    <a:lstStyle/>
                    <a:p>
                      <a:pPr algn="l" fontAlgn="b"/>
                      <a:r>
                        <a:rPr lang="en-CA" sz="800" b="0" i="0" u="none" strike="noStrike">
                          <a:solidFill>
                            <a:schemeClr val="bg1"/>
                          </a:solidFill>
                          <a:effectLst/>
                          <a:latin typeface="Arial" panose="020B0604020202020204" pitchFamily="34" charset="0"/>
                        </a:rPr>
                        <a:t> </a:t>
                      </a:r>
                    </a:p>
                  </a:txBody>
                  <a:tcPr marL="7028" marR="7028" marT="7028" marB="0" anchor="b">
                    <a:lnL>
                      <a:noFill/>
                    </a:lnL>
                    <a:lnR>
                      <a:noFill/>
                    </a:lnR>
                    <a:lnT>
                      <a:noFill/>
                    </a:lnT>
                    <a:lnB w="6350" cap="flat" cmpd="sng" algn="ctr">
                      <a:solidFill>
                        <a:srgbClr val="C9D0F0"/>
                      </a:solidFill>
                      <a:prstDash val="solid"/>
                      <a:round/>
                      <a:headEnd type="none" w="med" len="med"/>
                      <a:tailEnd type="none" w="med" len="med"/>
                    </a:lnB>
                    <a:solidFill>
                      <a:srgbClr val="000000"/>
                    </a:solidFill>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a:noFill/>
                    </a:lnT>
                    <a:lnB w="6350" cap="flat" cmpd="sng" algn="ctr">
                      <a:solidFill>
                        <a:srgbClr val="C9D0F0"/>
                      </a:solidFill>
                      <a:prstDash val="solid"/>
                      <a:round/>
                      <a:headEnd type="none" w="med" len="med"/>
                      <a:tailEnd type="none" w="med" len="med"/>
                    </a:lnB>
                    <a:solidFill>
                      <a:srgbClr val="000000"/>
                    </a:solidFill>
                  </a:tcPr>
                </a:tc>
                <a:extLst>
                  <a:ext uri="{0D108BD9-81ED-4DB2-BD59-A6C34878D82A}">
                    <a16:rowId xmlns:a16="http://schemas.microsoft.com/office/drawing/2014/main" val="2197790072"/>
                  </a:ext>
                </a:extLst>
              </a:tr>
              <a:tr h="158167">
                <a:tc gridSpan="2">
                  <a:txBody>
                    <a:bodyPr/>
                    <a:lstStyle/>
                    <a:p>
                      <a:pPr algn="l" fontAlgn="b"/>
                      <a:r>
                        <a:rPr lang="en-CA" sz="900" b="1" i="0" u="none" strike="noStrike">
                          <a:solidFill>
                            <a:srgbClr val="FFFFFF"/>
                          </a:solidFill>
                          <a:effectLst/>
                          <a:latin typeface="Arial" panose="020B0604020202020204" pitchFamily="34" charset="0"/>
                        </a:rPr>
                        <a:t>IDG Accreditations</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E1251B"/>
                    </a:solidFill>
                  </a:tcPr>
                </a:tc>
                <a:tc hMerge="1">
                  <a:txBody>
                    <a:bodyPr/>
                    <a:lstStyle/>
                    <a:p>
                      <a:endParaRPr lang="en-CA"/>
                    </a:p>
                  </a:txBody>
                  <a:tcPr/>
                </a:tc>
                <a:tc gridSpan="4">
                  <a:txBody>
                    <a:bodyPr/>
                    <a:lstStyle/>
                    <a:p>
                      <a:pPr algn="l" fontAlgn="b"/>
                      <a:r>
                        <a:rPr lang="en-CA" sz="900" b="1" i="0" u="none" strike="noStrike">
                          <a:solidFill>
                            <a:schemeClr val="bg1"/>
                          </a:solidFill>
                          <a:effectLst/>
                          <a:latin typeface="Arial" panose="020B0604020202020204" pitchFamily="34" charset="0"/>
                        </a:rPr>
                        <a:t>Required #1</a:t>
                      </a:r>
                    </a:p>
                  </a:txBody>
                  <a:tcPr marL="7028" marR="7028" marT="7028"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E1251B"/>
                    </a:solidFill>
                  </a:tcPr>
                </a:tc>
                <a:tc hMerge="1">
                  <a:txBody>
                    <a:bodyPr/>
                    <a:lstStyle/>
                    <a:p>
                      <a:endParaRPr lang="en-CA"/>
                    </a:p>
                  </a:txBody>
                  <a:tcPr/>
                </a:tc>
                <a:tc hMerge="1">
                  <a:txBody>
                    <a:bodyPr/>
                    <a:lstStyle/>
                    <a:p>
                      <a:endParaRPr lang="en-CA"/>
                    </a:p>
                  </a:txBody>
                  <a:tcPr/>
                </a:tc>
                <a:tc hMerge="1">
                  <a:txBody>
                    <a:bodyPr/>
                    <a:lstStyle/>
                    <a:p>
                      <a:endParaRPr lang="en-CA"/>
                    </a:p>
                  </a:txBody>
                  <a:tcPr/>
                </a:tc>
                <a:tc gridSpan="5">
                  <a:txBody>
                    <a:bodyPr/>
                    <a:lstStyle/>
                    <a:p>
                      <a:pPr algn="l" fontAlgn="b"/>
                      <a:r>
                        <a:rPr lang="en-CA" sz="900" b="1" i="0" u="none" strike="noStrike">
                          <a:solidFill>
                            <a:schemeClr val="bg1"/>
                          </a:solidFill>
                          <a:effectLst/>
                          <a:latin typeface="Arial" panose="020B0604020202020204" pitchFamily="34" charset="0"/>
                        </a:rPr>
                        <a:t>Required #2</a:t>
                      </a:r>
                    </a:p>
                  </a:txBody>
                  <a:tcPr marL="7028" marR="7028" marT="7028"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E1251B"/>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pPr algn="l" fontAlgn="b"/>
                      <a:endParaRPr lang="en-CA" sz="900" b="1" i="0" u="none" strike="noStrike">
                        <a:solidFill>
                          <a:schemeClr val="bg1"/>
                        </a:solidFill>
                        <a:effectLst/>
                        <a:latin typeface="Arial" panose="020B0604020202020204" pitchFamily="34" charset="0"/>
                      </a:endParaRPr>
                    </a:p>
                  </a:txBody>
                  <a:tcPr marL="7030" marR="7030" marT="7030"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E1251B"/>
                    </a:solidFill>
                  </a:tcPr>
                </a:tc>
                <a:tc gridSpan="2">
                  <a:txBody>
                    <a:bodyPr/>
                    <a:lstStyle/>
                    <a:p>
                      <a:pPr algn="l" fontAlgn="b"/>
                      <a:r>
                        <a:rPr lang="en-CA" sz="900" b="1" i="0" u="none" strike="noStrike">
                          <a:solidFill>
                            <a:schemeClr val="bg1"/>
                          </a:solidFill>
                          <a:effectLst/>
                          <a:latin typeface="Arial" panose="020B0604020202020204" pitchFamily="34" charset="0"/>
                        </a:rPr>
                        <a:t>Required #3</a:t>
                      </a:r>
                    </a:p>
                  </a:txBody>
                  <a:tcPr marL="7028" marR="7028" marT="7028"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E1251B"/>
                    </a:solidFill>
                  </a:tcPr>
                </a:tc>
                <a:tc hMerge="1">
                  <a:txBody>
                    <a:bodyPr/>
                    <a:lstStyle/>
                    <a:p>
                      <a:endParaRPr lang="en-CA"/>
                    </a:p>
                  </a:txBody>
                  <a:tcPr/>
                </a:tc>
                <a:tc>
                  <a:txBody>
                    <a:bodyPr/>
                    <a:lstStyle/>
                    <a:p>
                      <a:pPr algn="l" fontAlgn="b"/>
                      <a:r>
                        <a:rPr lang="en-CA" sz="900" b="1" i="0" u="none" strike="noStrike">
                          <a:solidFill>
                            <a:srgbClr val="FFFFFF"/>
                          </a:solidFill>
                          <a:effectLst/>
                          <a:latin typeface="Arial" panose="020B0604020202020204" pitchFamily="34" charset="0"/>
                        </a:rPr>
                        <a:t>Approx. Time Commitment - Tiering</a:t>
                      </a:r>
                    </a:p>
                  </a:txBody>
                  <a:tcPr marL="7028" marR="7028" marT="7028"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E1251B"/>
                    </a:solidFill>
                  </a:tcPr>
                </a:tc>
                <a:extLst>
                  <a:ext uri="{0D108BD9-81ED-4DB2-BD59-A6C34878D82A}">
                    <a16:rowId xmlns:a16="http://schemas.microsoft.com/office/drawing/2014/main" val="1159353915"/>
                  </a:ext>
                </a:extLst>
              </a:tr>
              <a:tr h="150259">
                <a:tc gridSpan="2">
                  <a:txBody>
                    <a:bodyPr/>
                    <a:lstStyle/>
                    <a:p>
                      <a:pPr algn="l" fontAlgn="ctr"/>
                      <a:r>
                        <a:rPr lang="en-CA" sz="800" b="0" i="0" u="none" strike="noStrike">
                          <a:solidFill>
                            <a:srgbClr val="FFFFFF"/>
                          </a:solidFill>
                          <a:effectLst/>
                          <a:latin typeface="Arial" panose="020B0604020202020204" pitchFamily="34" charset="0"/>
                        </a:rPr>
                        <a:t>Workstation</a:t>
                      </a: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gridSpan="4">
                  <a:txBody>
                    <a:bodyPr/>
                    <a:lstStyle/>
                    <a:p>
                      <a:pPr algn="l" fontAlgn="ctr"/>
                      <a:r>
                        <a:rPr lang="en-CA" sz="600" b="0" i="1" u="sng" strike="noStrike">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Workstation Credential</a:t>
                      </a: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hMerge="1">
                  <a:txBody>
                    <a:bodyPr/>
                    <a:lstStyle/>
                    <a:p>
                      <a:endParaRPr lang="en-CA"/>
                    </a:p>
                  </a:txBody>
                  <a:tcPr/>
                </a:tc>
                <a:tc hMerge="1">
                  <a:txBody>
                    <a:bodyPr/>
                    <a:lstStyle/>
                    <a:p>
                      <a:endParaRPr lang="en-CA"/>
                    </a:p>
                  </a:txBody>
                  <a:tcPr/>
                </a:tc>
                <a:tc gridSpan="5">
                  <a:txBody>
                    <a:bodyPr/>
                    <a:lstStyle/>
                    <a:p>
                      <a:pPr algn="l" fontAlgn="ct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pPr algn="l" fontAlgn="ctr"/>
                      <a:endParaRPr lang="en-CA" sz="600" b="0" i="1" u="sng" strike="noStrike">
                        <a:solidFill>
                          <a:schemeClr val="bg1"/>
                        </a:solidFill>
                        <a:effectLst/>
                        <a:latin typeface="Arial" panose="020B0604020202020204" pitchFamily="34" charset="0"/>
                      </a:endParaRPr>
                    </a:p>
                  </a:txBody>
                  <a:tcPr marL="7030" marR="7030" marT="7030"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2">
                  <a:txBody>
                    <a:bodyPr/>
                    <a:lstStyle/>
                    <a:p>
                      <a:pPr algn="l" fontAlgn="ct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a:txBody>
                    <a:bodyPr/>
                    <a:lstStyle/>
                    <a:p>
                      <a:pPr algn="l" fontAlgn="b"/>
                      <a:r>
                        <a:rPr lang="en-US" sz="800" b="0" i="0" u="none" strike="noStrike">
                          <a:solidFill>
                            <a:srgbClr val="FFFFFF"/>
                          </a:solidFill>
                          <a:effectLst/>
                          <a:latin typeface="Arial" panose="020B0604020202020204" pitchFamily="34" charset="0"/>
                        </a:rPr>
                        <a:t>Courses: ~ 1.5 hours + Assessment: ~ 30 minutes</a:t>
                      </a:r>
                    </a:p>
                  </a:txBody>
                  <a:tcPr marL="7028" marR="7028" marT="7028"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extLst>
                  <a:ext uri="{0D108BD9-81ED-4DB2-BD59-A6C34878D82A}">
                    <a16:rowId xmlns:a16="http://schemas.microsoft.com/office/drawing/2014/main" val="3498784689"/>
                  </a:ext>
                </a:extLst>
              </a:tr>
              <a:tr h="150259">
                <a:tc gridSpan="2">
                  <a:txBody>
                    <a:bodyPr/>
                    <a:lstStyle/>
                    <a:p>
                      <a:pPr algn="l" fontAlgn="ctr"/>
                      <a:r>
                        <a:rPr lang="en-CA" sz="800" b="0" i="0" u="none" strike="noStrike">
                          <a:solidFill>
                            <a:srgbClr val="FFFFFF"/>
                          </a:solidFill>
                          <a:effectLst/>
                          <a:latin typeface="Arial" panose="020B0604020202020204" pitchFamily="34" charset="0"/>
                        </a:rPr>
                        <a:t>Smart Collaboration</a:t>
                      </a: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gridSpan="4">
                  <a:txBody>
                    <a:bodyPr/>
                    <a:lstStyle/>
                    <a:p>
                      <a:pPr algn="l" fontAlgn="ctr"/>
                      <a:r>
                        <a:rPr lang="en-CA" sz="600" b="0" i="1" u="sng" strike="noStrike">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Smart Collaboration Credential</a:t>
                      </a: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hMerge="1">
                  <a:txBody>
                    <a:bodyPr/>
                    <a:lstStyle/>
                    <a:p>
                      <a:endParaRPr lang="en-CA"/>
                    </a:p>
                  </a:txBody>
                  <a:tcPr/>
                </a:tc>
                <a:tc hMerge="1">
                  <a:txBody>
                    <a:bodyPr/>
                    <a:lstStyle/>
                    <a:p>
                      <a:endParaRPr lang="en-CA"/>
                    </a:p>
                  </a:txBody>
                  <a:tcPr/>
                </a:tc>
                <a:tc gridSpan="5">
                  <a:txBody>
                    <a:bodyPr/>
                    <a:lstStyle/>
                    <a:p>
                      <a:pPr algn="l" fontAlgn="ct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pPr algn="l" fontAlgn="ctr"/>
                      <a:endParaRPr lang="en-CA" sz="600" b="0" i="1" u="sng" strike="noStrike">
                        <a:solidFill>
                          <a:schemeClr val="bg1"/>
                        </a:solidFill>
                        <a:effectLst/>
                        <a:latin typeface="Arial" panose="020B0604020202020204" pitchFamily="34" charset="0"/>
                      </a:endParaRPr>
                    </a:p>
                  </a:txBody>
                  <a:tcPr marL="7030" marR="7030" marT="7030"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2">
                  <a:txBody>
                    <a:bodyPr/>
                    <a:lstStyle/>
                    <a:p>
                      <a:pPr algn="l" fontAlgn="ct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a:txBody>
                    <a:bodyPr/>
                    <a:lstStyle/>
                    <a:p>
                      <a:pPr algn="l" fontAlgn="b"/>
                      <a:r>
                        <a:rPr lang="en-US" sz="800" b="0" i="0" u="none" strike="noStrike">
                          <a:solidFill>
                            <a:srgbClr val="FFFFFF"/>
                          </a:solidFill>
                          <a:effectLst/>
                          <a:latin typeface="Arial" panose="020B0604020202020204" pitchFamily="34" charset="0"/>
                        </a:rPr>
                        <a:t>Courses: ~ 1.5 hours + Exam: ~ 30 minutes</a:t>
                      </a:r>
                    </a:p>
                  </a:txBody>
                  <a:tcPr marL="7028" marR="7028" marT="7028"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extLst>
                  <a:ext uri="{0D108BD9-81ED-4DB2-BD59-A6C34878D82A}">
                    <a16:rowId xmlns:a16="http://schemas.microsoft.com/office/drawing/2014/main" val="1389155103"/>
                  </a:ext>
                </a:extLst>
              </a:tr>
              <a:tr h="150259">
                <a:tc gridSpan="2">
                  <a:txBody>
                    <a:bodyPr/>
                    <a:lstStyle/>
                    <a:p>
                      <a:pPr algn="l" fontAlgn="ctr"/>
                      <a:r>
                        <a:rPr lang="en-CA" sz="800" b="0" i="0" u="none" strike="noStrike">
                          <a:solidFill>
                            <a:srgbClr val="FFFFFF"/>
                          </a:solidFill>
                          <a:effectLst/>
                          <a:latin typeface="Arial" panose="020B0604020202020204" pitchFamily="34" charset="0"/>
                        </a:rPr>
                        <a:t>Modern Workplace</a:t>
                      </a: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gridSpan="4">
                  <a:txBody>
                    <a:bodyPr/>
                    <a:lstStyle/>
                    <a:p>
                      <a:pPr algn="l" fontAlgn="ctr"/>
                      <a:r>
                        <a:rPr lang="en-CA" sz="600" b="0" i="1" u="sng" strike="noStrike">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Modern Workplace</a:t>
                      </a: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hMerge="1">
                  <a:txBody>
                    <a:bodyPr/>
                    <a:lstStyle/>
                    <a:p>
                      <a:endParaRPr lang="en-CA"/>
                    </a:p>
                  </a:txBody>
                  <a:tcPr/>
                </a:tc>
                <a:tc hMerge="1">
                  <a:txBody>
                    <a:bodyPr/>
                    <a:lstStyle/>
                    <a:p>
                      <a:endParaRPr lang="en-CA"/>
                    </a:p>
                  </a:txBody>
                  <a:tcPr/>
                </a:tc>
                <a:tc gridSpan="5">
                  <a:txBody>
                    <a:bodyPr/>
                    <a:lstStyle/>
                    <a:p>
                      <a:pPr algn="l" fontAlgn="ct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pPr algn="l" fontAlgn="ctr"/>
                      <a:endParaRPr lang="en-CA" sz="600" b="0" i="1" u="sng" strike="noStrike">
                        <a:solidFill>
                          <a:schemeClr val="bg1"/>
                        </a:solidFill>
                        <a:effectLst/>
                        <a:latin typeface="Arial" panose="020B0604020202020204" pitchFamily="34" charset="0"/>
                      </a:endParaRPr>
                    </a:p>
                  </a:txBody>
                  <a:tcPr marL="7030" marR="7030" marT="7030"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2">
                  <a:txBody>
                    <a:bodyPr/>
                    <a:lstStyle/>
                    <a:p>
                      <a:pPr algn="l" fontAlgn="ct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a:txBody>
                    <a:bodyPr/>
                    <a:lstStyle/>
                    <a:p>
                      <a:pPr algn="l" fontAlgn="b"/>
                      <a:r>
                        <a:rPr lang="en-CA" sz="800" b="0" i="0" u="none" strike="noStrike">
                          <a:solidFill>
                            <a:srgbClr val="FFFFFF"/>
                          </a:solidFill>
                          <a:effectLst/>
                          <a:latin typeface="Arial" panose="020B0604020202020204" pitchFamily="34" charset="0"/>
                        </a:rPr>
                        <a:t>Varies depending on chosen courses</a:t>
                      </a:r>
                    </a:p>
                  </a:txBody>
                  <a:tcPr marL="7028" marR="7028" marT="7028"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extLst>
                  <a:ext uri="{0D108BD9-81ED-4DB2-BD59-A6C34878D82A}">
                    <a16:rowId xmlns:a16="http://schemas.microsoft.com/office/drawing/2014/main" val="3547546682"/>
                  </a:ext>
                </a:extLst>
              </a:tr>
              <a:tr h="150259">
                <a:tc gridSpan="2">
                  <a:txBody>
                    <a:bodyPr/>
                    <a:lstStyle/>
                    <a:p>
                      <a:pPr algn="l" fontAlgn="ctr"/>
                      <a:r>
                        <a:rPr lang="en-CA" sz="800" b="0" i="0" u="none" strike="noStrike">
                          <a:solidFill>
                            <a:srgbClr val="FFFFFF"/>
                          </a:solidFill>
                          <a:effectLst/>
                          <a:latin typeface="Arial" panose="020B0604020202020204" pitchFamily="34" charset="0"/>
                        </a:rPr>
                        <a:t>Intelligent Devices Lifecycle Services</a:t>
                      </a: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gridSpan="4">
                  <a:txBody>
                    <a:bodyPr/>
                    <a:lstStyle/>
                    <a:p>
                      <a:pPr algn="l" fontAlgn="ctr"/>
                      <a:r>
                        <a:rPr lang="fr-FR" sz="600" b="0" i="1" u="sng" strike="noStrike">
                          <a:solidFill>
                            <a:schemeClr val="bg1"/>
                          </a:solidFill>
                          <a:effectLst/>
                          <a:latin typeface="Arial" panose="020B0604020202020204" pitchFamily="34" charset="0"/>
                          <a:hlinkClick r:id="rId6">
                            <a:extLst>
                              <a:ext uri="{A12FA001-AC4F-418D-AE19-62706E023703}">
                                <ahyp:hlinkClr xmlns:ahyp="http://schemas.microsoft.com/office/drawing/2018/hyperlinkcolor" val="tx"/>
                              </a:ext>
                            </a:extLst>
                          </a:hlinkClick>
                        </a:rPr>
                        <a:t>Intelligent Devices Support Services Credential</a:t>
                      </a:r>
                      <a:endParaRPr lang="fr-FR"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hMerge="1">
                  <a:txBody>
                    <a:bodyPr/>
                    <a:lstStyle/>
                    <a:p>
                      <a:endParaRPr lang="en-CA"/>
                    </a:p>
                  </a:txBody>
                  <a:tcPr/>
                </a:tc>
                <a:tc hMerge="1">
                  <a:txBody>
                    <a:bodyPr/>
                    <a:lstStyle/>
                    <a:p>
                      <a:endParaRPr lang="en-CA"/>
                    </a:p>
                  </a:txBody>
                  <a:tcPr/>
                </a:tc>
                <a:tc gridSpan="5">
                  <a:txBody>
                    <a:bodyPr/>
                    <a:lstStyle/>
                    <a:p>
                      <a:pPr algn="l" fontAlgn="ctr"/>
                      <a:r>
                        <a:rPr lang="fr-FR" sz="600" b="0" i="1" u="sng" strike="noStrike">
                          <a:solidFill>
                            <a:schemeClr val="bg1"/>
                          </a:solidFill>
                          <a:effectLst/>
                          <a:latin typeface="Arial" panose="020B0604020202020204" pitchFamily="34" charset="0"/>
                          <a:hlinkClick r:id="rId7">
                            <a:extLst>
                              <a:ext uri="{A12FA001-AC4F-418D-AE19-62706E023703}">
                                <ahyp:hlinkClr xmlns:ahyp="http://schemas.microsoft.com/office/drawing/2018/hyperlinkcolor" val="tx"/>
                              </a:ext>
                            </a:extLst>
                          </a:hlinkClick>
                        </a:rPr>
                        <a:t>Intelligent Devices Configuration Services Cred.</a:t>
                      </a:r>
                      <a:endParaRPr lang="fr-FR"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pPr algn="l" fontAlgn="ctr"/>
                      <a:endParaRPr lang="fr-FR" sz="600" b="0" i="1" u="sng" strike="noStrike">
                        <a:solidFill>
                          <a:schemeClr val="bg1"/>
                        </a:solidFill>
                        <a:effectLst/>
                        <a:latin typeface="Arial" panose="020B0604020202020204" pitchFamily="34" charset="0"/>
                      </a:endParaRPr>
                    </a:p>
                  </a:txBody>
                  <a:tcPr marL="7030" marR="7030" marT="7030"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2">
                  <a:txBody>
                    <a:bodyPr/>
                    <a:lstStyle/>
                    <a:p>
                      <a:pPr algn="l" fontAlgn="ctr"/>
                      <a:r>
                        <a:rPr lang="en-CA" sz="600" b="0" i="1" u="sng" strike="noStrike">
                          <a:solidFill>
                            <a:schemeClr val="bg1"/>
                          </a:solidFill>
                          <a:effectLst/>
                          <a:latin typeface="Arial" panose="020B0604020202020204" pitchFamily="34" charset="0"/>
                          <a:hlinkClick r:id="rId8">
                            <a:extLst>
                              <a:ext uri="{A12FA001-AC4F-418D-AE19-62706E023703}">
                                <ahyp:hlinkClr xmlns:ahyp="http://schemas.microsoft.com/office/drawing/2018/hyperlinkcolor" val="tx"/>
                              </a:ext>
                            </a:extLst>
                          </a:hlinkClick>
                        </a:rPr>
                        <a:t>Sustainability Services Credential</a:t>
                      </a: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a:txBody>
                    <a:bodyPr/>
                    <a:lstStyle/>
                    <a:p>
                      <a:pPr algn="l" fontAlgn="b"/>
                      <a:r>
                        <a:rPr lang="en-US" sz="800" b="0" i="0" u="none" strike="noStrike">
                          <a:solidFill>
                            <a:srgbClr val="FFFFFF"/>
                          </a:solidFill>
                          <a:effectLst/>
                          <a:latin typeface="Arial" panose="020B0604020202020204" pitchFamily="34" charset="0"/>
                        </a:rPr>
                        <a:t>Courses: ~ 2.25 hours + Assessments: ~  1.5 hours</a:t>
                      </a:r>
                    </a:p>
                  </a:txBody>
                  <a:tcPr marL="7028" marR="7028" marT="7028"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extLst>
                  <a:ext uri="{0D108BD9-81ED-4DB2-BD59-A6C34878D82A}">
                    <a16:rowId xmlns:a16="http://schemas.microsoft.com/office/drawing/2014/main" val="133770083"/>
                  </a:ext>
                </a:extLst>
              </a:tr>
              <a:tr h="150259">
                <a:tc gridSpan="2">
                  <a:txBody>
                    <a:bodyPr/>
                    <a:lstStyle/>
                    <a:p>
                      <a:pPr algn="l" fontAlgn="ctr"/>
                      <a:r>
                        <a:rPr lang="en-CA" sz="800" b="0" i="0" u="none" strike="noStrike" err="1">
                          <a:solidFill>
                            <a:srgbClr val="FFFFFF"/>
                          </a:solidFill>
                          <a:effectLst/>
                          <a:latin typeface="Arial" panose="020B0604020202020204" pitchFamily="34" charset="0"/>
                        </a:rPr>
                        <a:t>TruScale</a:t>
                      </a:r>
                      <a:r>
                        <a:rPr lang="en-CA" sz="800" b="0" i="0" u="none" strike="noStrike">
                          <a:solidFill>
                            <a:srgbClr val="FFFFFF"/>
                          </a:solidFill>
                          <a:effectLst/>
                          <a:latin typeface="Arial" panose="020B0604020202020204" pitchFamily="34" charset="0"/>
                        </a:rPr>
                        <a:t> Device as a Service</a:t>
                      </a: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gridSpan="4">
                  <a:txBody>
                    <a:bodyPr/>
                    <a:lstStyle/>
                    <a:p>
                      <a:pPr algn="l" fontAlgn="ctr"/>
                      <a:r>
                        <a:rPr lang="en-CA" sz="600" b="0" i="1" u="sng" strike="noStrike" err="1">
                          <a:solidFill>
                            <a:schemeClr val="bg1"/>
                          </a:solidFill>
                          <a:effectLst/>
                          <a:latin typeface="Arial" panose="020B0604020202020204" pitchFamily="34" charset="0"/>
                          <a:hlinkClick r:id="rId9">
                            <a:extLst>
                              <a:ext uri="{A12FA001-AC4F-418D-AE19-62706E023703}">
                                <ahyp:hlinkClr xmlns:ahyp="http://schemas.microsoft.com/office/drawing/2018/hyperlinkcolor" val="tx"/>
                              </a:ext>
                            </a:extLst>
                          </a:hlinkClick>
                        </a:rPr>
                        <a:t>TruScale</a:t>
                      </a:r>
                      <a:r>
                        <a:rPr lang="en-CA" sz="600" b="0" i="1" u="sng" strike="noStrike">
                          <a:solidFill>
                            <a:schemeClr val="bg1"/>
                          </a:solidFill>
                          <a:effectLst/>
                          <a:latin typeface="Arial" panose="020B0604020202020204" pitchFamily="34" charset="0"/>
                          <a:hlinkClick r:id="rId9">
                            <a:extLst>
                              <a:ext uri="{A12FA001-AC4F-418D-AE19-62706E023703}">
                                <ahyp:hlinkClr xmlns:ahyp="http://schemas.microsoft.com/office/drawing/2018/hyperlinkcolor" val="tx"/>
                              </a:ext>
                            </a:extLst>
                          </a:hlinkClick>
                        </a:rPr>
                        <a:t> DaaS Credential</a:t>
                      </a: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hMerge="1">
                  <a:txBody>
                    <a:bodyPr/>
                    <a:lstStyle/>
                    <a:p>
                      <a:endParaRPr lang="en-CA"/>
                    </a:p>
                  </a:txBody>
                  <a:tcPr/>
                </a:tc>
                <a:tc hMerge="1">
                  <a:txBody>
                    <a:bodyPr/>
                    <a:lstStyle/>
                    <a:p>
                      <a:endParaRPr lang="en-CA"/>
                    </a:p>
                  </a:txBody>
                  <a:tcPr/>
                </a:tc>
                <a:tc gridSpan="5">
                  <a:txBody>
                    <a:bodyPr/>
                    <a:lstStyle/>
                    <a:p>
                      <a:pPr algn="l" fontAlgn="ct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pPr algn="l" fontAlgn="ctr"/>
                      <a:endParaRPr lang="en-CA" sz="600" b="0" i="1" u="sng" strike="noStrike">
                        <a:solidFill>
                          <a:schemeClr val="bg1"/>
                        </a:solidFill>
                        <a:effectLst/>
                        <a:latin typeface="Arial" panose="020B0604020202020204" pitchFamily="34" charset="0"/>
                      </a:endParaRPr>
                    </a:p>
                  </a:txBody>
                  <a:tcPr marL="7030" marR="7030" marT="7030"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2">
                  <a:txBody>
                    <a:bodyPr/>
                    <a:lstStyle/>
                    <a:p>
                      <a:pPr algn="l" fontAlgn="ct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a:txBody>
                    <a:bodyPr/>
                    <a:lstStyle/>
                    <a:p>
                      <a:pPr algn="l" fontAlgn="b"/>
                      <a:r>
                        <a:rPr lang="en-US" sz="800" b="0" i="0" u="none" strike="noStrike">
                          <a:solidFill>
                            <a:srgbClr val="FFFFFF"/>
                          </a:solidFill>
                          <a:effectLst/>
                          <a:latin typeface="Arial" panose="020B0604020202020204" pitchFamily="34" charset="0"/>
                        </a:rPr>
                        <a:t>Courses: ~ 1.5 hours + Assessment: ~ 30 minutes</a:t>
                      </a:r>
                    </a:p>
                  </a:txBody>
                  <a:tcPr marL="7028" marR="7028" marT="7028"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extLst>
                  <a:ext uri="{0D108BD9-81ED-4DB2-BD59-A6C34878D82A}">
                    <a16:rowId xmlns:a16="http://schemas.microsoft.com/office/drawing/2014/main" val="1473415210"/>
                  </a:ext>
                </a:extLst>
              </a:tr>
              <a:tr h="268884">
                <a:tc gridSpan="14">
                  <a:txBody>
                    <a:bodyPr/>
                    <a:lstStyle/>
                    <a:p>
                      <a:pPr algn="ctr" fontAlgn="b"/>
                      <a:r>
                        <a:rPr lang="en-CA" sz="800" b="0" i="0" u="none" strike="noStrike">
                          <a:solidFill>
                            <a:schemeClr val="bg1"/>
                          </a:solidFill>
                          <a:effectLst/>
                          <a:latin typeface="Arial" panose="020B0604020202020204" pitchFamily="34" charset="0"/>
                        </a:rPr>
                        <a:t> </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921912529"/>
                  </a:ext>
                </a:extLst>
              </a:tr>
              <a:tr h="159388">
                <a:tc gridSpan="2">
                  <a:txBody>
                    <a:bodyPr/>
                    <a:lstStyle/>
                    <a:p>
                      <a:pPr algn="l" fontAlgn="b"/>
                      <a:r>
                        <a:rPr lang="en-CA" sz="1000" b="1" i="0" u="none" strike="noStrike">
                          <a:solidFill>
                            <a:srgbClr val="FFFFFF"/>
                          </a:solidFill>
                          <a:effectLst/>
                          <a:latin typeface="Arial" panose="020B0604020202020204" pitchFamily="34" charset="0"/>
                        </a:rPr>
                        <a:t>ISG Accreditations</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3046AD"/>
                    </a:solidFill>
                  </a:tcPr>
                </a:tc>
                <a:tc hMerge="1">
                  <a:txBody>
                    <a:bodyPr/>
                    <a:lstStyle/>
                    <a:p>
                      <a:endParaRPr lang="en-CA"/>
                    </a:p>
                  </a:txBody>
                  <a:tcPr/>
                </a:tc>
                <a:tc gridSpan="4">
                  <a:txBody>
                    <a:bodyPr/>
                    <a:lstStyle/>
                    <a:p>
                      <a:pPr algn="l" fontAlgn="b"/>
                      <a:r>
                        <a:rPr lang="en-CA" sz="900" b="1" i="0" u="none" strike="noStrike">
                          <a:solidFill>
                            <a:schemeClr val="bg1"/>
                          </a:solidFill>
                          <a:effectLst/>
                          <a:latin typeface="Arial" panose="020B0604020202020204" pitchFamily="34" charset="0"/>
                        </a:rPr>
                        <a:t>Required #1</a:t>
                      </a:r>
                    </a:p>
                  </a:txBody>
                  <a:tcPr marL="7028" marR="7028" marT="7028"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3046AD"/>
                    </a:solidFill>
                  </a:tcPr>
                </a:tc>
                <a:tc hMerge="1">
                  <a:txBody>
                    <a:bodyPr/>
                    <a:lstStyle/>
                    <a:p>
                      <a:endParaRPr lang="en-CA"/>
                    </a:p>
                  </a:txBody>
                  <a:tcPr/>
                </a:tc>
                <a:tc hMerge="1">
                  <a:txBody>
                    <a:bodyPr/>
                    <a:lstStyle/>
                    <a:p>
                      <a:endParaRPr lang="en-CA"/>
                    </a:p>
                  </a:txBody>
                  <a:tcPr/>
                </a:tc>
                <a:tc hMerge="1">
                  <a:txBody>
                    <a:bodyPr/>
                    <a:lstStyle/>
                    <a:p>
                      <a:endParaRPr lang="en-CA"/>
                    </a:p>
                  </a:txBody>
                  <a:tcPr/>
                </a:tc>
                <a:tc gridSpan="5">
                  <a:txBody>
                    <a:bodyPr/>
                    <a:lstStyle/>
                    <a:p>
                      <a:pPr algn="l" fontAlgn="b"/>
                      <a:r>
                        <a:rPr lang="en-CA" sz="900" b="1" i="0" u="none" strike="noStrike">
                          <a:solidFill>
                            <a:schemeClr val="bg1"/>
                          </a:solidFill>
                          <a:effectLst/>
                          <a:latin typeface="Arial" panose="020B0604020202020204" pitchFamily="34" charset="0"/>
                        </a:rPr>
                        <a:t>Required #2</a:t>
                      </a:r>
                    </a:p>
                  </a:txBody>
                  <a:tcPr marL="7028" marR="7028" marT="7028"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3046AD"/>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pPr algn="l" fontAlgn="b"/>
                      <a:endParaRPr lang="en-CA" sz="900" b="1" i="0" u="none" strike="noStrike">
                        <a:solidFill>
                          <a:schemeClr val="bg1"/>
                        </a:solidFill>
                        <a:effectLst/>
                        <a:latin typeface="Arial" panose="020B0604020202020204" pitchFamily="34" charset="0"/>
                      </a:endParaRPr>
                    </a:p>
                  </a:txBody>
                  <a:tcPr marL="7030" marR="7030" marT="7030"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3046AD"/>
                    </a:solidFill>
                  </a:tcPr>
                </a:tc>
                <a:tc gridSpan="2">
                  <a:txBody>
                    <a:bodyPr/>
                    <a:lstStyle/>
                    <a:p>
                      <a:pPr algn="ctr" fontAlgn="b"/>
                      <a:r>
                        <a:rPr lang="en-CA" sz="900" b="1" i="0" u="none" strike="noStrike">
                          <a:solidFill>
                            <a:schemeClr val="bg1"/>
                          </a:solidFill>
                          <a:effectLst/>
                          <a:latin typeface="Arial" panose="020B0604020202020204" pitchFamily="34" charset="0"/>
                        </a:rPr>
                        <a:t>Required #3</a:t>
                      </a:r>
                    </a:p>
                  </a:txBody>
                  <a:tcPr marL="7028" marR="7028" marT="7028"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3046AD"/>
                    </a:solidFill>
                  </a:tcPr>
                </a:tc>
                <a:tc hMerge="1">
                  <a:txBody>
                    <a:bodyPr/>
                    <a:lstStyle/>
                    <a:p>
                      <a:endParaRPr lang="en-CA"/>
                    </a:p>
                  </a:txBody>
                  <a:tcPr/>
                </a:tc>
                <a:tc>
                  <a:txBody>
                    <a:bodyPr/>
                    <a:lstStyle/>
                    <a:p>
                      <a:pPr algn="l" fontAlgn="b"/>
                      <a:r>
                        <a:rPr lang="en-CA" sz="800" b="1" i="0" u="none" strike="noStrike">
                          <a:solidFill>
                            <a:srgbClr val="FFFFFF"/>
                          </a:solidFill>
                          <a:effectLst/>
                          <a:latin typeface="Arial" panose="020B0604020202020204" pitchFamily="34" charset="0"/>
                        </a:rPr>
                        <a:t>Approx. Time Commitment - Tiering</a:t>
                      </a:r>
                    </a:p>
                  </a:txBody>
                  <a:tcPr marL="7028" marR="7028" marT="7028"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3046AD"/>
                    </a:solidFill>
                  </a:tcPr>
                </a:tc>
                <a:extLst>
                  <a:ext uri="{0D108BD9-81ED-4DB2-BD59-A6C34878D82A}">
                    <a16:rowId xmlns:a16="http://schemas.microsoft.com/office/drawing/2014/main" val="3675914717"/>
                  </a:ext>
                </a:extLst>
              </a:tr>
              <a:tr h="268884">
                <a:tc gridSpan="2">
                  <a:txBody>
                    <a:bodyPr/>
                    <a:lstStyle/>
                    <a:p>
                      <a:pPr algn="l" fontAlgn="ctr"/>
                      <a:r>
                        <a:rPr lang="en-CA" sz="800" b="0" i="0" u="none" strike="noStrike">
                          <a:solidFill>
                            <a:srgbClr val="FFFFFF"/>
                          </a:solidFill>
                          <a:effectLst/>
                          <a:latin typeface="Arial" panose="020B0604020202020204" pitchFamily="34" charset="0"/>
                        </a:rPr>
                        <a:t>Infrastructure Solutions Lifecycle Services</a:t>
                      </a: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gridSpan="4">
                  <a:txBody>
                    <a:bodyPr/>
                    <a:lstStyle/>
                    <a:p>
                      <a:pPr algn="l" fontAlgn="ctr"/>
                      <a:r>
                        <a:rPr lang="en-CA" sz="600" b="0" i="1" u="sng" strike="noStrike">
                          <a:solidFill>
                            <a:schemeClr val="bg1"/>
                          </a:solidFill>
                          <a:effectLst/>
                          <a:latin typeface="Arial" panose="020B0604020202020204" pitchFamily="34" charset="0"/>
                          <a:hlinkClick r:id="rId10">
                            <a:extLst>
                              <a:ext uri="{A12FA001-AC4F-418D-AE19-62706E023703}">
                                <ahyp:hlinkClr xmlns:ahyp="http://schemas.microsoft.com/office/drawing/2018/hyperlinkcolor" val="tx"/>
                              </a:ext>
                            </a:extLst>
                          </a:hlinkClick>
                        </a:rPr>
                        <a:t>Infrastructure Support Services Credential</a:t>
                      </a: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hMerge="1">
                  <a:txBody>
                    <a:bodyPr/>
                    <a:lstStyle/>
                    <a:p>
                      <a:endParaRPr lang="en-CA"/>
                    </a:p>
                  </a:txBody>
                  <a:tcPr/>
                </a:tc>
                <a:tc hMerge="1">
                  <a:txBody>
                    <a:bodyPr/>
                    <a:lstStyle/>
                    <a:p>
                      <a:endParaRPr lang="en-CA"/>
                    </a:p>
                  </a:txBody>
                  <a:tcPr/>
                </a:tc>
                <a:tc gridSpan="5">
                  <a:txBody>
                    <a:bodyPr/>
                    <a:lstStyle/>
                    <a:p>
                      <a:pPr algn="l" fontAlgn="ctr"/>
                      <a:r>
                        <a:rPr lang="en-CA" sz="600" b="0" i="1" u="sng" strike="noStrike">
                          <a:solidFill>
                            <a:schemeClr val="bg1"/>
                          </a:solidFill>
                          <a:effectLst/>
                          <a:latin typeface="Arial" panose="020B0604020202020204" pitchFamily="34" charset="0"/>
                          <a:hlinkClick r:id="rId11">
                            <a:extLst>
                              <a:ext uri="{A12FA001-AC4F-418D-AE19-62706E023703}">
                                <ahyp:hlinkClr xmlns:ahyp="http://schemas.microsoft.com/office/drawing/2018/hyperlinkcolor" val="tx"/>
                              </a:ext>
                            </a:extLst>
                          </a:hlinkClick>
                        </a:rPr>
                        <a:t>Infrastructure Managed Services Cred.</a:t>
                      </a: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pPr algn="l" fontAlgn="ctr"/>
                      <a:endParaRPr lang="en-CA" sz="600" b="0" i="1" u="sng" strike="noStrike">
                        <a:solidFill>
                          <a:schemeClr val="bg1"/>
                        </a:solidFill>
                        <a:effectLst/>
                        <a:latin typeface="Arial" panose="020B0604020202020204" pitchFamily="34" charset="0"/>
                      </a:endParaRPr>
                    </a:p>
                  </a:txBody>
                  <a:tcPr marL="7030" marR="7030" marT="7030"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2">
                  <a:txBody>
                    <a:bodyPr/>
                    <a:lstStyle/>
                    <a:p>
                      <a:pPr algn="l" fontAlgn="ctr"/>
                      <a:r>
                        <a:rPr lang="en-CA" sz="600" b="0" i="1" u="sng" strike="noStrike">
                          <a:solidFill>
                            <a:schemeClr val="bg1"/>
                          </a:solidFill>
                          <a:effectLst/>
                          <a:latin typeface="Arial" panose="020B0604020202020204" pitchFamily="34" charset="0"/>
                          <a:hlinkClick r:id="rId8">
                            <a:extLst>
                              <a:ext uri="{A12FA001-AC4F-418D-AE19-62706E023703}">
                                <ahyp:hlinkClr xmlns:ahyp="http://schemas.microsoft.com/office/drawing/2018/hyperlinkcolor" val="tx"/>
                              </a:ext>
                            </a:extLst>
                          </a:hlinkClick>
                        </a:rPr>
                        <a:t>Sustainability Services Credential</a:t>
                      </a: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a:txBody>
                    <a:bodyPr/>
                    <a:lstStyle/>
                    <a:p>
                      <a:pPr algn="l" fontAlgn="ctr"/>
                      <a:r>
                        <a:rPr lang="en-US" sz="800" b="0" i="0" u="none" strike="noStrike">
                          <a:solidFill>
                            <a:srgbClr val="FFFFFF"/>
                          </a:solidFill>
                          <a:effectLst/>
                          <a:latin typeface="Arial" panose="020B0604020202020204" pitchFamily="34" charset="0"/>
                        </a:rPr>
                        <a:t>Courses: ~ 2.5 hours + Assessments: ~  1.5 hours</a:t>
                      </a: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extLst>
                  <a:ext uri="{0D108BD9-81ED-4DB2-BD59-A6C34878D82A}">
                    <a16:rowId xmlns:a16="http://schemas.microsoft.com/office/drawing/2014/main" val="1365935094"/>
                  </a:ext>
                </a:extLst>
              </a:tr>
              <a:tr h="173985">
                <a:tc gridSpan="2">
                  <a:txBody>
                    <a:bodyPr/>
                    <a:lstStyle/>
                    <a:p>
                      <a:pPr algn="l" fontAlgn="ctr"/>
                      <a:r>
                        <a:rPr lang="en-CA" sz="800" b="0" i="0" u="none" strike="noStrike" err="1">
                          <a:solidFill>
                            <a:srgbClr val="FFFFFF"/>
                          </a:solidFill>
                          <a:effectLst/>
                          <a:latin typeface="Arial" panose="020B0604020202020204" pitchFamily="34" charset="0"/>
                        </a:rPr>
                        <a:t>TruScale</a:t>
                      </a:r>
                      <a:r>
                        <a:rPr lang="en-CA" sz="800" b="0" i="0" u="none" strike="noStrike">
                          <a:solidFill>
                            <a:srgbClr val="FFFFFF"/>
                          </a:solidFill>
                          <a:effectLst/>
                          <a:latin typeface="Arial" panose="020B0604020202020204" pitchFamily="34" charset="0"/>
                        </a:rPr>
                        <a:t> Infrastructure as a Service </a:t>
                      </a: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gridSpan="4">
                  <a:txBody>
                    <a:bodyPr/>
                    <a:lstStyle/>
                    <a:p>
                      <a:pPr algn="l" fontAlgn="ctr"/>
                      <a:r>
                        <a:rPr lang="en-CA" sz="600" b="0" i="1" u="sng" strike="noStrike" err="1">
                          <a:solidFill>
                            <a:schemeClr val="bg1"/>
                          </a:solidFill>
                          <a:effectLst/>
                          <a:latin typeface="Arial" panose="020B0604020202020204" pitchFamily="34" charset="0"/>
                          <a:hlinkClick r:id="rId12">
                            <a:extLst>
                              <a:ext uri="{A12FA001-AC4F-418D-AE19-62706E023703}">
                                <ahyp:hlinkClr xmlns:ahyp="http://schemas.microsoft.com/office/drawing/2018/hyperlinkcolor" val="tx"/>
                              </a:ext>
                            </a:extLst>
                          </a:hlinkClick>
                        </a:rPr>
                        <a:t>TruScale</a:t>
                      </a:r>
                      <a:r>
                        <a:rPr lang="en-CA" sz="600" b="0" i="1" u="sng" strike="noStrike">
                          <a:solidFill>
                            <a:schemeClr val="bg1"/>
                          </a:solidFill>
                          <a:effectLst/>
                          <a:latin typeface="Arial" panose="020B0604020202020204" pitchFamily="34" charset="0"/>
                          <a:hlinkClick r:id="rId12">
                            <a:extLst>
                              <a:ext uri="{A12FA001-AC4F-418D-AE19-62706E023703}">
                                <ahyp:hlinkClr xmlns:ahyp="http://schemas.microsoft.com/office/drawing/2018/hyperlinkcolor" val="tx"/>
                              </a:ext>
                            </a:extLst>
                          </a:hlinkClick>
                        </a:rPr>
                        <a:t> Infrastructure as a Service  Credential</a:t>
                      </a: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hMerge="1">
                  <a:txBody>
                    <a:bodyPr/>
                    <a:lstStyle/>
                    <a:p>
                      <a:endParaRPr lang="en-CA"/>
                    </a:p>
                  </a:txBody>
                  <a:tcPr/>
                </a:tc>
                <a:tc hMerge="1">
                  <a:txBody>
                    <a:bodyPr/>
                    <a:lstStyle/>
                    <a:p>
                      <a:endParaRPr lang="en-CA"/>
                    </a:p>
                  </a:txBody>
                  <a:tcPr/>
                </a:tc>
                <a:tc gridSpan="5">
                  <a:txBody>
                    <a:bodyPr/>
                    <a:lstStyle/>
                    <a:p>
                      <a:pPr algn="l" fontAlgn="ct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pPr algn="l" fontAlgn="ctr"/>
                      <a:endParaRPr lang="en-CA" sz="600" b="0" i="1" u="sng" strike="noStrike">
                        <a:solidFill>
                          <a:schemeClr val="bg1"/>
                        </a:solidFill>
                        <a:effectLst/>
                        <a:latin typeface="Arial" panose="020B0604020202020204" pitchFamily="34" charset="0"/>
                      </a:endParaRPr>
                    </a:p>
                  </a:txBody>
                  <a:tcPr marL="7030" marR="7030" marT="7030"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2">
                  <a:txBody>
                    <a:bodyPr/>
                    <a:lstStyle/>
                    <a:p>
                      <a:pPr algn="l" fontAlgn="ct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a:txBody>
                    <a:bodyPr/>
                    <a:lstStyle/>
                    <a:p>
                      <a:pPr algn="l" fontAlgn="ctr"/>
                      <a:r>
                        <a:rPr lang="en-US" sz="800" b="0" i="0" u="none" strike="noStrike">
                          <a:solidFill>
                            <a:srgbClr val="FFFFFF"/>
                          </a:solidFill>
                          <a:effectLst/>
                          <a:latin typeface="Arial" panose="020B0604020202020204" pitchFamily="34" charset="0"/>
                        </a:rPr>
                        <a:t>Courses: ~ 1.5 hours + Assessment: ~ 30 minutes</a:t>
                      </a: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extLst>
                  <a:ext uri="{0D108BD9-81ED-4DB2-BD59-A6C34878D82A}">
                    <a16:rowId xmlns:a16="http://schemas.microsoft.com/office/drawing/2014/main" val="4131008051"/>
                  </a:ext>
                </a:extLst>
              </a:tr>
              <a:tr h="247939">
                <a:tc gridSpan="2">
                  <a:txBody>
                    <a:bodyPr/>
                    <a:lstStyle/>
                    <a:p>
                      <a:pPr algn="l" fontAlgn="ctr"/>
                      <a:r>
                        <a:rPr lang="en-CA" sz="800" b="0" i="0" u="none" strike="noStrike">
                          <a:solidFill>
                            <a:srgbClr val="FFFFFF"/>
                          </a:solidFill>
                          <a:effectLst/>
                          <a:latin typeface="Arial" panose="020B0604020202020204" pitchFamily="34" charset="0"/>
                        </a:rPr>
                        <a:t>Software Defined Infrastructure Sales</a:t>
                      </a: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gridSpan="4">
                  <a:txBody>
                    <a:bodyPr/>
                    <a:lstStyle/>
                    <a:p>
                      <a:pPr algn="l" fontAlgn="ctr"/>
                      <a:r>
                        <a:rPr lang="en-CA" sz="600" b="0" i="1" u="sng" strike="noStrike">
                          <a:solidFill>
                            <a:schemeClr val="bg1"/>
                          </a:solidFill>
                          <a:effectLst/>
                          <a:latin typeface="Arial" panose="020B0604020202020204" pitchFamily="34" charset="0"/>
                          <a:hlinkClick r:id="rId13">
                            <a:extLst>
                              <a:ext uri="{A12FA001-AC4F-418D-AE19-62706E023703}">
                                <ahyp:hlinkClr xmlns:ahyp="http://schemas.microsoft.com/office/drawing/2018/hyperlinkcolor" val="tx"/>
                              </a:ext>
                            </a:extLst>
                          </a:hlinkClick>
                        </a:rPr>
                        <a:t>Client Virtualization Sales Credential</a:t>
                      </a: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hMerge="1">
                  <a:txBody>
                    <a:bodyPr/>
                    <a:lstStyle/>
                    <a:p>
                      <a:endParaRPr lang="en-CA"/>
                    </a:p>
                  </a:txBody>
                  <a:tcPr/>
                </a:tc>
                <a:tc hMerge="1">
                  <a:txBody>
                    <a:bodyPr/>
                    <a:lstStyle/>
                    <a:p>
                      <a:endParaRPr lang="en-CA"/>
                    </a:p>
                  </a:txBody>
                  <a:tcPr/>
                </a:tc>
                <a:tc gridSpan="5">
                  <a:txBody>
                    <a:bodyPr/>
                    <a:lstStyle/>
                    <a:p>
                      <a:pPr algn="l" fontAlgn="ctr"/>
                      <a:r>
                        <a:rPr lang="en-US" sz="600" b="0" i="1" u="sng" strike="noStrike">
                          <a:solidFill>
                            <a:schemeClr val="bg1"/>
                          </a:solidFill>
                          <a:effectLst/>
                          <a:latin typeface="Arial" panose="020B0604020202020204" pitchFamily="34" charset="0"/>
                          <a:hlinkClick r:id="rId14">
                            <a:extLst>
                              <a:ext uri="{A12FA001-AC4F-418D-AE19-62706E023703}">
                                <ahyp:hlinkClr xmlns:ahyp="http://schemas.microsoft.com/office/drawing/2018/hyperlinkcolor" val="tx"/>
                              </a:ext>
                            </a:extLst>
                          </a:hlinkClick>
                        </a:rPr>
                        <a:t>Data and Analytics Sales Cred.</a:t>
                      </a:r>
                      <a:endParaRPr lang="en-US"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pPr algn="l" fontAlgn="ctr"/>
                      <a:endParaRPr lang="en-US" sz="600" b="0" i="1" u="sng" strike="noStrike">
                        <a:solidFill>
                          <a:schemeClr val="bg1"/>
                        </a:solidFill>
                        <a:effectLst/>
                        <a:latin typeface="Arial" panose="020B0604020202020204" pitchFamily="34" charset="0"/>
                      </a:endParaRPr>
                    </a:p>
                  </a:txBody>
                  <a:tcPr marL="7030" marR="7030" marT="7030"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2">
                  <a:txBody>
                    <a:bodyPr/>
                    <a:lstStyle/>
                    <a:p>
                      <a:pPr algn="l" fontAlgn="ctr"/>
                      <a:r>
                        <a:rPr lang="en-US" sz="600" i="1">
                          <a:solidFill>
                            <a:schemeClr val="bg1"/>
                          </a:solidFill>
                          <a:hlinkClick r:id="rId15">
                            <a:extLst>
                              <a:ext uri="{A12FA001-AC4F-418D-AE19-62706E023703}">
                                <ahyp:hlinkClr xmlns:ahyp="http://schemas.microsoft.com/office/drawing/2018/hyperlinkcolor" val="tx"/>
                              </a:ext>
                            </a:extLst>
                          </a:hlinkClick>
                        </a:rPr>
                        <a:t>Lenovo Cloud Sales Cred.</a:t>
                      </a: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a:txBody>
                    <a:bodyPr/>
                    <a:lstStyle/>
                    <a:p>
                      <a:pPr algn="l" fontAlgn="ctr"/>
                      <a:r>
                        <a:rPr lang="en-US" sz="800" b="0" i="0" u="none" strike="noStrike">
                          <a:solidFill>
                            <a:srgbClr val="FFFFFF"/>
                          </a:solidFill>
                          <a:effectLst/>
                          <a:latin typeface="Arial" panose="020B0604020202020204" pitchFamily="34" charset="0"/>
                        </a:rPr>
                        <a:t>Courses: ~ 4.5 hours + Assessments: ~  1.5 hours</a:t>
                      </a: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extLst>
                  <a:ext uri="{0D108BD9-81ED-4DB2-BD59-A6C34878D82A}">
                    <a16:rowId xmlns:a16="http://schemas.microsoft.com/office/drawing/2014/main" val="453086520"/>
                  </a:ext>
                </a:extLst>
              </a:tr>
              <a:tr h="158167">
                <a:tc gridSpan="2">
                  <a:txBody>
                    <a:bodyPr/>
                    <a:lstStyle/>
                    <a:p>
                      <a:pPr algn="l" fontAlgn="ctr"/>
                      <a:r>
                        <a:rPr lang="en-CA" sz="700" b="0" i="0" u="none" strike="noStrike">
                          <a:solidFill>
                            <a:srgbClr val="FFFFFF"/>
                          </a:solidFill>
                          <a:effectLst/>
                          <a:latin typeface="Arial" panose="020B0604020202020204" pitchFamily="34" charset="0"/>
                        </a:rPr>
                        <a:t>Software Defined Infrastructure Solutions</a:t>
                      </a: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a:txBody>
                    <a:bodyPr/>
                    <a:lstStyle/>
                    <a:p>
                      <a:pPr algn="l" fontAlgn="ctr"/>
                      <a:r>
                        <a:rPr lang="en-CA" sz="600" b="0" i="0" u="none" strike="noStrike">
                          <a:solidFill>
                            <a:srgbClr val="FFFFFF"/>
                          </a:solidFill>
                          <a:effectLst/>
                          <a:latin typeface="Arial" panose="020B0604020202020204" pitchFamily="34" charset="0"/>
                        </a:rPr>
                        <a:t>LENP-330</a:t>
                      </a: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3">
                  <a:txBody>
                    <a:bodyPr/>
                    <a:lstStyle/>
                    <a:p>
                      <a:pPr algn="l" fontAlgn="ctr"/>
                      <a:r>
                        <a:rPr lang="en-CA" sz="600" b="0" i="1" u="sng" strike="noStrike">
                          <a:solidFill>
                            <a:schemeClr val="bg1"/>
                          </a:solidFill>
                          <a:effectLst/>
                          <a:latin typeface="Arial" panose="020B0604020202020204" pitchFamily="34" charset="0"/>
                          <a:hlinkClick r:id="rId16">
                            <a:extLst>
                              <a:ext uri="{A12FA001-AC4F-418D-AE19-62706E023703}">
                                <ahyp:hlinkClr xmlns:ahyp="http://schemas.microsoft.com/office/drawing/2018/hyperlinkcolor" val="tx"/>
                              </a:ext>
                            </a:extLst>
                          </a:hlinkClick>
                        </a:rPr>
                        <a:t>Client Virt. Solutions Technical Sales</a:t>
                      </a: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hMerge="1">
                  <a:txBody>
                    <a:bodyPr/>
                    <a:lstStyle/>
                    <a:p>
                      <a:endParaRPr lang="en-CA"/>
                    </a:p>
                  </a:txBody>
                  <a:tcPr/>
                </a:tc>
                <a:tc>
                  <a:txBody>
                    <a:bodyPr/>
                    <a:lstStyle/>
                    <a:p>
                      <a:pPr algn="l" fontAlgn="ctr"/>
                      <a:r>
                        <a:rPr lang="en-CA" sz="600" b="0" i="0" u="none" strike="noStrike">
                          <a:solidFill>
                            <a:srgbClr val="FFFFFF"/>
                          </a:solidFill>
                          <a:effectLst/>
                          <a:latin typeface="Arial" panose="020B0604020202020204" pitchFamily="34" charset="0"/>
                        </a:rPr>
                        <a:t>LENP-331</a:t>
                      </a: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4">
                  <a:txBody>
                    <a:bodyPr/>
                    <a:lstStyle/>
                    <a:p>
                      <a:pPr algn="l" fontAlgn="ctr"/>
                      <a:r>
                        <a:rPr lang="en-US" sz="600" b="0" i="1" u="sng" strike="noStrike">
                          <a:solidFill>
                            <a:schemeClr val="bg1"/>
                          </a:solidFill>
                          <a:effectLst/>
                          <a:latin typeface="Arial" panose="020B0604020202020204" pitchFamily="34" charset="0"/>
                          <a:hlinkClick r:id="rId17">
                            <a:extLst>
                              <a:ext uri="{A12FA001-AC4F-418D-AE19-62706E023703}">
                                <ahyp:hlinkClr xmlns:ahyp="http://schemas.microsoft.com/office/drawing/2018/hyperlinkcolor" val="tx"/>
                              </a:ext>
                            </a:extLst>
                          </a:hlinkClick>
                        </a:rPr>
                        <a:t>Data &amp; Analytics Solutions Tech Sales</a:t>
                      </a:r>
                      <a:endParaRPr lang="en-US"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hMerge="1">
                  <a:txBody>
                    <a:bodyPr/>
                    <a:lstStyle/>
                    <a:p>
                      <a:endParaRPr lang="en-CA"/>
                    </a:p>
                  </a:txBody>
                  <a:tcPr/>
                </a:tc>
                <a:tc hMerge="1">
                  <a:txBody>
                    <a:bodyPr/>
                    <a:lstStyle/>
                    <a:p>
                      <a:pPr algn="l" fontAlgn="ctr"/>
                      <a:endParaRPr lang="en-US" sz="600" b="0" i="1" u="sng" strike="noStrike">
                        <a:solidFill>
                          <a:schemeClr val="bg1"/>
                        </a:solidFill>
                        <a:effectLst/>
                        <a:latin typeface="Arial" panose="020B0604020202020204" pitchFamily="34" charset="0"/>
                      </a:endParaRPr>
                    </a:p>
                  </a:txBody>
                  <a:tcPr marL="7030" marR="7030" marT="7030"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a:txBody>
                    <a:bodyPr/>
                    <a:lstStyle/>
                    <a:p>
                      <a:pPr algn="l" fontAlgn="ctr"/>
                      <a:r>
                        <a:rPr lang="en-CA" sz="600" b="0" i="0" u="none" strike="noStrike">
                          <a:solidFill>
                            <a:schemeClr val="bg1"/>
                          </a:solidFill>
                          <a:effectLst/>
                          <a:latin typeface="Arial" panose="020B0604020202020204" pitchFamily="34" charset="0"/>
                        </a:rPr>
                        <a:t>LENP-332</a:t>
                      </a: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a:txBody>
                    <a:bodyPr/>
                    <a:lstStyle/>
                    <a:p>
                      <a:pPr algn="l" fontAlgn="ctr"/>
                      <a:r>
                        <a:rPr lang="en-CA" sz="600" b="0" i="1" u="sng" strike="noStrike">
                          <a:solidFill>
                            <a:schemeClr val="bg1"/>
                          </a:solidFill>
                          <a:effectLst/>
                          <a:latin typeface="Arial" panose="020B0604020202020204" pitchFamily="34" charset="0"/>
                          <a:hlinkClick r:id="rId18">
                            <a:extLst>
                              <a:ext uri="{A12FA001-AC4F-418D-AE19-62706E023703}">
                                <ahyp:hlinkClr xmlns:ahyp="http://schemas.microsoft.com/office/drawing/2018/hyperlinkcolor" val="tx"/>
                              </a:ext>
                            </a:extLst>
                          </a:hlinkClick>
                        </a:rPr>
                        <a:t>Cloud Solutions Technical Sales</a:t>
                      </a: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a:txBody>
                    <a:bodyPr/>
                    <a:lstStyle/>
                    <a:p>
                      <a:pPr algn="l" fontAlgn="ctr"/>
                      <a:r>
                        <a:rPr lang="en-US" sz="800" b="0" i="0" u="none" strike="noStrike">
                          <a:solidFill>
                            <a:srgbClr val="FFFFFF"/>
                          </a:solidFill>
                          <a:effectLst/>
                          <a:latin typeface="Arial" panose="020B0604020202020204" pitchFamily="34" charset="0"/>
                        </a:rPr>
                        <a:t>Courses: ~ 16.25 hours + Exams: ~  4.5 hours</a:t>
                      </a: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extLst>
                  <a:ext uri="{0D108BD9-81ED-4DB2-BD59-A6C34878D82A}">
                    <a16:rowId xmlns:a16="http://schemas.microsoft.com/office/drawing/2014/main" val="471938070"/>
                  </a:ext>
                </a:extLst>
              </a:tr>
              <a:tr h="181892">
                <a:tc gridSpan="2">
                  <a:txBody>
                    <a:bodyPr/>
                    <a:lstStyle/>
                    <a:p>
                      <a:pPr algn="l" fontAlgn="ctr"/>
                      <a:r>
                        <a:rPr lang="en-CA" sz="800" b="0" i="0" u="none" strike="noStrike">
                          <a:solidFill>
                            <a:srgbClr val="FFFFFF"/>
                          </a:solidFill>
                          <a:effectLst/>
                          <a:latin typeface="Arial" panose="020B0604020202020204" pitchFamily="34" charset="0"/>
                        </a:rPr>
                        <a:t>Storage</a:t>
                      </a: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a:txBody>
                    <a:bodyPr/>
                    <a:lstStyle/>
                    <a:p>
                      <a:pPr algn="l" fontAlgn="ctr"/>
                      <a:r>
                        <a:rPr lang="en-CA" sz="600" b="0" i="0" u="none" strike="noStrike">
                          <a:solidFill>
                            <a:srgbClr val="FFFFFF"/>
                          </a:solidFill>
                          <a:effectLst/>
                          <a:latin typeface="Arial" panose="020B0604020202020204" pitchFamily="34" charset="0"/>
                        </a:rPr>
                        <a:t>LENU-120C </a:t>
                      </a: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3">
                  <a:txBody>
                    <a:bodyPr/>
                    <a:lstStyle/>
                    <a:p>
                      <a:pPr algn="l" fontAlgn="ctr"/>
                      <a:r>
                        <a:rPr lang="en-CA" sz="600" b="0" i="1" u="sng" strike="noStrike">
                          <a:solidFill>
                            <a:schemeClr val="bg1"/>
                          </a:solidFill>
                          <a:effectLst/>
                          <a:latin typeface="Arial" panose="020B0604020202020204" pitchFamily="34" charset="0"/>
                          <a:hlinkClick r:id="rId19">
                            <a:extLst>
                              <a:ext uri="{A12FA001-AC4F-418D-AE19-62706E023703}">
                                <ahyp:hlinkClr xmlns:ahyp="http://schemas.microsoft.com/office/drawing/2018/hyperlinkcolor" val="tx"/>
                              </a:ext>
                            </a:extLst>
                          </a:hlinkClick>
                        </a:rPr>
                        <a:t>Storage Sales Learning Path</a:t>
                      </a: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hMerge="1">
                  <a:txBody>
                    <a:bodyPr/>
                    <a:lstStyle/>
                    <a:p>
                      <a:endParaRPr lang="en-CA"/>
                    </a:p>
                  </a:txBody>
                  <a:tcPr/>
                </a:tc>
                <a:tc gridSpan="5">
                  <a:txBody>
                    <a:bodyPr/>
                    <a:lstStyle/>
                    <a:p>
                      <a:pPr algn="l" fontAlgn="ct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pPr algn="l" fontAlgn="ctr"/>
                      <a:endParaRPr lang="en-CA" sz="600" b="0" i="1" u="sng" strike="noStrike">
                        <a:solidFill>
                          <a:schemeClr val="bg1"/>
                        </a:solidFill>
                        <a:effectLst/>
                        <a:latin typeface="Arial" panose="020B0604020202020204" pitchFamily="34" charset="0"/>
                      </a:endParaRPr>
                    </a:p>
                  </a:txBody>
                  <a:tcPr marL="7030" marR="7030" marT="7030"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2">
                  <a:txBody>
                    <a:bodyPr/>
                    <a:lstStyle/>
                    <a:p>
                      <a:pPr algn="l" fontAlgn="ct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a:txBody>
                    <a:bodyPr/>
                    <a:lstStyle/>
                    <a:p>
                      <a:pPr algn="l" fontAlgn="ctr"/>
                      <a:r>
                        <a:rPr lang="en-US" sz="800" b="0" i="0" u="none" strike="noStrike">
                          <a:solidFill>
                            <a:srgbClr val="FFFFFF"/>
                          </a:solidFill>
                          <a:effectLst/>
                          <a:latin typeface="Arial" panose="020B0604020202020204" pitchFamily="34" charset="0"/>
                        </a:rPr>
                        <a:t>Courses: ~ 5.5 hours + Exam: ~  1.25 hours</a:t>
                      </a: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extLst>
                  <a:ext uri="{0D108BD9-81ED-4DB2-BD59-A6C34878D82A}">
                    <a16:rowId xmlns:a16="http://schemas.microsoft.com/office/drawing/2014/main" val="1556837355"/>
                  </a:ext>
                </a:extLst>
              </a:tr>
              <a:tr h="181892">
                <a:tc gridSpan="2">
                  <a:txBody>
                    <a:bodyPr/>
                    <a:lstStyle/>
                    <a:p>
                      <a:pPr algn="l" fontAlgn="ctr"/>
                      <a:r>
                        <a:rPr lang="en-CA" sz="800" b="0" i="0" u="none" strike="noStrike">
                          <a:solidFill>
                            <a:srgbClr val="FFFFFF"/>
                          </a:solidFill>
                          <a:effectLst/>
                          <a:latin typeface="Arial" panose="020B0604020202020204" pitchFamily="34" charset="0"/>
                        </a:rPr>
                        <a:t>Data Center</a:t>
                      </a: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a:txBody>
                    <a:bodyPr/>
                    <a:lstStyle/>
                    <a:p>
                      <a:pPr algn="l" fontAlgn="ctr"/>
                      <a:r>
                        <a:rPr lang="en-CA" sz="600" b="0" i="0" u="none" strike="noStrike">
                          <a:solidFill>
                            <a:srgbClr val="FFFFFF"/>
                          </a:solidFill>
                          <a:effectLst/>
                          <a:latin typeface="Arial" panose="020B0604020202020204" pitchFamily="34" charset="0"/>
                        </a:rPr>
                        <a:t>LENU-119C</a:t>
                      </a: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3">
                  <a:txBody>
                    <a:bodyPr/>
                    <a:lstStyle/>
                    <a:p>
                      <a:pPr algn="l" fontAlgn="ctr"/>
                      <a:r>
                        <a:rPr lang="en-CA" sz="600" b="0" i="1" u="sng" strike="noStrike">
                          <a:solidFill>
                            <a:schemeClr val="bg1"/>
                          </a:solidFill>
                          <a:effectLst/>
                          <a:latin typeface="Arial" panose="020B0604020202020204" pitchFamily="34" charset="0"/>
                          <a:hlinkClick r:id="rId20">
                            <a:extLst>
                              <a:ext uri="{A12FA001-AC4F-418D-AE19-62706E023703}">
                                <ahyp:hlinkClr xmlns:ahyp="http://schemas.microsoft.com/office/drawing/2018/hyperlinkcolor" val="tx"/>
                              </a:ext>
                            </a:extLst>
                          </a:hlinkClick>
                        </a:rPr>
                        <a:t>Data Center Sales</a:t>
                      </a: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hMerge="1">
                  <a:txBody>
                    <a:bodyPr/>
                    <a:lstStyle/>
                    <a:p>
                      <a:endParaRPr lang="en-CA"/>
                    </a:p>
                  </a:txBody>
                  <a:tcPr/>
                </a:tc>
                <a:tc gridSpan="5">
                  <a:txBody>
                    <a:bodyPr/>
                    <a:lstStyle/>
                    <a:p>
                      <a:pPr algn="l" fontAlgn="ct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pPr algn="l" fontAlgn="ctr"/>
                      <a:endParaRPr lang="en-CA" sz="600" b="0" i="1" u="sng" strike="noStrike">
                        <a:solidFill>
                          <a:schemeClr val="bg1"/>
                        </a:solidFill>
                        <a:effectLst/>
                        <a:latin typeface="Arial" panose="020B0604020202020204" pitchFamily="34" charset="0"/>
                      </a:endParaRPr>
                    </a:p>
                  </a:txBody>
                  <a:tcPr marL="7030" marR="7030" marT="7030"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2">
                  <a:txBody>
                    <a:bodyPr/>
                    <a:lstStyle/>
                    <a:p>
                      <a:pPr algn="l" fontAlgn="ct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a:txBody>
                    <a:bodyPr/>
                    <a:lstStyle/>
                    <a:p>
                      <a:pPr algn="l" fontAlgn="ctr"/>
                      <a:r>
                        <a:rPr lang="en-US" sz="800" b="0" i="0" u="none" strike="noStrike">
                          <a:solidFill>
                            <a:srgbClr val="FFFFFF"/>
                          </a:solidFill>
                          <a:effectLst/>
                          <a:latin typeface="Arial" panose="020B0604020202020204" pitchFamily="34" charset="0"/>
                        </a:rPr>
                        <a:t>Courses: ~ 12 hours + Exam: ~  1.5 hours</a:t>
                      </a: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extLst>
                  <a:ext uri="{0D108BD9-81ED-4DB2-BD59-A6C34878D82A}">
                    <a16:rowId xmlns:a16="http://schemas.microsoft.com/office/drawing/2014/main" val="3664410675"/>
                  </a:ext>
                </a:extLst>
              </a:tr>
              <a:tr h="250805">
                <a:tc gridSpan="2">
                  <a:txBody>
                    <a:bodyPr/>
                    <a:lstStyle/>
                    <a:p>
                      <a:pPr algn="l" fontAlgn="ctr"/>
                      <a:r>
                        <a:rPr lang="en-CA" sz="800" b="0" i="0" u="none" strike="noStrike">
                          <a:solidFill>
                            <a:srgbClr val="FFFFFF"/>
                          </a:solidFill>
                          <a:effectLst/>
                          <a:latin typeface="Arial" panose="020B0604020202020204" pitchFamily="34" charset="0"/>
                        </a:rPr>
                        <a:t>Advanced Data Center</a:t>
                      </a: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gridSpan="4">
                  <a:txBody>
                    <a:bodyPr/>
                    <a:lstStyle/>
                    <a:p>
                      <a:pPr algn="l" fontAlgn="ctr"/>
                      <a:r>
                        <a:rPr lang="en-CA" sz="600" b="0" i="1" u="sng" strike="noStrike" err="1">
                          <a:solidFill>
                            <a:schemeClr val="bg1"/>
                          </a:solidFill>
                          <a:effectLst/>
                          <a:latin typeface="Arial" panose="020B0604020202020204" pitchFamily="34" charset="0"/>
                          <a:hlinkClick r:id="rId12">
                            <a:extLst>
                              <a:ext uri="{A12FA001-AC4F-418D-AE19-62706E023703}">
                                <ahyp:hlinkClr xmlns:ahyp="http://schemas.microsoft.com/office/drawing/2018/hyperlinkcolor" val="tx"/>
                              </a:ext>
                            </a:extLst>
                          </a:hlinkClick>
                        </a:rPr>
                        <a:t>TruScale</a:t>
                      </a:r>
                      <a:r>
                        <a:rPr lang="en-CA" sz="600" b="0" i="1" u="sng" strike="noStrike">
                          <a:solidFill>
                            <a:schemeClr val="bg1"/>
                          </a:solidFill>
                          <a:effectLst/>
                          <a:latin typeface="Arial" panose="020B0604020202020204" pitchFamily="34" charset="0"/>
                          <a:hlinkClick r:id="rId12">
                            <a:extLst>
                              <a:ext uri="{A12FA001-AC4F-418D-AE19-62706E023703}">
                                <ahyp:hlinkClr xmlns:ahyp="http://schemas.microsoft.com/office/drawing/2018/hyperlinkcolor" val="tx"/>
                              </a:ext>
                            </a:extLst>
                          </a:hlinkClick>
                        </a:rPr>
                        <a:t> Infrastructure as a Service  Credential</a:t>
                      </a: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hMerge="1">
                  <a:txBody>
                    <a:bodyPr/>
                    <a:lstStyle/>
                    <a:p>
                      <a:endParaRPr lang="en-CA"/>
                    </a:p>
                  </a:txBody>
                  <a:tcPr/>
                </a:tc>
                <a:tc hMerge="1">
                  <a:txBody>
                    <a:bodyPr/>
                    <a:lstStyle/>
                    <a:p>
                      <a:endParaRPr lang="en-CA"/>
                    </a:p>
                  </a:txBody>
                  <a:tcPr/>
                </a:tc>
                <a:tc>
                  <a:txBody>
                    <a:bodyPr/>
                    <a:lstStyle/>
                    <a:p>
                      <a:pPr algn="l" fontAlgn="ctr"/>
                      <a:r>
                        <a:rPr lang="en-CA" sz="600" b="0" i="0" u="none" strike="noStrike">
                          <a:solidFill>
                            <a:srgbClr val="FFFFFF"/>
                          </a:solidFill>
                          <a:effectLst/>
                          <a:latin typeface="Arial" panose="020B0604020202020204" pitchFamily="34" charset="0"/>
                        </a:rPr>
                        <a:t>LENU-319C</a:t>
                      </a: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4">
                  <a:txBody>
                    <a:bodyPr/>
                    <a:lstStyle/>
                    <a:p>
                      <a:pPr algn="l" fontAlgn="ctr"/>
                      <a:r>
                        <a:rPr lang="en-CA" sz="600" b="0" i="1" u="sng" strike="noStrike">
                          <a:solidFill>
                            <a:schemeClr val="bg1"/>
                          </a:solidFill>
                          <a:effectLst/>
                          <a:latin typeface="Arial" panose="020B0604020202020204" pitchFamily="34" charset="0"/>
                          <a:hlinkClick r:id="rId21">
                            <a:extLst>
                              <a:ext uri="{A12FA001-AC4F-418D-AE19-62706E023703}">
                                <ahyp:hlinkClr xmlns:ahyp="http://schemas.microsoft.com/office/drawing/2018/hyperlinkcolor" val="tx"/>
                              </a:ext>
                            </a:extLst>
                          </a:hlinkClick>
                        </a:rPr>
                        <a:t>Data Center Technical Sales</a:t>
                      </a: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hMerge="1">
                  <a:txBody>
                    <a:bodyPr/>
                    <a:lstStyle/>
                    <a:p>
                      <a:endParaRPr lang="en-CA"/>
                    </a:p>
                  </a:txBody>
                  <a:tcPr/>
                </a:tc>
                <a:tc hMerge="1">
                  <a:txBody>
                    <a:bodyPr/>
                    <a:lstStyle/>
                    <a:p>
                      <a:pPr algn="l" fontAlgn="ctr"/>
                      <a:endParaRPr lang="en-CA" sz="600" b="0" i="1" u="sng" strike="noStrike">
                        <a:solidFill>
                          <a:schemeClr val="bg1"/>
                        </a:solidFill>
                        <a:effectLst/>
                        <a:latin typeface="Arial" panose="020B0604020202020204" pitchFamily="34" charset="0"/>
                      </a:endParaRPr>
                    </a:p>
                  </a:txBody>
                  <a:tcPr marL="7030" marR="7030" marT="7030"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2">
                  <a:txBody>
                    <a:bodyPr/>
                    <a:lstStyle/>
                    <a:p>
                      <a:pPr algn="l" fontAlgn="ctr"/>
                      <a:endParaRPr lang="en-CA" sz="600" b="0" i="1" u="sng" strike="noStrike">
                        <a:solidFill>
                          <a:schemeClr val="bg1"/>
                        </a:solidFill>
                        <a:effectLst/>
                        <a:latin typeface="Arial" panose="020B0604020202020204" pitchFamily="34" charset="0"/>
                      </a:endParaRP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CA"/>
                    </a:p>
                  </a:txBody>
                  <a:tcPr/>
                </a:tc>
                <a:tc>
                  <a:txBody>
                    <a:bodyPr/>
                    <a:lstStyle/>
                    <a:p>
                      <a:pPr algn="l" fontAlgn="ctr"/>
                      <a:r>
                        <a:rPr lang="en-US" sz="800" b="0" i="0" u="none" strike="noStrike">
                          <a:solidFill>
                            <a:srgbClr val="FFFFFF"/>
                          </a:solidFill>
                          <a:effectLst/>
                          <a:latin typeface="Arial" panose="020B0604020202020204" pitchFamily="34" charset="0"/>
                        </a:rPr>
                        <a:t>Courses: ~ 12 hours + Exam: ~  1.5 hours + Assess: ~ 30 min.</a:t>
                      </a:r>
                    </a:p>
                  </a:txBody>
                  <a:tcPr marL="7028" marR="7028" marT="7028"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extLst>
                  <a:ext uri="{0D108BD9-81ED-4DB2-BD59-A6C34878D82A}">
                    <a16:rowId xmlns:a16="http://schemas.microsoft.com/office/drawing/2014/main" val="1490920776"/>
                  </a:ext>
                </a:extLst>
              </a:tr>
              <a:tr h="150259">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w="6350" cap="flat" cmpd="sng" algn="ctr">
                      <a:solidFill>
                        <a:srgbClr val="C9D0F0"/>
                      </a:solidFill>
                      <a:prstDash val="solid"/>
                      <a:round/>
                      <a:headEnd type="none" w="med" len="med"/>
                      <a:tailEnd type="none" w="med" len="med"/>
                    </a:lnT>
                    <a:lnB>
                      <a:noFill/>
                    </a:lnB>
                    <a:solidFill>
                      <a:srgbClr val="000000"/>
                    </a:solidFill>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w="6350" cap="flat" cmpd="sng" algn="ctr">
                      <a:solidFill>
                        <a:srgbClr val="C9D0F0"/>
                      </a:solidFill>
                      <a:prstDash val="solid"/>
                      <a:round/>
                      <a:headEnd type="none" w="med" len="med"/>
                      <a:tailEnd type="none" w="med" len="med"/>
                    </a:lnT>
                    <a:lnB>
                      <a:noFill/>
                    </a:lnB>
                    <a:solidFill>
                      <a:srgbClr val="000000"/>
                    </a:solidFill>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w="6350" cap="flat" cmpd="sng" algn="ctr">
                      <a:solidFill>
                        <a:srgbClr val="C9D0F0"/>
                      </a:solidFill>
                      <a:prstDash val="solid"/>
                      <a:round/>
                      <a:headEnd type="none" w="med" len="med"/>
                      <a:tailEnd type="none" w="med" len="med"/>
                    </a:lnT>
                    <a:lnB>
                      <a:noFill/>
                    </a:lnB>
                    <a:solidFill>
                      <a:srgbClr val="000000"/>
                    </a:solidFill>
                  </a:tcPr>
                </a:tc>
                <a:tc gridSpan="2">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w="6350" cap="flat" cmpd="sng" algn="ctr">
                      <a:solidFill>
                        <a:srgbClr val="C9D0F0"/>
                      </a:solidFill>
                      <a:prstDash val="solid"/>
                      <a:round/>
                      <a:headEnd type="none" w="med" len="med"/>
                      <a:tailEnd type="none" w="med" len="med"/>
                    </a:lnT>
                    <a:lnB>
                      <a:noFill/>
                    </a:lnB>
                    <a:solidFill>
                      <a:srgbClr val="000000"/>
                    </a:solidFill>
                  </a:tcPr>
                </a:tc>
                <a:tc hMerge="1">
                  <a:txBody>
                    <a:bodyPr/>
                    <a:lstStyle/>
                    <a:p>
                      <a:pPr algn="l" fontAlgn="b"/>
                      <a:endParaRPr lang="en-CA" sz="800" b="0" i="0" u="none" strike="noStrike">
                        <a:solidFill>
                          <a:srgbClr val="000000"/>
                        </a:solidFill>
                        <a:effectLst/>
                        <a:latin typeface="Arial" panose="020B0604020202020204" pitchFamily="34" charset="0"/>
                      </a:endParaRPr>
                    </a:p>
                  </a:txBody>
                  <a:tcPr marL="7030" marR="7030" marT="7030" marB="0" anchor="b">
                    <a:lnL>
                      <a:noFill/>
                    </a:lnL>
                    <a:lnR>
                      <a:noFill/>
                    </a:lnR>
                    <a:lnT w="6350" cap="flat" cmpd="sng" algn="ctr">
                      <a:solidFill>
                        <a:srgbClr val="C9D0F0"/>
                      </a:solidFill>
                      <a:prstDash val="solid"/>
                      <a:round/>
                      <a:headEnd type="none" w="med" len="med"/>
                      <a:tailEnd type="none" w="med" len="med"/>
                    </a:lnT>
                    <a:lnB>
                      <a:noFill/>
                    </a:lnB>
                    <a:solidFill>
                      <a:srgbClr val="000000"/>
                    </a:solidFill>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w="6350" cap="flat" cmpd="sng" algn="ctr">
                      <a:solidFill>
                        <a:srgbClr val="C9D0F0"/>
                      </a:solidFill>
                      <a:prstDash val="solid"/>
                      <a:round/>
                      <a:headEnd type="none" w="med" len="med"/>
                      <a:tailEnd type="none" w="med" len="med"/>
                    </a:lnT>
                    <a:lnB>
                      <a:noFill/>
                    </a:lnB>
                    <a:solidFill>
                      <a:srgbClr val="000000"/>
                    </a:solidFill>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w="6350" cap="flat" cmpd="sng" algn="ctr">
                      <a:solidFill>
                        <a:srgbClr val="C9D0F0"/>
                      </a:solidFill>
                      <a:prstDash val="solid"/>
                      <a:round/>
                      <a:headEnd type="none" w="med" len="med"/>
                      <a:tailEnd type="none" w="med" len="med"/>
                    </a:lnT>
                    <a:lnB>
                      <a:noFill/>
                    </a:lnB>
                    <a:solidFill>
                      <a:srgbClr val="000000"/>
                    </a:solidFill>
                  </a:tcPr>
                </a:tc>
                <a:tc gridSpan="2">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w="6350" cap="flat" cmpd="sng" algn="ctr">
                      <a:solidFill>
                        <a:srgbClr val="C9D0F0"/>
                      </a:solidFill>
                      <a:prstDash val="solid"/>
                      <a:round/>
                      <a:headEnd type="none" w="med" len="med"/>
                      <a:tailEnd type="none" w="med" len="med"/>
                    </a:lnT>
                    <a:lnB>
                      <a:noFill/>
                    </a:lnB>
                    <a:solidFill>
                      <a:srgbClr val="000000"/>
                    </a:solidFill>
                  </a:tcPr>
                </a:tc>
                <a:tc hMerge="1">
                  <a:txBody>
                    <a:bodyPr/>
                    <a:lstStyle/>
                    <a:p>
                      <a:pPr algn="l" fontAlgn="b"/>
                      <a:endParaRPr lang="en-CA" sz="800" b="0" i="0" u="none" strike="noStrike">
                        <a:solidFill>
                          <a:srgbClr val="000000"/>
                        </a:solidFill>
                        <a:effectLst/>
                        <a:latin typeface="Arial" panose="020B0604020202020204" pitchFamily="34" charset="0"/>
                      </a:endParaRPr>
                    </a:p>
                  </a:txBody>
                  <a:tcPr marL="7030" marR="7030" marT="7030" marB="0" anchor="b">
                    <a:lnL>
                      <a:noFill/>
                    </a:lnL>
                    <a:lnR>
                      <a:noFill/>
                    </a:lnR>
                    <a:lnT w="6350" cap="flat" cmpd="sng" algn="ctr">
                      <a:solidFill>
                        <a:srgbClr val="C9D0F0"/>
                      </a:solidFill>
                      <a:prstDash val="solid"/>
                      <a:round/>
                      <a:headEnd type="none" w="med" len="med"/>
                      <a:tailEnd type="none" w="med" len="med"/>
                    </a:lnT>
                    <a:lnB>
                      <a:noFill/>
                    </a:lnB>
                    <a:solidFill>
                      <a:srgbClr val="000000"/>
                    </a:solidFill>
                  </a:tcPr>
                </a:tc>
                <a:tc gridSpan="2">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w="6350" cap="flat" cmpd="sng" algn="ctr">
                      <a:solidFill>
                        <a:srgbClr val="C9D0F0"/>
                      </a:solidFill>
                      <a:prstDash val="solid"/>
                      <a:round/>
                      <a:headEnd type="none" w="med" len="med"/>
                      <a:tailEnd type="none" w="med" len="med"/>
                    </a:lnT>
                    <a:lnB>
                      <a:noFill/>
                    </a:lnB>
                    <a:solidFill>
                      <a:srgbClr val="000000"/>
                    </a:solidFill>
                  </a:tcPr>
                </a:tc>
                <a:tc hMerge="1">
                  <a:txBody>
                    <a:bodyPr/>
                    <a:lstStyle/>
                    <a:p>
                      <a:pPr algn="l" fontAlgn="b"/>
                      <a:endParaRPr lang="en-CA" sz="800" b="0" i="0" u="none" strike="noStrike">
                        <a:solidFill>
                          <a:srgbClr val="000000"/>
                        </a:solidFill>
                        <a:effectLst/>
                        <a:latin typeface="Arial" panose="020B0604020202020204" pitchFamily="34" charset="0"/>
                      </a:endParaRPr>
                    </a:p>
                  </a:txBody>
                  <a:tcPr marL="7030" marR="7030" marT="7030" marB="0" anchor="b">
                    <a:lnL>
                      <a:noFill/>
                    </a:lnL>
                    <a:lnR>
                      <a:noFill/>
                    </a:lnR>
                    <a:lnT w="6350" cap="flat" cmpd="sng" algn="ctr">
                      <a:solidFill>
                        <a:srgbClr val="C9D0F0"/>
                      </a:solidFill>
                      <a:prstDash val="solid"/>
                      <a:round/>
                      <a:headEnd type="none" w="med" len="med"/>
                      <a:tailEnd type="none" w="med" len="med"/>
                    </a:lnT>
                    <a:lnB>
                      <a:noFill/>
                    </a:lnB>
                    <a:solidFill>
                      <a:srgbClr val="000000"/>
                    </a:solidFill>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w="6350" cap="flat" cmpd="sng" algn="ctr">
                      <a:solidFill>
                        <a:srgbClr val="C9D0F0"/>
                      </a:solidFill>
                      <a:prstDash val="solid"/>
                      <a:round/>
                      <a:headEnd type="none" w="med" len="med"/>
                      <a:tailEnd type="none" w="med" len="med"/>
                    </a:lnT>
                    <a:lnB>
                      <a:noFill/>
                    </a:lnB>
                    <a:solidFill>
                      <a:srgbClr val="000000"/>
                    </a:solidFill>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w="6350" cap="flat" cmpd="sng" algn="ctr">
                      <a:solidFill>
                        <a:srgbClr val="C9D0F0"/>
                      </a:solidFill>
                      <a:prstDash val="solid"/>
                      <a:round/>
                      <a:headEnd type="none" w="med" len="med"/>
                      <a:tailEnd type="none" w="med" len="med"/>
                    </a:lnT>
                    <a:lnB>
                      <a:noFill/>
                    </a:lnB>
                    <a:solidFill>
                      <a:srgbClr val="000000"/>
                    </a:solidFill>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w="6350" cap="flat" cmpd="sng" algn="ctr">
                      <a:solidFill>
                        <a:srgbClr val="C9D0F0"/>
                      </a:solidFill>
                      <a:prstDash val="solid"/>
                      <a:round/>
                      <a:headEnd type="none" w="med" len="med"/>
                      <a:tailEnd type="none" w="med" len="med"/>
                    </a:lnT>
                    <a:lnB>
                      <a:noFill/>
                    </a:lnB>
                    <a:solidFill>
                      <a:srgbClr val="000000"/>
                    </a:solidFill>
                  </a:tcPr>
                </a:tc>
                <a:extLst>
                  <a:ext uri="{0D108BD9-81ED-4DB2-BD59-A6C34878D82A}">
                    <a16:rowId xmlns:a16="http://schemas.microsoft.com/office/drawing/2014/main" val="1367156950"/>
                  </a:ext>
                </a:extLst>
              </a:tr>
              <a:tr h="150259">
                <a:tc gridSpan="11">
                  <a:txBody>
                    <a:bodyPr/>
                    <a:lstStyle/>
                    <a:p>
                      <a:pPr algn="l" fontAlgn="b"/>
                      <a:r>
                        <a:rPr lang="en-US" sz="600" b="0" i="1" u="none" strike="noStrike">
                          <a:solidFill>
                            <a:srgbClr val="FFFFFF"/>
                          </a:solidFill>
                          <a:effectLst/>
                          <a:latin typeface="Arial" panose="020B0604020202020204" pitchFamily="34" charset="0"/>
                        </a:rPr>
                        <a:t>If you are logged into LPH (or LPL - Lenovo Partner Learning), you can access the links to the Accreditations</a:t>
                      </a:r>
                    </a:p>
                  </a:txBody>
                  <a:tcPr marL="7028" marR="7028" marT="7028" marB="0" anchor="b">
                    <a:lnL>
                      <a:noFill/>
                    </a:lnL>
                    <a:lnR>
                      <a:noFill/>
                    </a:lnR>
                    <a:lnT>
                      <a:noFill/>
                    </a:lnT>
                    <a:lnB>
                      <a:noFill/>
                    </a:lnB>
                    <a:solidFill>
                      <a:srgbClr val="000000"/>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pPr algn="l" fontAlgn="b"/>
                      <a:endParaRPr lang="en-US" sz="600" b="0" i="1" u="none" strike="noStrike">
                        <a:solidFill>
                          <a:srgbClr val="FFFFFF"/>
                        </a:solidFill>
                        <a:effectLst/>
                        <a:latin typeface="Arial" panose="020B0604020202020204" pitchFamily="34" charset="0"/>
                      </a:endParaRPr>
                    </a:p>
                  </a:txBody>
                  <a:tcPr marL="7030" marR="7030" marT="7030" marB="0" anchor="b">
                    <a:lnL>
                      <a:noFill/>
                    </a:lnL>
                    <a:lnR>
                      <a:noFill/>
                    </a:lnR>
                    <a:lnT>
                      <a:noFill/>
                    </a:lnT>
                    <a:lnB>
                      <a:noFill/>
                    </a:lnB>
                    <a:solidFill>
                      <a:srgbClr val="000000"/>
                    </a:solidFill>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a:noFill/>
                    </a:lnT>
                    <a:lnB>
                      <a:noFill/>
                    </a:lnB>
                    <a:solidFill>
                      <a:srgbClr val="000000"/>
                    </a:solidFill>
                  </a:tcPr>
                </a:tc>
                <a:tc>
                  <a:txBody>
                    <a:bodyPr/>
                    <a:lstStyle/>
                    <a:p>
                      <a:pPr algn="l" fontAlgn="b"/>
                      <a:r>
                        <a:rPr lang="en-CA" sz="800" b="0" i="0" u="none" strike="noStrike">
                          <a:solidFill>
                            <a:srgbClr val="000000"/>
                          </a:solidFill>
                          <a:effectLst/>
                          <a:latin typeface="Arial" panose="020B0604020202020204" pitchFamily="34" charset="0"/>
                        </a:rPr>
                        <a:t> </a:t>
                      </a:r>
                    </a:p>
                  </a:txBody>
                  <a:tcPr marL="7028" marR="7028" marT="7028" marB="0" anchor="b">
                    <a:lnL>
                      <a:noFill/>
                    </a:lnL>
                    <a:lnR>
                      <a:noFill/>
                    </a:lnR>
                    <a:lnT>
                      <a:noFill/>
                    </a:lnT>
                    <a:lnB>
                      <a:noFill/>
                    </a:lnB>
                    <a:solidFill>
                      <a:srgbClr val="000000"/>
                    </a:solidFill>
                  </a:tcPr>
                </a:tc>
                <a:tc>
                  <a:txBody>
                    <a:bodyPr/>
                    <a:lstStyle/>
                    <a:p>
                      <a:pPr algn="l" fontAlgn="b"/>
                      <a:r>
                        <a:rPr lang="en-CA" sz="800" b="0" i="0" u="none" strike="noStrike" dirty="0">
                          <a:solidFill>
                            <a:srgbClr val="000000"/>
                          </a:solidFill>
                          <a:effectLst/>
                          <a:latin typeface="Arial" panose="020B0604020202020204" pitchFamily="34" charset="0"/>
                        </a:rPr>
                        <a:t> </a:t>
                      </a:r>
                    </a:p>
                  </a:txBody>
                  <a:tcPr marL="7028" marR="7028" marT="7028" marB="0" anchor="b">
                    <a:lnL>
                      <a:noFill/>
                    </a:lnL>
                    <a:lnR>
                      <a:noFill/>
                    </a:lnR>
                    <a:lnT>
                      <a:noFill/>
                    </a:lnT>
                    <a:lnB>
                      <a:noFill/>
                    </a:lnB>
                    <a:solidFill>
                      <a:srgbClr val="000000"/>
                    </a:solidFill>
                  </a:tcPr>
                </a:tc>
                <a:extLst>
                  <a:ext uri="{0D108BD9-81ED-4DB2-BD59-A6C34878D82A}">
                    <a16:rowId xmlns:a16="http://schemas.microsoft.com/office/drawing/2014/main" val="210906606"/>
                  </a:ext>
                </a:extLst>
              </a:tr>
            </a:tbl>
          </a:graphicData>
        </a:graphic>
      </p:graphicFrame>
    </p:spTree>
    <p:extLst>
      <p:ext uri="{BB962C8B-B14F-4D97-AF65-F5344CB8AC3E}">
        <p14:creationId xmlns:p14="http://schemas.microsoft.com/office/powerpoint/2010/main" val="267159502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E739D-775D-3B6D-331D-49103F2E6963}"/>
              </a:ext>
            </a:extLst>
          </p:cNvPr>
          <p:cNvSpPr>
            <a:spLocks noGrp="1"/>
          </p:cNvSpPr>
          <p:nvPr>
            <p:ph type="title"/>
          </p:nvPr>
        </p:nvSpPr>
        <p:spPr/>
        <p:txBody>
          <a:bodyPr/>
          <a:lstStyle/>
          <a:p>
            <a:r>
              <a:rPr lang="en-CA"/>
              <a:t>Gold 360 &amp; Platinum 360 Tiering Requirements</a:t>
            </a:r>
            <a:endParaRPr lang="en-US"/>
          </a:p>
        </p:txBody>
      </p:sp>
      <p:pic>
        <p:nvPicPr>
          <p:cNvPr id="10" name="Content Placeholder 20">
            <a:extLst>
              <a:ext uri="{FF2B5EF4-FFF2-40B4-BE49-F238E27FC236}">
                <a16:creationId xmlns:a16="http://schemas.microsoft.com/office/drawing/2014/main" id="{CA080DC9-5F94-A62C-7A49-D1CF0B97E6FC}"/>
              </a:ext>
            </a:extLst>
          </p:cNvPr>
          <p:cNvPicPr>
            <a:picLocks noChangeAspect="1"/>
          </p:cNvPicPr>
          <p:nvPr/>
        </p:nvPicPr>
        <p:blipFill>
          <a:blip r:embed="rId2"/>
          <a:stretch>
            <a:fillRect/>
          </a:stretch>
        </p:blipFill>
        <p:spPr>
          <a:xfrm>
            <a:off x="11225558" y="6289502"/>
            <a:ext cx="827211" cy="440038"/>
          </a:xfrm>
          <a:prstGeom prst="rect">
            <a:avLst/>
          </a:prstGeom>
        </p:spPr>
      </p:pic>
      <p:graphicFrame>
        <p:nvGraphicFramePr>
          <p:cNvPr id="5" name="Table 4">
            <a:extLst>
              <a:ext uri="{FF2B5EF4-FFF2-40B4-BE49-F238E27FC236}">
                <a16:creationId xmlns:a16="http://schemas.microsoft.com/office/drawing/2014/main" id="{16264F88-16E3-E5F9-EAA2-EB773692A940}"/>
              </a:ext>
            </a:extLst>
          </p:cNvPr>
          <p:cNvGraphicFramePr>
            <a:graphicFrameLocks noGrp="1"/>
          </p:cNvGraphicFramePr>
          <p:nvPr/>
        </p:nvGraphicFramePr>
        <p:xfrm>
          <a:off x="757365" y="957433"/>
          <a:ext cx="10286913" cy="5238116"/>
        </p:xfrm>
        <a:graphic>
          <a:graphicData uri="http://schemas.openxmlformats.org/drawingml/2006/table">
            <a:tbl>
              <a:tblPr/>
              <a:tblGrid>
                <a:gridCol w="1935402">
                  <a:extLst>
                    <a:ext uri="{9D8B030D-6E8A-4147-A177-3AD203B41FA5}">
                      <a16:colId xmlns:a16="http://schemas.microsoft.com/office/drawing/2014/main" val="2727315016"/>
                    </a:ext>
                  </a:extLst>
                </a:gridCol>
                <a:gridCol w="575153">
                  <a:extLst>
                    <a:ext uri="{9D8B030D-6E8A-4147-A177-3AD203B41FA5}">
                      <a16:colId xmlns:a16="http://schemas.microsoft.com/office/drawing/2014/main" val="1963318536"/>
                    </a:ext>
                  </a:extLst>
                </a:gridCol>
                <a:gridCol w="1404883">
                  <a:extLst>
                    <a:ext uri="{9D8B030D-6E8A-4147-A177-3AD203B41FA5}">
                      <a16:colId xmlns:a16="http://schemas.microsoft.com/office/drawing/2014/main" val="2290656680"/>
                    </a:ext>
                  </a:extLst>
                </a:gridCol>
                <a:gridCol w="586938">
                  <a:extLst>
                    <a:ext uri="{9D8B030D-6E8A-4147-A177-3AD203B41FA5}">
                      <a16:colId xmlns:a16="http://schemas.microsoft.com/office/drawing/2014/main" val="2996610236"/>
                    </a:ext>
                  </a:extLst>
                </a:gridCol>
                <a:gridCol w="1435525">
                  <a:extLst>
                    <a:ext uri="{9D8B030D-6E8A-4147-A177-3AD203B41FA5}">
                      <a16:colId xmlns:a16="http://schemas.microsoft.com/office/drawing/2014/main" val="587563550"/>
                    </a:ext>
                  </a:extLst>
                </a:gridCol>
                <a:gridCol w="490296">
                  <a:extLst>
                    <a:ext uri="{9D8B030D-6E8A-4147-A177-3AD203B41FA5}">
                      <a16:colId xmlns:a16="http://schemas.microsoft.com/office/drawing/2014/main" val="3705358575"/>
                    </a:ext>
                  </a:extLst>
                </a:gridCol>
                <a:gridCol w="1348312">
                  <a:extLst>
                    <a:ext uri="{9D8B030D-6E8A-4147-A177-3AD203B41FA5}">
                      <a16:colId xmlns:a16="http://schemas.microsoft.com/office/drawing/2014/main" val="1762817511"/>
                    </a:ext>
                  </a:extLst>
                </a:gridCol>
                <a:gridCol w="204438">
                  <a:extLst>
                    <a:ext uri="{9D8B030D-6E8A-4147-A177-3AD203B41FA5}">
                      <a16:colId xmlns:a16="http://schemas.microsoft.com/office/drawing/2014/main" val="919230284"/>
                    </a:ext>
                  </a:extLst>
                </a:gridCol>
                <a:gridCol w="2305966">
                  <a:extLst>
                    <a:ext uri="{9D8B030D-6E8A-4147-A177-3AD203B41FA5}">
                      <a16:colId xmlns:a16="http://schemas.microsoft.com/office/drawing/2014/main" val="106024974"/>
                    </a:ext>
                  </a:extLst>
                </a:gridCol>
              </a:tblGrid>
              <a:tr h="127815">
                <a:tc>
                  <a:txBody>
                    <a:bodyPr/>
                    <a:lstStyle/>
                    <a:p>
                      <a:pPr algn="l" fontAlgn="b"/>
                      <a:r>
                        <a:rPr lang="en-US" sz="800" b="1" i="0" u="none" strike="noStrike">
                          <a:solidFill>
                            <a:srgbClr val="FFFFFF"/>
                          </a:solidFill>
                          <a:effectLst/>
                          <a:latin typeface="Arial" panose="020B0604020202020204" pitchFamily="34" charset="0"/>
                        </a:rPr>
                        <a:t>Lenovo360 Tiers</a:t>
                      </a:r>
                    </a:p>
                  </a:txBody>
                  <a:tcPr marL="5926" marR="5926" marT="5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800" b="1" i="0" u="none" strike="noStrike">
                          <a:solidFill>
                            <a:srgbClr val="D9C1D8"/>
                          </a:solidFill>
                          <a:effectLst/>
                          <a:latin typeface="Arial" panose="020B0604020202020204" pitchFamily="34" charset="0"/>
                        </a:rPr>
                        <a:t> </a:t>
                      </a:r>
                    </a:p>
                  </a:txBody>
                  <a:tcPr marL="5926" marR="5926" marT="5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800" b="1" i="0" u="none" strike="noStrike">
                          <a:solidFill>
                            <a:srgbClr val="F26A52"/>
                          </a:solidFill>
                          <a:effectLst/>
                          <a:latin typeface="Arial" panose="020B0604020202020204" pitchFamily="34" charset="0"/>
                        </a:rPr>
                        <a:t>Gold 360</a:t>
                      </a:r>
                    </a:p>
                  </a:txBody>
                  <a:tcPr marL="5926" marR="5926" marT="592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b"/>
                      <a:r>
                        <a:rPr lang="en-US" sz="700" b="1" i="0" u="none" strike="noStrike">
                          <a:solidFill>
                            <a:srgbClr val="F26A52"/>
                          </a:solidFill>
                          <a:effectLst/>
                          <a:latin typeface="Arial" panose="020B0604020202020204" pitchFamily="34" charset="0"/>
                        </a:rPr>
                        <a:t> </a:t>
                      </a:r>
                    </a:p>
                  </a:txBody>
                  <a:tcPr marL="5926" marR="5926" marT="592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800" b="1" i="0" u="none" strike="noStrike">
                          <a:solidFill>
                            <a:schemeClr val="accent3"/>
                          </a:solidFill>
                          <a:effectLst/>
                          <a:latin typeface="Arial" panose="020B0604020202020204" pitchFamily="34" charset="0"/>
                        </a:rPr>
                        <a:t>Platinum 360</a:t>
                      </a:r>
                    </a:p>
                  </a:txBody>
                  <a:tcPr marL="5926" marR="5926" marT="5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b"/>
                      <a:r>
                        <a:rPr lang="en-US" sz="700" b="1" i="0" u="none" strike="noStrike">
                          <a:solidFill>
                            <a:srgbClr val="F2F2F2"/>
                          </a:solidFill>
                          <a:effectLst/>
                          <a:latin typeface="Arial" panose="020B0604020202020204" pitchFamily="34" charset="0"/>
                        </a:rPr>
                        <a:t> </a:t>
                      </a:r>
                    </a:p>
                  </a:txBody>
                  <a:tcPr marL="5926" marR="5926" marT="5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ctr" fontAlgn="b"/>
                      <a:r>
                        <a:rPr lang="en-US" sz="800" b="0" i="0" u="none" strike="noStrike">
                          <a:solidFill>
                            <a:srgbClr val="FFFFFF"/>
                          </a:solidFill>
                          <a:effectLst/>
                          <a:latin typeface="Arial" panose="020B0604020202020204" pitchFamily="34" charset="0"/>
                        </a:rPr>
                        <a:t> </a:t>
                      </a:r>
                    </a:p>
                  </a:txBody>
                  <a:tcPr marL="5926" marR="5926" marT="5926" marB="0" anchor="b">
                    <a:lnL w="6350" cap="flat" cmpd="sng" algn="ctr">
                      <a:solidFill>
                        <a:srgbClr val="000000"/>
                      </a:solidFill>
                      <a:prstDash val="solid"/>
                      <a:round/>
                      <a:headEnd type="none" w="med" len="med"/>
                      <a:tailEnd type="none" w="med" len="med"/>
                    </a:lnL>
                    <a:lnR>
                      <a:noFill/>
                    </a:lnR>
                    <a:lnT>
                      <a:noFill/>
                    </a:lnT>
                    <a:lnB>
                      <a:noFill/>
                    </a:lnB>
                    <a:solidFill>
                      <a:srgbClr val="000000"/>
                    </a:solidFill>
                  </a:tcPr>
                </a:tc>
                <a:tc hMerge="1">
                  <a:txBody>
                    <a:bodyPr/>
                    <a:lstStyle/>
                    <a:p>
                      <a:pPr algn="ctr" fontAlgn="b"/>
                      <a:r>
                        <a:rPr lang="en-US" sz="800" b="0" i="0" u="none" strike="noStrike">
                          <a:solidFill>
                            <a:srgbClr val="FFFFFF"/>
                          </a:solidFill>
                          <a:effectLst/>
                          <a:latin typeface="Arial" panose="020B0604020202020204" pitchFamily="34" charset="0"/>
                        </a:rPr>
                        <a:t> </a:t>
                      </a:r>
                    </a:p>
                  </a:txBody>
                  <a:tcPr marL="5928" marR="5928" marT="5928" marB="0" anchor="b">
                    <a:lnL>
                      <a:noFill/>
                    </a:lnL>
                    <a:lnR>
                      <a:noFill/>
                    </a:lnR>
                    <a:lnT>
                      <a:noFill/>
                    </a:lnT>
                    <a:lnB>
                      <a:noFill/>
                    </a:lnB>
                    <a:solidFill>
                      <a:srgbClr val="000000"/>
                    </a:solidFill>
                  </a:tcPr>
                </a:tc>
                <a:tc>
                  <a:txBody>
                    <a:bodyPr/>
                    <a:lstStyle/>
                    <a:p>
                      <a:pPr algn="ctr" fontAlgn="b"/>
                      <a:r>
                        <a:rPr lang="en-US" sz="800" b="0" i="0" u="none" strike="noStrike">
                          <a:solidFill>
                            <a:srgbClr val="FFFFFF"/>
                          </a:solidFill>
                          <a:effectLst/>
                          <a:latin typeface="Arial" panose="020B0604020202020204" pitchFamily="34" charset="0"/>
                        </a:rPr>
                        <a:t> </a:t>
                      </a:r>
                    </a:p>
                  </a:txBody>
                  <a:tcPr marL="5926" marR="5926" marT="5926" marB="0" anchor="b">
                    <a:lnL>
                      <a:noFill/>
                    </a:lnL>
                    <a:lnR>
                      <a:noFill/>
                    </a:lnR>
                    <a:lnT>
                      <a:noFill/>
                    </a:lnT>
                    <a:lnB>
                      <a:noFill/>
                    </a:lnB>
                    <a:solidFill>
                      <a:srgbClr val="000000"/>
                    </a:solidFill>
                  </a:tcPr>
                </a:tc>
                <a:extLst>
                  <a:ext uri="{0D108BD9-81ED-4DB2-BD59-A6C34878D82A}">
                    <a16:rowId xmlns:a16="http://schemas.microsoft.com/office/drawing/2014/main" val="4076008129"/>
                  </a:ext>
                </a:extLst>
              </a:tr>
              <a:tr h="143051">
                <a:tc>
                  <a:txBody>
                    <a:bodyPr/>
                    <a:lstStyle/>
                    <a:p>
                      <a:pPr algn="l" fontAlgn="b"/>
                      <a:r>
                        <a:rPr lang="en-US" sz="800" b="0" i="0" u="none" strike="noStrike">
                          <a:solidFill>
                            <a:srgbClr val="FFFFFF"/>
                          </a:solidFill>
                          <a:effectLst/>
                          <a:latin typeface="Arial" panose="020B0604020202020204" pitchFamily="34" charset="0"/>
                        </a:rPr>
                        <a:t>Total Annual Revenue</a:t>
                      </a:r>
                      <a:r>
                        <a:rPr lang="en-US" sz="800" b="0" i="0" u="none" strike="noStrike" baseline="30000">
                          <a:solidFill>
                            <a:srgbClr val="FFFFFF"/>
                          </a:solidFill>
                          <a:effectLst/>
                          <a:latin typeface="Arial" panose="020B0604020202020204" pitchFamily="34" charset="0"/>
                        </a:rPr>
                        <a:t> 3</a:t>
                      </a:r>
                      <a:endParaRPr lang="en-US" sz="800" b="0" i="0" u="none" strike="noStrike">
                        <a:solidFill>
                          <a:srgbClr val="FFFFFF"/>
                        </a:solidFill>
                        <a:effectLst/>
                        <a:latin typeface="Arial" panose="020B0604020202020204" pitchFamily="34" charset="0"/>
                      </a:endParaRPr>
                    </a:p>
                  </a:txBody>
                  <a:tcPr marL="5926" marR="5926" marT="5926" marB="0" anchor="b">
                    <a:lnL w="6350" cap="flat" cmpd="sng" algn="ctr">
                      <a:solidFill>
                        <a:srgbClr val="000000"/>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900" b="0" i="0" u="none" strike="noStrike">
                          <a:solidFill>
                            <a:srgbClr val="FFFFFF"/>
                          </a:solidFill>
                          <a:effectLst/>
                          <a:latin typeface="Arial" panose="020B0604020202020204" pitchFamily="34" charset="0"/>
                        </a:rPr>
                        <a:t> </a:t>
                      </a:r>
                    </a:p>
                  </a:txBody>
                  <a:tcPr marL="5926" marR="5926" marT="5926"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900" b="0" i="0" u="none" strike="noStrike">
                          <a:solidFill>
                            <a:srgbClr val="FFFFFF"/>
                          </a:solidFill>
                          <a:effectLst/>
                          <a:latin typeface="Arial" panose="020B0604020202020204" pitchFamily="34" charset="0"/>
                        </a:rPr>
                        <a:t>$1,000,000</a:t>
                      </a:r>
                    </a:p>
                  </a:txBody>
                  <a:tcPr marL="5926" marR="5926" marT="5926"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800" b="0" i="0" u="none" strike="noStrike">
                          <a:solidFill>
                            <a:srgbClr val="FFFFFF"/>
                          </a:solidFill>
                          <a:effectLst/>
                          <a:latin typeface="Arial" panose="020B0604020202020204" pitchFamily="34" charset="0"/>
                        </a:rPr>
                        <a:t> </a:t>
                      </a:r>
                    </a:p>
                  </a:txBody>
                  <a:tcPr marL="5926" marR="5926" marT="5926"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800" b="0" i="0" u="none" strike="noStrike">
                          <a:solidFill>
                            <a:srgbClr val="FFFFFF"/>
                          </a:solidFill>
                          <a:effectLst/>
                          <a:latin typeface="Arial" panose="020B0604020202020204" pitchFamily="34" charset="0"/>
                        </a:rPr>
                        <a:t>$10,000,000</a:t>
                      </a:r>
                    </a:p>
                  </a:txBody>
                  <a:tcPr marL="5926" marR="5926" marT="5926" marB="0" anchor="b">
                    <a:lnL>
                      <a:noFill/>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800" b="0" i="0" u="none" strike="noStrike">
                          <a:solidFill>
                            <a:srgbClr val="FFFFFF"/>
                          </a:solidFill>
                          <a:effectLst/>
                          <a:latin typeface="Arial" panose="020B0604020202020204" pitchFamily="34" charset="0"/>
                        </a:rPr>
                        <a:t> </a:t>
                      </a:r>
                    </a:p>
                  </a:txBody>
                  <a:tcPr marL="5926" marR="5926" marT="5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ctr" fontAlgn="b"/>
                      <a:r>
                        <a:rPr lang="en-US" sz="800" b="0" i="0" u="none" strike="noStrike">
                          <a:solidFill>
                            <a:srgbClr val="FFFFFF"/>
                          </a:solidFill>
                          <a:effectLst/>
                          <a:latin typeface="Arial" panose="020B0604020202020204" pitchFamily="34" charset="0"/>
                        </a:rPr>
                        <a:t> </a:t>
                      </a:r>
                    </a:p>
                  </a:txBody>
                  <a:tcPr marL="5926" marR="5926" marT="5926" marB="0" anchor="b">
                    <a:lnL w="6350" cap="flat" cmpd="sng" algn="ctr">
                      <a:solidFill>
                        <a:srgbClr val="000000"/>
                      </a:solidFill>
                      <a:prstDash val="solid"/>
                      <a:round/>
                      <a:headEnd type="none" w="med" len="med"/>
                      <a:tailEnd type="none" w="med" len="med"/>
                    </a:lnL>
                    <a:lnR>
                      <a:noFill/>
                    </a:lnR>
                    <a:lnT>
                      <a:noFill/>
                    </a:lnT>
                    <a:lnB>
                      <a:noFill/>
                    </a:lnB>
                    <a:solidFill>
                      <a:srgbClr val="000000"/>
                    </a:solidFill>
                  </a:tcPr>
                </a:tc>
                <a:tc hMerge="1">
                  <a:txBody>
                    <a:bodyPr/>
                    <a:lstStyle/>
                    <a:p>
                      <a:pPr algn="ctr" fontAlgn="b"/>
                      <a:r>
                        <a:rPr lang="en-US" sz="800" b="0" i="0" u="none" strike="noStrike">
                          <a:solidFill>
                            <a:srgbClr val="FFFFFF"/>
                          </a:solidFill>
                          <a:effectLst/>
                          <a:latin typeface="Arial" panose="020B0604020202020204" pitchFamily="34" charset="0"/>
                        </a:rPr>
                        <a:t> </a:t>
                      </a:r>
                    </a:p>
                  </a:txBody>
                  <a:tcPr marL="5928" marR="5928" marT="5928" marB="0" anchor="b">
                    <a:lnL>
                      <a:noFill/>
                    </a:lnL>
                    <a:lnR>
                      <a:noFill/>
                    </a:lnR>
                    <a:lnT>
                      <a:noFill/>
                    </a:lnT>
                    <a:lnB>
                      <a:noFill/>
                    </a:lnB>
                    <a:solidFill>
                      <a:srgbClr val="000000"/>
                    </a:solidFill>
                  </a:tcPr>
                </a:tc>
                <a:tc>
                  <a:txBody>
                    <a:bodyPr/>
                    <a:lstStyle/>
                    <a:p>
                      <a:pPr algn="ctr" fontAlgn="b"/>
                      <a:r>
                        <a:rPr lang="en-US" sz="800" b="0" i="0" u="none" strike="noStrike">
                          <a:solidFill>
                            <a:srgbClr val="FFFFFF"/>
                          </a:solidFill>
                          <a:effectLst/>
                          <a:latin typeface="Arial" panose="020B0604020202020204" pitchFamily="34" charset="0"/>
                        </a:rPr>
                        <a:t> </a:t>
                      </a:r>
                    </a:p>
                  </a:txBody>
                  <a:tcPr marL="5926" marR="5926" marT="5926" marB="0" anchor="b">
                    <a:lnL>
                      <a:noFill/>
                    </a:lnL>
                    <a:lnR>
                      <a:noFill/>
                    </a:lnR>
                    <a:lnT>
                      <a:noFill/>
                    </a:lnT>
                    <a:lnB>
                      <a:noFill/>
                    </a:lnB>
                    <a:solidFill>
                      <a:srgbClr val="000000"/>
                    </a:solidFill>
                  </a:tcPr>
                </a:tc>
                <a:extLst>
                  <a:ext uri="{0D108BD9-81ED-4DB2-BD59-A6C34878D82A}">
                    <a16:rowId xmlns:a16="http://schemas.microsoft.com/office/drawing/2014/main" val="2017789594"/>
                  </a:ext>
                </a:extLst>
              </a:tr>
              <a:tr h="143051">
                <a:tc>
                  <a:txBody>
                    <a:bodyPr/>
                    <a:lstStyle/>
                    <a:p>
                      <a:pPr algn="l" fontAlgn="b"/>
                      <a:r>
                        <a:rPr lang="en-US" sz="800" b="0" i="0" u="none" strike="noStrike">
                          <a:solidFill>
                            <a:srgbClr val="FFFFFF"/>
                          </a:solidFill>
                          <a:effectLst/>
                          <a:latin typeface="Arial" panose="020B0604020202020204" pitchFamily="34" charset="0"/>
                        </a:rPr>
                        <a:t>   Minimum revenue IDG </a:t>
                      </a:r>
                      <a:r>
                        <a:rPr lang="en-US" sz="800" b="0" i="0" u="none" strike="noStrike" baseline="30000">
                          <a:solidFill>
                            <a:srgbClr val="FFFFFF"/>
                          </a:solidFill>
                          <a:effectLst/>
                          <a:latin typeface="Arial" panose="020B0604020202020204" pitchFamily="34" charset="0"/>
                        </a:rPr>
                        <a:t>4</a:t>
                      </a:r>
                      <a:endParaRPr lang="en-US" sz="800" b="0" i="0" u="none" strike="noStrike">
                        <a:solidFill>
                          <a:srgbClr val="FFFFFF"/>
                        </a:solidFill>
                        <a:effectLst/>
                        <a:latin typeface="Arial" panose="020B0604020202020204" pitchFamily="34" charset="0"/>
                      </a:endParaRPr>
                    </a:p>
                  </a:txBody>
                  <a:tcPr marL="5926" marR="5926" marT="5926" marB="0" anchor="b">
                    <a:lnL w="6350" cap="flat" cmpd="sng" algn="ctr">
                      <a:solidFill>
                        <a:srgbClr val="000000"/>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900" b="0" i="0" u="none" strike="noStrike">
                          <a:solidFill>
                            <a:srgbClr val="FFFFFF"/>
                          </a:solidFill>
                          <a:effectLst/>
                          <a:latin typeface="Arial" panose="020B0604020202020204" pitchFamily="34" charset="0"/>
                        </a:rPr>
                        <a:t> </a:t>
                      </a:r>
                    </a:p>
                  </a:txBody>
                  <a:tcPr marL="5926" marR="5926" marT="5926"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900" b="0" i="0" u="none" strike="noStrike">
                          <a:solidFill>
                            <a:srgbClr val="FFFFFF"/>
                          </a:solidFill>
                          <a:effectLst/>
                          <a:latin typeface="Arial" panose="020B0604020202020204" pitchFamily="34" charset="0"/>
                        </a:rPr>
                        <a:t>$250,000</a:t>
                      </a:r>
                    </a:p>
                  </a:txBody>
                  <a:tcPr marL="5926" marR="5926" marT="5926"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800" b="0" i="0" u="none" strike="noStrike">
                          <a:solidFill>
                            <a:srgbClr val="FFFFFF"/>
                          </a:solidFill>
                          <a:effectLst/>
                          <a:latin typeface="Arial" panose="020B0604020202020204" pitchFamily="34" charset="0"/>
                        </a:rPr>
                        <a:t> </a:t>
                      </a:r>
                    </a:p>
                  </a:txBody>
                  <a:tcPr marL="5926" marR="5926" marT="5926"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800" b="0" i="0" u="none" strike="noStrike">
                          <a:solidFill>
                            <a:srgbClr val="FFFFFF"/>
                          </a:solidFill>
                          <a:effectLst/>
                          <a:latin typeface="Arial" panose="020B0604020202020204" pitchFamily="34" charset="0"/>
                        </a:rPr>
                        <a:t>$1,000,000</a:t>
                      </a:r>
                    </a:p>
                  </a:txBody>
                  <a:tcPr marL="5926" marR="5926" marT="5926"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800" b="0" i="0" u="none" strike="noStrike">
                          <a:solidFill>
                            <a:srgbClr val="FFFFFF"/>
                          </a:solidFill>
                          <a:effectLst/>
                          <a:latin typeface="Arial" panose="020B0604020202020204" pitchFamily="34" charset="0"/>
                        </a:rPr>
                        <a:t> </a:t>
                      </a:r>
                    </a:p>
                  </a:txBody>
                  <a:tcPr marL="5926" marR="5926" marT="5926" marB="0" anchor="b">
                    <a:lnL>
                      <a:noFill/>
                    </a:lnL>
                    <a:lnR>
                      <a:noFill/>
                    </a:lnR>
                    <a:lnT w="6350" cap="flat" cmpd="sng" algn="ctr">
                      <a:solidFill>
                        <a:srgbClr val="000000"/>
                      </a:solidFill>
                      <a:prstDash val="solid"/>
                      <a:round/>
                      <a:headEnd type="none" w="med" len="med"/>
                      <a:tailEnd type="none" w="med" len="med"/>
                    </a:lnT>
                    <a:lnB>
                      <a:noFill/>
                    </a:lnB>
                    <a:solidFill>
                      <a:srgbClr val="000000"/>
                    </a:solidFill>
                  </a:tcPr>
                </a:tc>
                <a:tc rowSpan="6" gridSpan="3">
                  <a:txBody>
                    <a:bodyPr/>
                    <a:lstStyle/>
                    <a:p>
                      <a:pPr algn="l" fontAlgn="b"/>
                      <a:r>
                        <a:rPr lang="en-US" sz="900" b="0" i="0" u="sng" strike="noStrike">
                          <a:solidFill>
                            <a:srgbClr val="FFFFFF"/>
                          </a:solidFill>
                          <a:effectLst/>
                          <a:latin typeface="+mn-lt"/>
                        </a:rPr>
                        <a:t>Tiering Multipliers - May help a partner achieve a tier sooner</a:t>
                      </a:r>
                    </a:p>
                    <a:p>
                      <a:pPr algn="l" fontAlgn="b"/>
                      <a:r>
                        <a:rPr lang="en-US" sz="900" b="0" i="0" u="none" strike="noStrike">
                          <a:solidFill>
                            <a:srgbClr val="FFFFFF"/>
                          </a:solidFill>
                          <a:effectLst/>
                          <a:latin typeface="+mn-lt"/>
                        </a:rPr>
                        <a:t>ISG Services &amp; ISG Storage x 8</a:t>
                      </a:r>
                    </a:p>
                    <a:p>
                      <a:pPr algn="l" fontAlgn="b"/>
                      <a:r>
                        <a:rPr lang="en-US" sz="900" b="0" i="0" u="none" strike="noStrike">
                          <a:solidFill>
                            <a:srgbClr val="FFFFFF"/>
                          </a:solidFill>
                          <a:effectLst/>
                          <a:latin typeface="+mn-lt"/>
                        </a:rPr>
                        <a:t>IDG Services &amp; Software x 4</a:t>
                      </a:r>
                    </a:p>
                    <a:p>
                      <a:pPr marL="0" marR="0" lvl="0" indent="0" algn="l" defTabSz="1218987" rtl="0" eaLnBrk="1" fontAlgn="b" latinLnBrk="0" hangingPunct="1">
                        <a:lnSpc>
                          <a:spcPct val="100000"/>
                        </a:lnSpc>
                        <a:spcBef>
                          <a:spcPts val="0"/>
                        </a:spcBef>
                        <a:spcAft>
                          <a:spcPts val="0"/>
                        </a:spcAft>
                        <a:buClrTx/>
                        <a:buSzTx/>
                        <a:buFontTx/>
                        <a:buNone/>
                        <a:tabLst/>
                        <a:defRPr/>
                      </a:pPr>
                      <a:r>
                        <a:rPr lang="en-CA" sz="900" b="0" i="0" u="none" strike="noStrike">
                          <a:solidFill>
                            <a:schemeClr val="bg1"/>
                          </a:solidFill>
                          <a:effectLst/>
                          <a:latin typeface="+mn-lt"/>
                        </a:rPr>
                        <a:t>NOTE: </a:t>
                      </a:r>
                      <a:r>
                        <a:rPr lang="en-US" sz="900" b="0" i="0" kern="1200">
                          <a:solidFill>
                            <a:schemeClr val="bg1"/>
                          </a:solidFill>
                          <a:effectLst/>
                          <a:latin typeface="+mn-lt"/>
                          <a:ea typeface="+mn-ea"/>
                          <a:cs typeface="+mn-cs"/>
                        </a:rPr>
                        <a:t>Platinum 360 partners are required to select 2 different Accreditations to meet tiering criteria, rather than choosing 2 of the same Accreditation.</a:t>
                      </a:r>
                      <a:endParaRPr lang="en-CA" sz="900" b="0" i="0" u="none" strike="noStrike">
                        <a:solidFill>
                          <a:schemeClr val="bg1"/>
                        </a:solidFill>
                        <a:effectLst/>
                        <a:latin typeface="+mn-lt"/>
                      </a:endParaRPr>
                    </a:p>
                  </a:txBody>
                  <a:tcPr marL="5926" marR="5926" marT="5926" marB="0" anchor="b">
                    <a:lnL>
                      <a:noFill/>
                    </a:lnL>
                    <a:lnR>
                      <a:noFill/>
                    </a:lnR>
                    <a:lnT>
                      <a:noFill/>
                    </a:lnT>
                    <a:lnB w="6350" cap="flat" cmpd="sng" algn="ctr">
                      <a:solidFill>
                        <a:srgbClr val="F26A52"/>
                      </a:solidFill>
                      <a:prstDash val="solid"/>
                      <a:round/>
                      <a:headEnd type="none" w="med" len="med"/>
                      <a:tailEnd type="none" w="med" len="med"/>
                    </a:lnB>
                    <a:solidFill>
                      <a:schemeClr val="tx2"/>
                    </a:solidFill>
                  </a:tcPr>
                </a:tc>
                <a:tc rowSpan="6" hMerge="1">
                  <a:txBody>
                    <a:bodyPr/>
                    <a:lstStyle/>
                    <a:p>
                      <a:pPr algn="ctr" fontAlgn="b"/>
                      <a:r>
                        <a:rPr lang="en-US" sz="800" b="0" i="0" u="none" strike="noStrike">
                          <a:solidFill>
                            <a:srgbClr val="FFFFFF"/>
                          </a:solidFill>
                          <a:effectLst/>
                          <a:latin typeface="Arial" panose="020B0604020202020204" pitchFamily="34" charset="0"/>
                        </a:rPr>
                        <a:t> </a:t>
                      </a:r>
                    </a:p>
                  </a:txBody>
                  <a:tcPr marL="5928" marR="5928" marT="5928" marB="0" anchor="b">
                    <a:lnL>
                      <a:noFill/>
                    </a:lnL>
                    <a:lnR>
                      <a:noFill/>
                    </a:lnR>
                    <a:lnT>
                      <a:noFill/>
                    </a:lnT>
                    <a:lnB>
                      <a:noFill/>
                    </a:lnB>
                    <a:solidFill>
                      <a:srgbClr val="000000"/>
                    </a:solidFill>
                  </a:tcPr>
                </a:tc>
                <a:tc rowSpan="6" hMerge="1">
                  <a:txBody>
                    <a:bodyPr/>
                    <a:lstStyle/>
                    <a:p>
                      <a:pPr algn="ctr" fontAlgn="b"/>
                      <a:r>
                        <a:rPr lang="en-US" sz="800" b="0" i="0" u="none" strike="noStrike">
                          <a:solidFill>
                            <a:srgbClr val="FFFFFF"/>
                          </a:solidFill>
                          <a:effectLst/>
                          <a:latin typeface="Arial" panose="020B0604020202020204" pitchFamily="34" charset="0"/>
                        </a:rPr>
                        <a:t> </a:t>
                      </a:r>
                    </a:p>
                  </a:txBody>
                  <a:tcPr marL="5928" marR="5928" marT="5928" marB="0" anchor="b">
                    <a:lnL>
                      <a:noFill/>
                    </a:lnL>
                    <a:lnR>
                      <a:noFill/>
                    </a:lnR>
                    <a:lnT>
                      <a:noFill/>
                    </a:lnT>
                    <a:lnB>
                      <a:noFill/>
                    </a:lnB>
                    <a:solidFill>
                      <a:srgbClr val="000000"/>
                    </a:solidFill>
                  </a:tcPr>
                </a:tc>
                <a:extLst>
                  <a:ext uri="{0D108BD9-81ED-4DB2-BD59-A6C34878D82A}">
                    <a16:rowId xmlns:a16="http://schemas.microsoft.com/office/drawing/2014/main" val="322807102"/>
                  </a:ext>
                </a:extLst>
              </a:tr>
              <a:tr h="143051">
                <a:tc>
                  <a:txBody>
                    <a:bodyPr/>
                    <a:lstStyle/>
                    <a:p>
                      <a:pPr algn="l" fontAlgn="b"/>
                      <a:r>
                        <a:rPr lang="en-US" sz="800" b="0" i="0" u="none" strike="noStrike">
                          <a:solidFill>
                            <a:srgbClr val="FFFFFF"/>
                          </a:solidFill>
                          <a:effectLst/>
                          <a:latin typeface="Arial" panose="020B0604020202020204" pitchFamily="34" charset="0"/>
                        </a:rPr>
                        <a:t>   Minimum revenue ISG </a:t>
                      </a:r>
                      <a:r>
                        <a:rPr lang="en-US" sz="800" b="0" i="0" u="none" strike="noStrike" baseline="30000">
                          <a:solidFill>
                            <a:srgbClr val="FFFFFF"/>
                          </a:solidFill>
                          <a:effectLst/>
                          <a:latin typeface="Arial" panose="020B0604020202020204" pitchFamily="34" charset="0"/>
                        </a:rPr>
                        <a:t>5</a:t>
                      </a:r>
                      <a:endParaRPr lang="en-US" sz="800" b="0" i="0" u="none" strike="noStrike">
                        <a:solidFill>
                          <a:srgbClr val="FFFFFF"/>
                        </a:solidFill>
                        <a:effectLst/>
                        <a:latin typeface="Arial" panose="020B0604020202020204" pitchFamily="34" charset="0"/>
                      </a:endParaRPr>
                    </a:p>
                  </a:txBody>
                  <a:tcPr marL="5926" marR="5926" marT="5926" marB="0" anchor="b">
                    <a:lnL w="6350" cap="flat" cmpd="sng" algn="ctr">
                      <a:solidFill>
                        <a:srgbClr val="000000"/>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900" b="0" i="0" u="none" strike="noStrike">
                          <a:solidFill>
                            <a:srgbClr val="FFFFFF"/>
                          </a:solidFill>
                          <a:effectLst/>
                          <a:latin typeface="Arial" panose="020B0604020202020204" pitchFamily="34" charset="0"/>
                        </a:rPr>
                        <a:t> </a:t>
                      </a:r>
                    </a:p>
                  </a:txBody>
                  <a:tcPr marL="5926" marR="5926" marT="5926"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900" b="0" i="0" u="none" strike="noStrike">
                          <a:solidFill>
                            <a:srgbClr val="FFFFFF"/>
                          </a:solidFill>
                          <a:effectLst/>
                          <a:latin typeface="Arial" panose="020B0604020202020204" pitchFamily="34" charset="0"/>
                        </a:rPr>
                        <a:t>$250,000</a:t>
                      </a:r>
                    </a:p>
                  </a:txBody>
                  <a:tcPr marL="5926" marR="5926" marT="5926"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800" b="0" i="0" u="none" strike="noStrike">
                          <a:solidFill>
                            <a:srgbClr val="FFFFFF"/>
                          </a:solidFill>
                          <a:effectLst/>
                          <a:latin typeface="Arial" panose="020B0604020202020204" pitchFamily="34" charset="0"/>
                        </a:rPr>
                        <a:t> </a:t>
                      </a:r>
                    </a:p>
                  </a:txBody>
                  <a:tcPr marL="5926" marR="5926" marT="5926"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800" b="0" i="0" u="none" strike="noStrike">
                          <a:solidFill>
                            <a:srgbClr val="FFFFFF"/>
                          </a:solidFill>
                          <a:effectLst/>
                          <a:latin typeface="Arial" panose="020B0604020202020204" pitchFamily="34" charset="0"/>
                        </a:rPr>
                        <a:t>$1,000,000</a:t>
                      </a:r>
                    </a:p>
                  </a:txBody>
                  <a:tcPr marL="5926" marR="5926" marT="5926"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800" b="0" i="0" u="none" strike="noStrike">
                          <a:solidFill>
                            <a:srgbClr val="FFFFFF"/>
                          </a:solidFill>
                          <a:effectLst/>
                          <a:latin typeface="Arial" panose="020B0604020202020204" pitchFamily="34" charset="0"/>
                        </a:rPr>
                        <a:t> </a:t>
                      </a:r>
                    </a:p>
                  </a:txBody>
                  <a:tcPr marL="5926" marR="5926" marT="5926" marB="0" anchor="b">
                    <a:lnL>
                      <a:noFill/>
                    </a:lnL>
                    <a:lnR>
                      <a:noFill/>
                    </a:lnR>
                    <a:lnT>
                      <a:noFill/>
                    </a:lnT>
                    <a:lnB>
                      <a:noFill/>
                    </a:lnB>
                    <a:solidFill>
                      <a:srgbClr val="000000"/>
                    </a:solidFill>
                  </a:tcPr>
                </a:tc>
                <a:tc gridSpan="3" vMerge="1">
                  <a:txBody>
                    <a:bodyPr/>
                    <a:lstStyle/>
                    <a:p>
                      <a:pPr algn="l" fontAlgn="b"/>
                      <a:r>
                        <a:rPr lang="en-US" sz="900" b="0" i="0" u="sng" strike="noStrike">
                          <a:solidFill>
                            <a:srgbClr val="FFFFFF"/>
                          </a:solidFill>
                          <a:effectLst/>
                          <a:latin typeface="+mn-lt"/>
                        </a:rPr>
                        <a:t>Tiering Multipliers - May help a partner achieve a tier sooner</a:t>
                      </a:r>
                    </a:p>
                    <a:p>
                      <a:pPr algn="l" fontAlgn="b"/>
                      <a:r>
                        <a:rPr lang="en-US" sz="900" b="0" i="0" u="none" strike="noStrike">
                          <a:solidFill>
                            <a:srgbClr val="FFFFFF"/>
                          </a:solidFill>
                          <a:effectLst/>
                          <a:latin typeface="+mn-lt"/>
                        </a:rPr>
                        <a:t>ISG Services &amp; ISG Storage x 8</a:t>
                      </a:r>
                    </a:p>
                    <a:p>
                      <a:pPr algn="l" fontAlgn="b"/>
                      <a:r>
                        <a:rPr lang="en-US" sz="900" b="0" i="0" u="none" strike="noStrike">
                          <a:solidFill>
                            <a:srgbClr val="FFFFFF"/>
                          </a:solidFill>
                          <a:effectLst/>
                          <a:latin typeface="+mn-lt"/>
                        </a:rPr>
                        <a:t>IDG Services &amp; Software x 4</a:t>
                      </a:r>
                    </a:p>
                    <a:p>
                      <a:pPr marL="0" marR="0" lvl="0" indent="0" algn="l" defTabSz="1218987" rtl="0" eaLnBrk="1" fontAlgn="b" latinLnBrk="0" hangingPunct="1">
                        <a:lnSpc>
                          <a:spcPct val="100000"/>
                        </a:lnSpc>
                        <a:spcBef>
                          <a:spcPts val="0"/>
                        </a:spcBef>
                        <a:spcAft>
                          <a:spcPts val="0"/>
                        </a:spcAft>
                        <a:buClrTx/>
                        <a:buSzTx/>
                        <a:buFontTx/>
                        <a:buNone/>
                        <a:tabLst/>
                        <a:defRPr/>
                      </a:pPr>
                      <a:r>
                        <a:rPr lang="en-CA" sz="900" b="0" i="0" u="none" strike="noStrike">
                          <a:solidFill>
                            <a:schemeClr val="bg1"/>
                          </a:solidFill>
                          <a:effectLst/>
                          <a:latin typeface="+mn-lt"/>
                        </a:rPr>
                        <a:t>NOTE: </a:t>
                      </a:r>
                      <a:r>
                        <a:rPr lang="en-US" sz="900" b="0" i="0" kern="1200">
                          <a:solidFill>
                            <a:schemeClr val="bg1"/>
                          </a:solidFill>
                          <a:effectLst/>
                          <a:latin typeface="+mn-lt"/>
                          <a:ea typeface="+mn-ea"/>
                          <a:cs typeface="+mn-cs"/>
                        </a:rPr>
                        <a:t>Platinum 360 partners are required to select 2 different Accreditations to meet tiering criteria, rather than choosing 2 of the same Accreditation.</a:t>
                      </a:r>
                      <a:endParaRPr lang="en-CA" sz="900" b="0" i="0" u="none" strike="noStrike">
                        <a:solidFill>
                          <a:schemeClr val="bg1"/>
                        </a:solidFill>
                        <a:effectLst/>
                        <a:latin typeface="+mn-lt"/>
                      </a:endParaRPr>
                    </a:p>
                  </a:txBody>
                  <a:tcPr marL="5928" marR="5928" marT="5928" marB="0" anchor="b">
                    <a:lnL>
                      <a:noFill/>
                    </a:lnL>
                    <a:lnR>
                      <a:noFill/>
                    </a:lnR>
                    <a:lnT>
                      <a:noFill/>
                    </a:lnT>
                    <a:lnB w="6350" cap="flat" cmpd="sng" algn="ctr">
                      <a:solidFill>
                        <a:srgbClr val="F26A52"/>
                      </a:solidFill>
                      <a:prstDash val="solid"/>
                      <a:round/>
                      <a:headEnd type="none" w="med" len="med"/>
                      <a:tailEnd type="none" w="med" len="med"/>
                    </a:lnB>
                    <a:solidFill>
                      <a:schemeClr val="tx2"/>
                    </a:solidFill>
                  </a:tcPr>
                </a:tc>
                <a:tc hMerge="1" vMerge="1">
                  <a:txBody>
                    <a:bodyPr/>
                    <a:lstStyle/>
                    <a:p>
                      <a:pPr algn="ctr" fontAlgn="b"/>
                      <a:r>
                        <a:rPr lang="en-US" sz="800" b="0" i="0" u="none" strike="noStrike">
                          <a:solidFill>
                            <a:srgbClr val="FFFFFF"/>
                          </a:solidFill>
                          <a:effectLst/>
                          <a:latin typeface="Arial" panose="020B0604020202020204" pitchFamily="34" charset="0"/>
                        </a:rPr>
                        <a:t> </a:t>
                      </a:r>
                    </a:p>
                  </a:txBody>
                  <a:tcPr marL="5928" marR="5928" marT="5928" marB="0" anchor="b">
                    <a:lnL>
                      <a:noFill/>
                    </a:lnL>
                    <a:lnR>
                      <a:noFill/>
                    </a:lnR>
                    <a:lnT>
                      <a:noFill/>
                    </a:lnT>
                    <a:lnB>
                      <a:noFill/>
                    </a:lnB>
                    <a:solidFill>
                      <a:srgbClr val="000000"/>
                    </a:solidFill>
                  </a:tcPr>
                </a:tc>
                <a:tc hMerge="1" vMerge="1">
                  <a:txBody>
                    <a:bodyPr/>
                    <a:lstStyle/>
                    <a:p>
                      <a:pPr algn="ctr" fontAlgn="b"/>
                      <a:r>
                        <a:rPr lang="en-US" sz="800" b="0" i="0" u="none" strike="noStrike">
                          <a:solidFill>
                            <a:srgbClr val="FFFFFF"/>
                          </a:solidFill>
                          <a:effectLst/>
                          <a:latin typeface="Arial" panose="020B0604020202020204" pitchFamily="34" charset="0"/>
                        </a:rPr>
                        <a:t> </a:t>
                      </a:r>
                    </a:p>
                  </a:txBody>
                  <a:tcPr marL="5928" marR="5928" marT="5928" marB="0" anchor="b">
                    <a:lnL>
                      <a:noFill/>
                    </a:lnL>
                    <a:lnR>
                      <a:noFill/>
                    </a:lnR>
                    <a:lnT>
                      <a:noFill/>
                    </a:lnT>
                    <a:lnB>
                      <a:noFill/>
                    </a:lnB>
                    <a:solidFill>
                      <a:srgbClr val="000000"/>
                    </a:solidFill>
                  </a:tcPr>
                </a:tc>
                <a:extLst>
                  <a:ext uri="{0D108BD9-81ED-4DB2-BD59-A6C34878D82A}">
                    <a16:rowId xmlns:a16="http://schemas.microsoft.com/office/drawing/2014/main" val="3382737273"/>
                  </a:ext>
                </a:extLst>
              </a:tr>
              <a:tr h="143051">
                <a:tc>
                  <a:txBody>
                    <a:bodyPr/>
                    <a:lstStyle/>
                    <a:p>
                      <a:pPr algn="l" fontAlgn="b"/>
                      <a:r>
                        <a:rPr lang="en-US" sz="800" b="0" i="0" u="none" strike="noStrike">
                          <a:solidFill>
                            <a:srgbClr val="FFFFFF"/>
                          </a:solidFill>
                          <a:effectLst/>
                          <a:latin typeface="Arial" panose="020B0604020202020204" pitchFamily="34" charset="0"/>
                        </a:rPr>
                        <a:t>  SSG Revenue </a:t>
                      </a:r>
                      <a:r>
                        <a:rPr lang="en-US" sz="800" b="0" i="0" u="none" strike="noStrike" baseline="30000">
                          <a:solidFill>
                            <a:srgbClr val="FFFFFF"/>
                          </a:solidFill>
                          <a:effectLst/>
                          <a:latin typeface="Arial" panose="020B0604020202020204" pitchFamily="34" charset="0"/>
                        </a:rPr>
                        <a:t>6</a:t>
                      </a:r>
                      <a:endParaRPr lang="en-US" sz="800" b="0" i="0" u="none" strike="noStrike">
                        <a:solidFill>
                          <a:srgbClr val="FFFFFF"/>
                        </a:solidFill>
                        <a:effectLst/>
                        <a:latin typeface="Arial" panose="020B0604020202020204" pitchFamily="34" charset="0"/>
                      </a:endParaRPr>
                    </a:p>
                  </a:txBody>
                  <a:tcPr marL="5926" marR="5926" marT="5926" marB="0" anchor="b">
                    <a:lnL w="6350" cap="flat" cmpd="sng" algn="ctr">
                      <a:solidFill>
                        <a:srgbClr val="000000"/>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900" b="0" i="0" u="none" strike="noStrike">
                          <a:solidFill>
                            <a:srgbClr val="FFFFFF"/>
                          </a:solidFill>
                          <a:effectLst/>
                          <a:latin typeface="Arial" panose="020B0604020202020204" pitchFamily="34" charset="0"/>
                        </a:rPr>
                        <a:t> </a:t>
                      </a:r>
                    </a:p>
                  </a:txBody>
                  <a:tcPr marL="5926" marR="5926" marT="5926"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900" b="0" i="0" u="none" strike="noStrike">
                          <a:solidFill>
                            <a:srgbClr val="FFFFFF"/>
                          </a:solidFill>
                          <a:effectLst/>
                          <a:latin typeface="Arial" panose="020B0604020202020204" pitchFamily="34" charset="0"/>
                        </a:rPr>
                        <a:t>$25,000</a:t>
                      </a:r>
                    </a:p>
                  </a:txBody>
                  <a:tcPr marL="5926" marR="5926" marT="5926"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800" b="0" i="0" u="none" strike="noStrike">
                          <a:solidFill>
                            <a:srgbClr val="FFFFFF"/>
                          </a:solidFill>
                          <a:effectLst/>
                          <a:latin typeface="Arial" panose="020B0604020202020204" pitchFamily="34" charset="0"/>
                        </a:rPr>
                        <a:t> </a:t>
                      </a:r>
                    </a:p>
                  </a:txBody>
                  <a:tcPr marL="5926" marR="5926" marT="5926"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800" b="0" i="0" u="none" strike="noStrike">
                          <a:solidFill>
                            <a:srgbClr val="FFFFFF"/>
                          </a:solidFill>
                          <a:effectLst/>
                          <a:latin typeface="Arial" panose="020B0604020202020204" pitchFamily="34" charset="0"/>
                        </a:rPr>
                        <a:t>$300,000</a:t>
                      </a:r>
                    </a:p>
                  </a:txBody>
                  <a:tcPr marL="5926" marR="5926" marT="5926"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800" b="0" i="0" u="none" strike="noStrike">
                          <a:solidFill>
                            <a:srgbClr val="FFFFFF"/>
                          </a:solidFill>
                          <a:effectLst/>
                          <a:latin typeface="Arial" panose="020B0604020202020204" pitchFamily="34" charset="0"/>
                        </a:rPr>
                        <a:t> </a:t>
                      </a:r>
                    </a:p>
                  </a:txBody>
                  <a:tcPr marL="5926" marR="5926" marT="5926" marB="0" anchor="b">
                    <a:lnL>
                      <a:noFill/>
                    </a:lnL>
                    <a:lnR>
                      <a:noFill/>
                    </a:lnR>
                    <a:lnT>
                      <a:noFill/>
                    </a:lnT>
                    <a:lnB>
                      <a:noFill/>
                    </a:lnB>
                    <a:solidFill>
                      <a:srgbClr val="000000"/>
                    </a:solidFill>
                  </a:tcPr>
                </a:tc>
                <a:tc gridSpan="3" vMerge="1">
                  <a:txBody>
                    <a:bodyPr/>
                    <a:lstStyle/>
                    <a:p>
                      <a:pPr algn="ctr" fontAlgn="b"/>
                      <a:r>
                        <a:rPr lang="en-US" sz="800" b="0" i="0" u="none" strike="noStrike">
                          <a:solidFill>
                            <a:srgbClr val="FFFFFF"/>
                          </a:solidFill>
                          <a:effectLst/>
                          <a:latin typeface="Arial" panose="020B0604020202020204" pitchFamily="34" charset="0"/>
                        </a:rPr>
                        <a:t> </a:t>
                      </a:r>
                    </a:p>
                  </a:txBody>
                  <a:tcPr marL="5928" marR="5928" marT="5928" marB="0" anchor="b">
                    <a:lnL>
                      <a:noFill/>
                    </a:lnL>
                    <a:lnR>
                      <a:noFill/>
                    </a:lnR>
                    <a:lnT>
                      <a:noFill/>
                    </a:lnT>
                    <a:lnB w="6350" cap="flat" cmpd="sng" algn="ctr">
                      <a:solidFill>
                        <a:srgbClr val="F26A52"/>
                      </a:solidFill>
                      <a:prstDash val="solid"/>
                      <a:round/>
                      <a:headEnd type="none" w="med" len="med"/>
                      <a:tailEnd type="none" w="med" len="med"/>
                    </a:lnB>
                    <a:solidFill>
                      <a:srgbClr val="000000"/>
                    </a:solidFill>
                  </a:tcPr>
                </a:tc>
                <a:tc hMerge="1" vMerge="1">
                  <a:txBody>
                    <a:bodyPr/>
                    <a:lstStyle/>
                    <a:p>
                      <a:pPr algn="ctr" fontAlgn="b"/>
                      <a:r>
                        <a:rPr lang="en-US" sz="800" b="0" i="0" u="none" strike="noStrike">
                          <a:solidFill>
                            <a:srgbClr val="FFFFFF"/>
                          </a:solidFill>
                          <a:effectLst/>
                          <a:latin typeface="Arial" panose="020B0604020202020204" pitchFamily="34" charset="0"/>
                        </a:rPr>
                        <a:t> </a:t>
                      </a:r>
                    </a:p>
                  </a:txBody>
                  <a:tcPr marL="5928" marR="5928" marT="5928" marB="0" anchor="b">
                    <a:lnL>
                      <a:noFill/>
                    </a:lnL>
                    <a:lnR>
                      <a:noFill/>
                    </a:lnR>
                    <a:lnT>
                      <a:noFill/>
                    </a:lnT>
                    <a:lnB w="6350" cap="flat" cmpd="sng" algn="ctr">
                      <a:solidFill>
                        <a:srgbClr val="F26A52"/>
                      </a:solidFill>
                      <a:prstDash val="solid"/>
                      <a:round/>
                      <a:headEnd type="none" w="med" len="med"/>
                      <a:tailEnd type="none" w="med" len="med"/>
                    </a:lnB>
                    <a:solidFill>
                      <a:srgbClr val="000000"/>
                    </a:solidFill>
                  </a:tcPr>
                </a:tc>
                <a:tc hMerge="1" vMerge="1">
                  <a:txBody>
                    <a:bodyPr/>
                    <a:lstStyle/>
                    <a:p>
                      <a:pPr algn="ctr" fontAlgn="b"/>
                      <a:r>
                        <a:rPr lang="en-US" sz="800" b="0" i="0" u="none" strike="noStrike">
                          <a:solidFill>
                            <a:srgbClr val="FFFFFF"/>
                          </a:solidFill>
                          <a:effectLst/>
                          <a:latin typeface="Arial" panose="020B0604020202020204" pitchFamily="34" charset="0"/>
                        </a:rPr>
                        <a:t> </a:t>
                      </a:r>
                    </a:p>
                  </a:txBody>
                  <a:tcPr marL="5928" marR="5928" marT="5928" marB="0" anchor="b">
                    <a:lnL>
                      <a:noFill/>
                    </a:lnL>
                    <a:lnR>
                      <a:noFill/>
                    </a:lnR>
                    <a:lnT>
                      <a:noFill/>
                    </a:lnT>
                    <a:lnB w="6350" cap="flat" cmpd="sng" algn="ctr">
                      <a:solidFill>
                        <a:srgbClr val="F26A52"/>
                      </a:solidFill>
                      <a:prstDash val="solid"/>
                      <a:round/>
                      <a:headEnd type="none" w="med" len="med"/>
                      <a:tailEnd type="none" w="med" len="med"/>
                    </a:lnB>
                    <a:solidFill>
                      <a:srgbClr val="000000"/>
                    </a:solidFill>
                  </a:tcPr>
                </a:tc>
                <a:extLst>
                  <a:ext uri="{0D108BD9-81ED-4DB2-BD59-A6C34878D82A}">
                    <a16:rowId xmlns:a16="http://schemas.microsoft.com/office/drawing/2014/main" val="4260987388"/>
                  </a:ext>
                </a:extLst>
              </a:tr>
              <a:tr h="143051">
                <a:tc>
                  <a:txBody>
                    <a:bodyPr/>
                    <a:lstStyle/>
                    <a:p>
                      <a:pPr algn="l" fontAlgn="b"/>
                      <a:r>
                        <a:rPr lang="en-US" sz="800" b="0" i="0" u="none" strike="noStrike">
                          <a:solidFill>
                            <a:srgbClr val="FFFFFF"/>
                          </a:solidFill>
                          <a:effectLst/>
                          <a:latin typeface="Arial" panose="020B0604020202020204" pitchFamily="34" charset="0"/>
                        </a:rPr>
                        <a:t>IDG Accreditations</a:t>
                      </a:r>
                      <a:r>
                        <a:rPr lang="en-US" sz="800" b="0" i="0" u="none" strike="noStrike" baseline="30000">
                          <a:solidFill>
                            <a:srgbClr val="FFFFFF"/>
                          </a:solidFill>
                          <a:effectLst/>
                          <a:latin typeface="Arial" panose="020B0604020202020204" pitchFamily="34" charset="0"/>
                        </a:rPr>
                        <a:t> </a:t>
                      </a:r>
                      <a:endParaRPr lang="en-US" sz="800" b="0" i="0" u="none" strike="noStrike">
                        <a:solidFill>
                          <a:srgbClr val="FFFFFF"/>
                        </a:solidFill>
                        <a:effectLst/>
                        <a:latin typeface="Arial" panose="020B0604020202020204" pitchFamily="34" charset="0"/>
                      </a:endParaRPr>
                    </a:p>
                  </a:txBody>
                  <a:tcPr marL="5926" marR="5926" marT="5926" marB="0" anchor="b">
                    <a:lnL w="6350" cap="flat" cmpd="sng" algn="ctr">
                      <a:solidFill>
                        <a:srgbClr val="000000"/>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900" b="0" i="0" u="none" strike="noStrike">
                          <a:solidFill>
                            <a:srgbClr val="FFFFFF"/>
                          </a:solidFill>
                          <a:effectLst/>
                          <a:latin typeface="Arial" panose="020B0604020202020204" pitchFamily="34" charset="0"/>
                        </a:rPr>
                        <a:t> </a:t>
                      </a:r>
                    </a:p>
                  </a:txBody>
                  <a:tcPr marL="5926" marR="5926" marT="5926"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900" b="0" i="0" u="none" strike="noStrike">
                          <a:solidFill>
                            <a:srgbClr val="FFFFFF"/>
                          </a:solidFill>
                          <a:effectLst/>
                          <a:latin typeface="Arial" panose="020B0604020202020204" pitchFamily="34" charset="0"/>
                        </a:rPr>
                        <a:t>1</a:t>
                      </a:r>
                    </a:p>
                  </a:txBody>
                  <a:tcPr marL="5926" marR="5926" marT="5926"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800" b="0" i="0" u="none" strike="noStrike">
                          <a:solidFill>
                            <a:srgbClr val="FFFFFF"/>
                          </a:solidFill>
                          <a:effectLst/>
                          <a:latin typeface="Arial" panose="020B0604020202020204" pitchFamily="34" charset="0"/>
                        </a:rPr>
                        <a:t> </a:t>
                      </a:r>
                    </a:p>
                  </a:txBody>
                  <a:tcPr marL="5926" marR="5926" marT="5926"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800" b="0" i="0" u="none" strike="noStrike">
                          <a:solidFill>
                            <a:srgbClr val="FFFFFF"/>
                          </a:solidFill>
                          <a:effectLst/>
                          <a:latin typeface="Arial" panose="020B0604020202020204" pitchFamily="34" charset="0"/>
                        </a:rPr>
                        <a:t>2</a:t>
                      </a:r>
                    </a:p>
                  </a:txBody>
                  <a:tcPr marL="5926" marR="5926" marT="5926"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800" b="0" i="0" u="none" strike="noStrike">
                          <a:solidFill>
                            <a:srgbClr val="FFFFFF"/>
                          </a:solidFill>
                          <a:effectLst/>
                          <a:latin typeface="Arial" panose="020B0604020202020204" pitchFamily="34" charset="0"/>
                        </a:rPr>
                        <a:t> </a:t>
                      </a:r>
                    </a:p>
                  </a:txBody>
                  <a:tcPr marL="5926" marR="5926" marT="5926" marB="0" anchor="b">
                    <a:lnL>
                      <a:noFill/>
                    </a:lnL>
                    <a:lnR w="6350" cap="flat" cmpd="sng" algn="ctr">
                      <a:solidFill>
                        <a:srgbClr val="F26A52"/>
                      </a:solidFill>
                      <a:prstDash val="solid"/>
                      <a:round/>
                      <a:headEnd type="none" w="med" len="med"/>
                      <a:tailEnd type="none" w="med" len="med"/>
                    </a:lnR>
                    <a:lnT>
                      <a:noFill/>
                    </a:lnT>
                    <a:lnB>
                      <a:noFill/>
                    </a:lnB>
                    <a:solidFill>
                      <a:srgbClr val="000000"/>
                    </a:solidFill>
                  </a:tcPr>
                </a:tc>
                <a:tc gridSpan="3" vMerge="1">
                  <a:txBody>
                    <a:bodyPr/>
                    <a:lstStyle/>
                    <a:p>
                      <a:pPr algn="l" fontAlgn="b"/>
                      <a:r>
                        <a:rPr lang="en-US" sz="800" b="0" i="0" u="sng" strike="noStrike">
                          <a:solidFill>
                            <a:srgbClr val="FFFFFF"/>
                          </a:solidFill>
                          <a:effectLst/>
                          <a:latin typeface="Arial" panose="020B0604020202020204" pitchFamily="34" charset="0"/>
                        </a:rPr>
                        <a:t>Tiering Multipliers - May help a partner achieve a tier sooner</a:t>
                      </a:r>
                    </a:p>
                  </a:txBody>
                  <a:tcPr marL="5928" marR="5928" marT="5928" marB="0" anchor="b">
                    <a:lnL w="6350" cap="flat" cmpd="sng" algn="ctr">
                      <a:solidFill>
                        <a:srgbClr val="F26A52"/>
                      </a:solidFill>
                      <a:prstDash val="solid"/>
                      <a:round/>
                      <a:headEnd type="none" w="med" len="med"/>
                      <a:tailEnd type="none" w="med" len="med"/>
                    </a:lnL>
                    <a:lnR w="6350" cap="flat" cmpd="sng" algn="ctr">
                      <a:solidFill>
                        <a:srgbClr val="F26A52"/>
                      </a:solidFill>
                      <a:prstDash val="solid"/>
                      <a:round/>
                      <a:headEnd type="none" w="med" len="med"/>
                      <a:tailEnd type="none" w="med" len="med"/>
                    </a:lnR>
                    <a:lnT w="6350" cap="flat" cmpd="sng" algn="ctr">
                      <a:solidFill>
                        <a:srgbClr val="F26A52"/>
                      </a:solidFill>
                      <a:prstDash val="solid"/>
                      <a:round/>
                      <a:headEnd type="none" w="med" len="med"/>
                      <a:tailEnd type="none" w="med" len="med"/>
                    </a:lnT>
                    <a:lnB w="6350" cap="flat" cmpd="sng" algn="ctr">
                      <a:solidFill>
                        <a:srgbClr val="F26A52"/>
                      </a:solidFill>
                      <a:prstDash val="solid"/>
                      <a:round/>
                      <a:headEnd type="none" w="med" len="med"/>
                      <a:tailEnd type="none" w="med" len="med"/>
                    </a:lnB>
                    <a:solidFill>
                      <a:srgbClr val="F26A52"/>
                    </a:solidFill>
                  </a:tcPr>
                </a:tc>
                <a:tc hMerge="1" vMerge="1">
                  <a:txBody>
                    <a:bodyPr/>
                    <a:lstStyle/>
                    <a:p>
                      <a:endParaRPr lang="en-US"/>
                    </a:p>
                  </a:txBody>
                  <a:tcPr/>
                </a:tc>
                <a:tc hMerge="1" vMerge="1">
                  <a:txBody>
                    <a:bodyPr/>
                    <a:lstStyle/>
                    <a:p>
                      <a:pPr algn="l" fontAlgn="b"/>
                      <a:endParaRPr lang="en-US" sz="800" b="0" i="0" u="sng" strike="noStrike">
                        <a:solidFill>
                          <a:srgbClr val="FFFFFF"/>
                        </a:solidFill>
                        <a:effectLst/>
                        <a:latin typeface="Arial" panose="020B0604020202020204" pitchFamily="34" charset="0"/>
                      </a:endParaRPr>
                    </a:p>
                  </a:txBody>
                  <a:tcPr marL="5928" marR="5928" marT="5928" marB="0" anchor="b">
                    <a:lnL w="6350" cap="flat" cmpd="sng" algn="ctr">
                      <a:solidFill>
                        <a:srgbClr val="F26A52"/>
                      </a:solidFill>
                      <a:prstDash val="solid"/>
                      <a:round/>
                      <a:headEnd type="none" w="med" len="med"/>
                      <a:tailEnd type="none" w="med" len="med"/>
                    </a:lnL>
                    <a:lnR w="6350" cap="flat" cmpd="sng" algn="ctr">
                      <a:solidFill>
                        <a:srgbClr val="F26A52"/>
                      </a:solidFill>
                      <a:prstDash val="solid"/>
                      <a:round/>
                      <a:headEnd type="none" w="med" len="med"/>
                      <a:tailEnd type="none" w="med" len="med"/>
                    </a:lnR>
                    <a:lnT w="6350" cap="flat" cmpd="sng" algn="ctr">
                      <a:solidFill>
                        <a:srgbClr val="F26A52"/>
                      </a:solidFill>
                      <a:prstDash val="solid"/>
                      <a:round/>
                      <a:headEnd type="none" w="med" len="med"/>
                      <a:tailEnd type="none" w="med" len="med"/>
                    </a:lnT>
                    <a:lnB w="6350" cap="flat" cmpd="sng" algn="ctr">
                      <a:solidFill>
                        <a:srgbClr val="F26A52"/>
                      </a:solidFill>
                      <a:prstDash val="solid"/>
                      <a:round/>
                      <a:headEnd type="none" w="med" len="med"/>
                      <a:tailEnd type="none" w="med" len="med"/>
                    </a:lnB>
                    <a:solidFill>
                      <a:srgbClr val="F26A52"/>
                    </a:solidFill>
                  </a:tcPr>
                </a:tc>
                <a:extLst>
                  <a:ext uri="{0D108BD9-81ED-4DB2-BD59-A6C34878D82A}">
                    <a16:rowId xmlns:a16="http://schemas.microsoft.com/office/drawing/2014/main" val="24717011"/>
                  </a:ext>
                </a:extLst>
              </a:tr>
              <a:tr h="143051">
                <a:tc>
                  <a:txBody>
                    <a:bodyPr/>
                    <a:lstStyle/>
                    <a:p>
                      <a:pPr algn="l" fontAlgn="b"/>
                      <a:r>
                        <a:rPr lang="en-US" sz="800" b="0" i="0" u="none" strike="noStrike">
                          <a:solidFill>
                            <a:srgbClr val="FFFFFF"/>
                          </a:solidFill>
                          <a:effectLst/>
                          <a:latin typeface="Arial" panose="020B0604020202020204" pitchFamily="34" charset="0"/>
                        </a:rPr>
                        <a:t>ISG Accreditations </a:t>
                      </a:r>
                    </a:p>
                  </a:txBody>
                  <a:tcPr marL="5926" marR="5926" marT="5926" marB="0" anchor="b">
                    <a:lnL w="6350" cap="flat" cmpd="sng" algn="ctr">
                      <a:solidFill>
                        <a:srgbClr val="000000"/>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900" b="0" i="0" u="none" strike="noStrike">
                          <a:solidFill>
                            <a:srgbClr val="FFFFFF"/>
                          </a:solidFill>
                          <a:effectLst/>
                          <a:latin typeface="Arial" panose="020B0604020202020204" pitchFamily="34" charset="0"/>
                        </a:rPr>
                        <a:t> </a:t>
                      </a:r>
                    </a:p>
                  </a:txBody>
                  <a:tcPr marL="5926" marR="5926" marT="5926"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900" b="0" i="0" u="none" strike="noStrike">
                          <a:solidFill>
                            <a:srgbClr val="FFFFFF"/>
                          </a:solidFill>
                          <a:effectLst/>
                          <a:latin typeface="Arial" panose="020B0604020202020204" pitchFamily="34" charset="0"/>
                        </a:rPr>
                        <a:t>1</a:t>
                      </a:r>
                    </a:p>
                  </a:txBody>
                  <a:tcPr marL="5926" marR="5926" marT="5926"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800" b="0" i="0" u="none" strike="noStrike">
                          <a:solidFill>
                            <a:srgbClr val="FFFFFF"/>
                          </a:solidFill>
                          <a:effectLst/>
                          <a:latin typeface="Arial" panose="020B0604020202020204" pitchFamily="34" charset="0"/>
                        </a:rPr>
                        <a:t> </a:t>
                      </a:r>
                    </a:p>
                  </a:txBody>
                  <a:tcPr marL="5926" marR="5926" marT="5926"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800" b="0" i="0" u="none" strike="noStrike">
                          <a:solidFill>
                            <a:srgbClr val="FFFFFF"/>
                          </a:solidFill>
                          <a:effectLst/>
                          <a:latin typeface="Arial" panose="020B0604020202020204" pitchFamily="34" charset="0"/>
                        </a:rPr>
                        <a:t>2</a:t>
                      </a:r>
                    </a:p>
                  </a:txBody>
                  <a:tcPr marL="5926" marR="5926" marT="5926"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800" b="0" i="0" u="none" strike="noStrike">
                          <a:solidFill>
                            <a:srgbClr val="FFFFFF"/>
                          </a:solidFill>
                          <a:effectLst/>
                          <a:latin typeface="Arial" panose="020B0604020202020204" pitchFamily="34" charset="0"/>
                        </a:rPr>
                        <a:t> </a:t>
                      </a:r>
                    </a:p>
                  </a:txBody>
                  <a:tcPr marL="5926" marR="5926" marT="5926" marB="0" anchor="b">
                    <a:lnL>
                      <a:noFill/>
                    </a:lnL>
                    <a:lnR w="6350" cap="flat" cmpd="sng" algn="ctr">
                      <a:solidFill>
                        <a:srgbClr val="F26A52"/>
                      </a:solidFill>
                      <a:prstDash val="solid"/>
                      <a:round/>
                      <a:headEnd type="none" w="med" len="med"/>
                      <a:tailEnd type="none" w="med" len="med"/>
                    </a:lnR>
                    <a:lnT>
                      <a:noFill/>
                    </a:lnT>
                    <a:lnB>
                      <a:noFill/>
                    </a:lnB>
                    <a:solidFill>
                      <a:srgbClr val="000000"/>
                    </a:solidFill>
                  </a:tcPr>
                </a:tc>
                <a:tc gridSpan="3" vMerge="1">
                  <a:txBody>
                    <a:bodyPr/>
                    <a:lstStyle/>
                    <a:p>
                      <a:pPr algn="l" fontAlgn="b"/>
                      <a:r>
                        <a:rPr lang="en-US" sz="800" b="0" i="0" u="none" strike="noStrike">
                          <a:solidFill>
                            <a:srgbClr val="FFFFFF"/>
                          </a:solidFill>
                          <a:effectLst/>
                          <a:latin typeface="Arial" panose="020B0604020202020204" pitchFamily="34" charset="0"/>
                        </a:rPr>
                        <a:t>ISG Services &amp; ISG Storage x 8</a:t>
                      </a:r>
                    </a:p>
                  </a:txBody>
                  <a:tcPr marL="5928" marR="5928" marT="5928" marB="0" anchor="b">
                    <a:lnL w="6350" cap="flat" cmpd="sng" algn="ctr">
                      <a:solidFill>
                        <a:srgbClr val="F26A52"/>
                      </a:solidFill>
                      <a:prstDash val="solid"/>
                      <a:round/>
                      <a:headEnd type="none" w="med" len="med"/>
                      <a:tailEnd type="none" w="med" len="med"/>
                    </a:lnL>
                    <a:lnR w="6350" cap="flat" cmpd="sng" algn="ctr">
                      <a:solidFill>
                        <a:srgbClr val="F26A52"/>
                      </a:solidFill>
                      <a:prstDash val="solid"/>
                      <a:round/>
                      <a:headEnd type="none" w="med" len="med"/>
                      <a:tailEnd type="none" w="med" len="med"/>
                    </a:lnR>
                    <a:lnT w="6350" cap="flat" cmpd="sng" algn="ctr">
                      <a:solidFill>
                        <a:srgbClr val="F26A52"/>
                      </a:solidFill>
                      <a:prstDash val="solid"/>
                      <a:round/>
                      <a:headEnd type="none" w="med" len="med"/>
                      <a:tailEnd type="none" w="med" len="med"/>
                    </a:lnT>
                    <a:lnB w="6350" cap="flat" cmpd="sng" algn="ctr">
                      <a:solidFill>
                        <a:srgbClr val="F26A52"/>
                      </a:solidFill>
                      <a:prstDash val="solid"/>
                      <a:round/>
                      <a:headEnd type="none" w="med" len="med"/>
                      <a:tailEnd type="none" w="med" len="med"/>
                    </a:lnB>
                    <a:solidFill>
                      <a:srgbClr val="F26A52"/>
                    </a:solidFill>
                  </a:tcPr>
                </a:tc>
                <a:tc hMerge="1" vMerge="1">
                  <a:txBody>
                    <a:bodyPr/>
                    <a:lstStyle/>
                    <a:p>
                      <a:endParaRPr lang="en-US"/>
                    </a:p>
                  </a:txBody>
                  <a:tcPr/>
                </a:tc>
                <a:tc hMerge="1" vMerge="1">
                  <a:txBody>
                    <a:bodyPr/>
                    <a:lstStyle/>
                    <a:p>
                      <a:pPr algn="l" fontAlgn="b"/>
                      <a:endParaRPr lang="en-US" sz="800" b="0" i="0" u="none" strike="noStrike">
                        <a:solidFill>
                          <a:srgbClr val="FFFFFF"/>
                        </a:solidFill>
                        <a:effectLst/>
                        <a:latin typeface="Arial" panose="020B0604020202020204" pitchFamily="34" charset="0"/>
                      </a:endParaRPr>
                    </a:p>
                  </a:txBody>
                  <a:tcPr marL="5928" marR="5928" marT="5928" marB="0" anchor="b">
                    <a:lnL w="6350" cap="flat" cmpd="sng" algn="ctr">
                      <a:solidFill>
                        <a:srgbClr val="F26A52"/>
                      </a:solidFill>
                      <a:prstDash val="solid"/>
                      <a:round/>
                      <a:headEnd type="none" w="med" len="med"/>
                      <a:tailEnd type="none" w="med" len="med"/>
                    </a:lnL>
                    <a:lnR w="6350" cap="flat" cmpd="sng" algn="ctr">
                      <a:solidFill>
                        <a:srgbClr val="F26A52"/>
                      </a:solidFill>
                      <a:prstDash val="solid"/>
                      <a:round/>
                      <a:headEnd type="none" w="med" len="med"/>
                      <a:tailEnd type="none" w="med" len="med"/>
                    </a:lnR>
                    <a:lnT w="6350" cap="flat" cmpd="sng" algn="ctr">
                      <a:solidFill>
                        <a:srgbClr val="F26A52"/>
                      </a:solidFill>
                      <a:prstDash val="solid"/>
                      <a:round/>
                      <a:headEnd type="none" w="med" len="med"/>
                      <a:tailEnd type="none" w="med" len="med"/>
                    </a:lnT>
                    <a:lnB w="6350" cap="flat" cmpd="sng" algn="ctr">
                      <a:solidFill>
                        <a:srgbClr val="F26A52"/>
                      </a:solidFill>
                      <a:prstDash val="solid"/>
                      <a:round/>
                      <a:headEnd type="none" w="med" len="med"/>
                      <a:tailEnd type="none" w="med" len="med"/>
                    </a:lnB>
                    <a:solidFill>
                      <a:srgbClr val="F26A52"/>
                    </a:solidFill>
                  </a:tcPr>
                </a:tc>
                <a:extLst>
                  <a:ext uri="{0D108BD9-81ED-4DB2-BD59-A6C34878D82A}">
                    <a16:rowId xmlns:a16="http://schemas.microsoft.com/office/drawing/2014/main" val="1325556862"/>
                  </a:ext>
                </a:extLst>
              </a:tr>
              <a:tr h="143051">
                <a:tc>
                  <a:txBody>
                    <a:bodyPr/>
                    <a:lstStyle/>
                    <a:p>
                      <a:pPr algn="l" fontAlgn="b"/>
                      <a:r>
                        <a:rPr lang="en-US" sz="800" b="0" i="0" u="none" strike="noStrike">
                          <a:solidFill>
                            <a:srgbClr val="FFFFFF"/>
                          </a:solidFill>
                          <a:effectLst/>
                          <a:latin typeface="Arial" panose="020B0604020202020204" pitchFamily="34" charset="0"/>
                        </a:rPr>
                        <a:t>SSG Accreditations </a:t>
                      </a:r>
                    </a:p>
                  </a:txBody>
                  <a:tcPr marL="5926" marR="5926" marT="5926" marB="0" anchor="b">
                    <a:lnL w="6350" cap="flat" cmpd="sng" algn="ctr">
                      <a:solidFill>
                        <a:srgbClr val="000000"/>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900" b="0" i="0" u="none" strike="noStrike">
                          <a:solidFill>
                            <a:srgbClr val="FFFFFF"/>
                          </a:solidFill>
                          <a:effectLst/>
                          <a:latin typeface="Arial" panose="020B0604020202020204" pitchFamily="34" charset="0"/>
                        </a:rPr>
                        <a:t> </a:t>
                      </a:r>
                    </a:p>
                  </a:txBody>
                  <a:tcPr marL="5926" marR="5926" marT="5926"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900" b="0" i="0" u="none" strike="noStrike">
                          <a:solidFill>
                            <a:srgbClr val="FFFFFF"/>
                          </a:solidFill>
                          <a:effectLst/>
                          <a:latin typeface="Arial" panose="020B0604020202020204" pitchFamily="34" charset="0"/>
                        </a:rPr>
                        <a:t>1</a:t>
                      </a:r>
                    </a:p>
                  </a:txBody>
                  <a:tcPr marL="5926" marR="5926" marT="5926"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800" b="0" i="0" u="none" strike="noStrike">
                          <a:solidFill>
                            <a:srgbClr val="FFFFFF"/>
                          </a:solidFill>
                          <a:effectLst/>
                          <a:latin typeface="Arial" panose="020B0604020202020204" pitchFamily="34" charset="0"/>
                        </a:rPr>
                        <a:t> </a:t>
                      </a:r>
                    </a:p>
                  </a:txBody>
                  <a:tcPr marL="5926" marR="5926" marT="5926"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800" b="0" i="0" u="none" strike="noStrike">
                          <a:solidFill>
                            <a:srgbClr val="FFFFFF"/>
                          </a:solidFill>
                          <a:effectLst/>
                          <a:latin typeface="Arial" panose="020B0604020202020204" pitchFamily="34" charset="0"/>
                        </a:rPr>
                        <a:t>2</a:t>
                      </a:r>
                    </a:p>
                  </a:txBody>
                  <a:tcPr marL="5926" marR="5926" marT="5926"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800" b="0" i="0" u="none" strike="noStrike">
                          <a:solidFill>
                            <a:srgbClr val="FFFFFF"/>
                          </a:solidFill>
                          <a:effectLst/>
                          <a:latin typeface="Arial" panose="020B0604020202020204" pitchFamily="34" charset="0"/>
                        </a:rPr>
                        <a:t> </a:t>
                      </a:r>
                    </a:p>
                  </a:txBody>
                  <a:tcPr marL="5926" marR="5926" marT="5926" marB="0" anchor="b">
                    <a:lnL>
                      <a:noFill/>
                    </a:lnL>
                    <a:lnR w="6350" cap="flat" cmpd="sng" algn="ctr">
                      <a:solidFill>
                        <a:srgbClr val="F26A52"/>
                      </a:solidFill>
                      <a:prstDash val="solid"/>
                      <a:round/>
                      <a:headEnd type="none" w="med" len="med"/>
                      <a:tailEnd type="none" w="med" len="med"/>
                    </a:lnR>
                    <a:lnT>
                      <a:noFill/>
                    </a:lnT>
                    <a:lnB>
                      <a:noFill/>
                    </a:lnB>
                    <a:solidFill>
                      <a:srgbClr val="000000"/>
                    </a:solidFill>
                  </a:tcPr>
                </a:tc>
                <a:tc gridSpan="3" vMerge="1">
                  <a:txBody>
                    <a:bodyPr/>
                    <a:lstStyle/>
                    <a:p>
                      <a:pPr algn="l" fontAlgn="b"/>
                      <a:r>
                        <a:rPr lang="en-US" sz="800" b="0" i="0" u="none" strike="noStrike">
                          <a:solidFill>
                            <a:srgbClr val="FFFFFF"/>
                          </a:solidFill>
                          <a:effectLst/>
                          <a:latin typeface="Arial" panose="020B0604020202020204" pitchFamily="34" charset="0"/>
                        </a:rPr>
                        <a:t>IDG Services &amp; Software x 4</a:t>
                      </a:r>
                    </a:p>
                    <a:p>
                      <a:pPr algn="l" fontAlgn="b"/>
                      <a:endParaRPr lang="en-US" sz="800" b="0" i="0" u="none" strike="noStrike">
                        <a:solidFill>
                          <a:srgbClr val="FFFFFF"/>
                        </a:solidFill>
                        <a:effectLst/>
                        <a:latin typeface="Arial" panose="020B0604020202020204" pitchFamily="34" charset="0"/>
                      </a:endParaRPr>
                    </a:p>
                    <a:p>
                      <a:pPr marL="0" marR="0" lvl="0" indent="0" algn="l" defTabSz="1218987" rtl="0" eaLnBrk="1" fontAlgn="b" latinLnBrk="0" hangingPunct="1">
                        <a:lnSpc>
                          <a:spcPct val="100000"/>
                        </a:lnSpc>
                        <a:spcBef>
                          <a:spcPts val="0"/>
                        </a:spcBef>
                        <a:spcAft>
                          <a:spcPts val="0"/>
                        </a:spcAft>
                        <a:buClrTx/>
                        <a:buSzTx/>
                        <a:buFontTx/>
                        <a:buNone/>
                        <a:tabLst/>
                        <a:defRPr/>
                      </a:pPr>
                      <a:r>
                        <a:rPr lang="en-CA" sz="700" b="0" i="0" u="none" strike="noStrike">
                          <a:solidFill>
                            <a:schemeClr val="bg1"/>
                          </a:solidFill>
                          <a:effectLst/>
                          <a:latin typeface="Arial" panose="020B0604020202020204" pitchFamily="34" charset="0"/>
                        </a:rPr>
                        <a:t>N</a:t>
                      </a:r>
                      <a:r>
                        <a:rPr lang="en-CA" sz="800" b="0" i="0" u="none" strike="noStrike">
                          <a:solidFill>
                            <a:schemeClr val="bg1"/>
                          </a:solidFill>
                          <a:effectLst/>
                          <a:latin typeface="+mn-lt"/>
                        </a:rPr>
                        <a:t>OTE: </a:t>
                      </a:r>
                      <a:r>
                        <a:rPr lang="en-US" sz="800" b="0" i="0" kern="1200">
                          <a:solidFill>
                            <a:schemeClr val="bg1"/>
                          </a:solidFill>
                          <a:effectLst/>
                          <a:latin typeface="+mn-lt"/>
                          <a:ea typeface="+mn-ea"/>
                          <a:cs typeface="+mn-cs"/>
                        </a:rPr>
                        <a:t>Platinum 360 partners are required to select 2 or 3 different Accreditations to meet tiering criteria, rather than choosing 2 or 3 of the same Accreditation.</a:t>
                      </a:r>
                      <a:r>
                        <a:rPr lang="en-CA" sz="800" b="0" i="0" u="none" strike="noStrike">
                          <a:solidFill>
                            <a:schemeClr val="bg1"/>
                          </a:solidFill>
                          <a:effectLst/>
                          <a:latin typeface="+mn-lt"/>
                        </a:rPr>
                        <a:t>. </a:t>
                      </a:r>
                    </a:p>
                    <a:p>
                      <a:pPr algn="l" fontAlgn="b"/>
                      <a:endParaRPr lang="en-US" sz="800" b="0" i="0" u="none" strike="noStrike">
                        <a:solidFill>
                          <a:srgbClr val="FFFFFF"/>
                        </a:solidFill>
                        <a:effectLst/>
                        <a:latin typeface="Arial" panose="020B0604020202020204" pitchFamily="34" charset="0"/>
                      </a:endParaRPr>
                    </a:p>
                  </a:txBody>
                  <a:tcPr marL="5928" marR="5928" marT="5928" marB="0" anchor="b">
                    <a:lnL w="6350" cap="flat" cmpd="sng" algn="ctr">
                      <a:solidFill>
                        <a:srgbClr val="F26A52"/>
                      </a:solidFill>
                      <a:prstDash val="solid"/>
                      <a:round/>
                      <a:headEnd type="none" w="med" len="med"/>
                      <a:tailEnd type="none" w="med" len="med"/>
                    </a:lnL>
                    <a:lnR w="6350" cap="flat" cmpd="sng" algn="ctr">
                      <a:solidFill>
                        <a:srgbClr val="F26A52"/>
                      </a:solidFill>
                      <a:prstDash val="solid"/>
                      <a:round/>
                      <a:headEnd type="none" w="med" len="med"/>
                      <a:tailEnd type="none" w="med" len="med"/>
                    </a:lnR>
                    <a:lnT w="6350" cap="flat" cmpd="sng" algn="ctr">
                      <a:solidFill>
                        <a:srgbClr val="F26A52"/>
                      </a:solidFill>
                      <a:prstDash val="solid"/>
                      <a:round/>
                      <a:headEnd type="none" w="med" len="med"/>
                      <a:tailEnd type="none" w="med" len="med"/>
                    </a:lnT>
                    <a:lnB w="6350" cap="flat" cmpd="sng" algn="ctr">
                      <a:solidFill>
                        <a:srgbClr val="F26A52"/>
                      </a:solidFill>
                      <a:prstDash val="solid"/>
                      <a:round/>
                      <a:headEnd type="none" w="med" len="med"/>
                      <a:tailEnd type="none" w="med" len="med"/>
                    </a:lnB>
                    <a:solidFill>
                      <a:srgbClr val="F26A52"/>
                    </a:solidFill>
                  </a:tcPr>
                </a:tc>
                <a:tc hMerge="1" vMerge="1">
                  <a:txBody>
                    <a:bodyPr/>
                    <a:lstStyle/>
                    <a:p>
                      <a:endParaRPr lang="en-US"/>
                    </a:p>
                  </a:txBody>
                  <a:tcPr/>
                </a:tc>
                <a:tc hMerge="1" vMerge="1">
                  <a:txBody>
                    <a:bodyPr/>
                    <a:lstStyle/>
                    <a:p>
                      <a:pPr algn="l" fontAlgn="b"/>
                      <a:endParaRPr lang="en-US" sz="800" b="0" i="0" u="none" strike="noStrike">
                        <a:solidFill>
                          <a:srgbClr val="FFFFFF"/>
                        </a:solidFill>
                        <a:effectLst/>
                        <a:latin typeface="Arial" panose="020B0604020202020204" pitchFamily="34" charset="0"/>
                      </a:endParaRPr>
                    </a:p>
                  </a:txBody>
                  <a:tcPr marL="5928" marR="5928" marT="5928" marB="0" anchor="b">
                    <a:lnL w="6350" cap="flat" cmpd="sng" algn="ctr">
                      <a:solidFill>
                        <a:srgbClr val="F26A52"/>
                      </a:solidFill>
                      <a:prstDash val="solid"/>
                      <a:round/>
                      <a:headEnd type="none" w="med" len="med"/>
                      <a:tailEnd type="none" w="med" len="med"/>
                    </a:lnL>
                    <a:lnR w="6350" cap="flat" cmpd="sng" algn="ctr">
                      <a:solidFill>
                        <a:srgbClr val="F26A52"/>
                      </a:solidFill>
                      <a:prstDash val="solid"/>
                      <a:round/>
                      <a:headEnd type="none" w="med" len="med"/>
                      <a:tailEnd type="none" w="med" len="med"/>
                    </a:lnR>
                    <a:lnT w="6350" cap="flat" cmpd="sng" algn="ctr">
                      <a:solidFill>
                        <a:srgbClr val="F26A52"/>
                      </a:solidFill>
                      <a:prstDash val="solid"/>
                      <a:round/>
                      <a:headEnd type="none" w="med" len="med"/>
                      <a:tailEnd type="none" w="med" len="med"/>
                    </a:lnT>
                    <a:lnB w="6350" cap="flat" cmpd="sng" algn="ctr">
                      <a:solidFill>
                        <a:srgbClr val="F26A52"/>
                      </a:solidFill>
                      <a:prstDash val="solid"/>
                      <a:round/>
                      <a:headEnd type="none" w="med" len="med"/>
                      <a:tailEnd type="none" w="med" len="med"/>
                    </a:lnB>
                    <a:solidFill>
                      <a:srgbClr val="F26A52"/>
                    </a:solidFill>
                  </a:tcPr>
                </a:tc>
                <a:extLst>
                  <a:ext uri="{0D108BD9-81ED-4DB2-BD59-A6C34878D82A}">
                    <a16:rowId xmlns:a16="http://schemas.microsoft.com/office/drawing/2014/main" val="149332460"/>
                  </a:ext>
                </a:extLst>
              </a:tr>
              <a:tr h="143051">
                <a:tc>
                  <a:txBody>
                    <a:bodyPr/>
                    <a:lstStyle/>
                    <a:p>
                      <a:pPr algn="l" fontAlgn="b"/>
                      <a:r>
                        <a:rPr lang="en-US" sz="700" b="0" i="0" u="none" strike="noStrike">
                          <a:solidFill>
                            <a:srgbClr val="FFFFFF"/>
                          </a:solidFill>
                          <a:effectLst/>
                          <a:latin typeface="Arial" panose="020B0604020202020204" pitchFamily="34" charset="0"/>
                        </a:rPr>
                        <a:t>Notes:</a:t>
                      </a:r>
                    </a:p>
                  </a:txBody>
                  <a:tcPr marL="5926" marR="5926" marT="5926" marB="0" anchor="b">
                    <a:lnL>
                      <a:noFill/>
                    </a:lnL>
                    <a:lnR>
                      <a:noFill/>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5926" marR="5926" marT="5926" marB="0" anchor="b">
                    <a:lnL>
                      <a:noFill/>
                    </a:lnL>
                    <a:lnR>
                      <a:noFill/>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5926" marR="5926" marT="5926" marB="0" anchor="b">
                    <a:lnL>
                      <a:noFill/>
                    </a:lnL>
                    <a:lnR>
                      <a:noFill/>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l" fontAlgn="b"/>
                      <a:r>
                        <a:rPr lang="en-US" sz="800" b="0" i="0" u="none" strike="noStrike">
                          <a:solidFill>
                            <a:srgbClr val="000000"/>
                          </a:solidFill>
                          <a:effectLst/>
                          <a:latin typeface="Arial" panose="020B0604020202020204" pitchFamily="34" charset="0"/>
                        </a:rPr>
                        <a:t> </a:t>
                      </a:r>
                    </a:p>
                  </a:txBody>
                  <a:tcPr marL="5926" marR="5926" marT="5926" marB="0" anchor="b">
                    <a:lnL>
                      <a:noFill/>
                    </a:lnL>
                    <a:lnR>
                      <a:noFill/>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l" fontAlgn="b"/>
                      <a:r>
                        <a:rPr lang="en-US" sz="800" b="0" i="0" u="none" strike="noStrike">
                          <a:solidFill>
                            <a:srgbClr val="000000"/>
                          </a:solidFill>
                          <a:effectLst/>
                          <a:latin typeface="Arial" panose="020B0604020202020204" pitchFamily="34" charset="0"/>
                        </a:rPr>
                        <a:t> </a:t>
                      </a:r>
                    </a:p>
                  </a:txBody>
                  <a:tcPr marL="5926" marR="5926" marT="5926" marB="0" anchor="b">
                    <a:lnL>
                      <a:noFill/>
                    </a:lnL>
                    <a:lnR>
                      <a:noFill/>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b"/>
                      <a:r>
                        <a:rPr lang="en-US" sz="800" b="0" i="0" u="none" strike="noStrike">
                          <a:solidFill>
                            <a:srgbClr val="FFFFFF"/>
                          </a:solidFill>
                          <a:effectLst/>
                          <a:latin typeface="Arial" panose="020B0604020202020204" pitchFamily="34" charset="0"/>
                        </a:rPr>
                        <a:t> </a:t>
                      </a:r>
                    </a:p>
                  </a:txBody>
                  <a:tcPr marL="5926" marR="5926" marT="5926" marB="0" anchor="b">
                    <a:lnL>
                      <a:noFill/>
                    </a:lnL>
                    <a:lnR>
                      <a:noFill/>
                    </a:lnR>
                    <a:lnT>
                      <a:noFill/>
                    </a:lnT>
                    <a:lnB>
                      <a:noFill/>
                    </a:lnB>
                    <a:solidFill>
                      <a:srgbClr val="000000"/>
                    </a:solidFill>
                  </a:tcPr>
                </a:tc>
                <a:tc>
                  <a:txBody>
                    <a:bodyPr/>
                    <a:lstStyle/>
                    <a:p>
                      <a:pPr algn="l" fontAlgn="b"/>
                      <a:r>
                        <a:rPr lang="en-US" sz="800" b="0" i="0" u="none" strike="noStrike">
                          <a:solidFill>
                            <a:srgbClr val="000000"/>
                          </a:solidFill>
                          <a:effectLst/>
                          <a:latin typeface="Arial" panose="020B0604020202020204" pitchFamily="34" charset="0"/>
                        </a:rPr>
                        <a:t> </a:t>
                      </a:r>
                    </a:p>
                  </a:txBody>
                  <a:tcPr marL="5926" marR="5926" marT="5926" marB="0" anchor="b">
                    <a:lnL>
                      <a:noFill/>
                    </a:lnL>
                    <a:lnR>
                      <a:noFill/>
                    </a:lnR>
                    <a:lnT w="6350" cap="flat" cmpd="sng" algn="ctr">
                      <a:solidFill>
                        <a:srgbClr val="F26A52"/>
                      </a:solidFill>
                      <a:prstDash val="solid"/>
                      <a:round/>
                      <a:headEnd type="none" w="med" len="med"/>
                      <a:tailEnd type="none" w="med" len="med"/>
                    </a:lnT>
                    <a:lnB>
                      <a:noFill/>
                    </a:lnB>
                    <a:solidFill>
                      <a:srgbClr val="000000"/>
                    </a:solidFill>
                  </a:tcPr>
                </a:tc>
                <a:tc gridSpan="2">
                  <a:txBody>
                    <a:bodyPr/>
                    <a:lstStyle/>
                    <a:p>
                      <a:pPr algn="ctr" fontAlgn="b"/>
                      <a:r>
                        <a:rPr lang="en-US" sz="800" b="0" i="0" u="none" strike="noStrike">
                          <a:solidFill>
                            <a:srgbClr val="FFFFFF"/>
                          </a:solidFill>
                          <a:effectLst/>
                          <a:latin typeface="Arial" panose="020B0604020202020204" pitchFamily="34" charset="0"/>
                        </a:rPr>
                        <a:t> </a:t>
                      </a:r>
                    </a:p>
                  </a:txBody>
                  <a:tcPr marL="5926" marR="5926" marT="5926" marB="0" anchor="b">
                    <a:lnL>
                      <a:noFill/>
                    </a:lnL>
                    <a:lnR>
                      <a:noFill/>
                    </a:lnR>
                    <a:lnT w="6350" cap="flat" cmpd="sng" algn="ctr">
                      <a:solidFill>
                        <a:srgbClr val="F26A52"/>
                      </a:solidFill>
                      <a:prstDash val="solid"/>
                      <a:round/>
                      <a:headEnd type="none" w="med" len="med"/>
                      <a:tailEnd type="none" w="med" len="med"/>
                    </a:lnT>
                    <a:lnB>
                      <a:noFill/>
                    </a:lnB>
                    <a:solidFill>
                      <a:srgbClr val="000000"/>
                    </a:solidFill>
                  </a:tcPr>
                </a:tc>
                <a:tc hMerge="1">
                  <a:txBody>
                    <a:bodyPr/>
                    <a:lstStyle/>
                    <a:p>
                      <a:pPr algn="ctr" fontAlgn="b"/>
                      <a:endParaRPr lang="en-US" sz="800" b="0" i="0" u="none" strike="noStrike">
                        <a:solidFill>
                          <a:srgbClr val="FFFFFF"/>
                        </a:solidFill>
                        <a:effectLst/>
                        <a:latin typeface="Arial" panose="020B0604020202020204" pitchFamily="34" charset="0"/>
                      </a:endParaRPr>
                    </a:p>
                  </a:txBody>
                  <a:tcPr marL="5928" marR="5928" marT="5928" marB="0" anchor="b">
                    <a:lnL>
                      <a:noFill/>
                    </a:lnL>
                    <a:lnR>
                      <a:noFill/>
                    </a:lnR>
                    <a:lnT w="6350" cap="flat" cmpd="sng" algn="ctr">
                      <a:solidFill>
                        <a:srgbClr val="F26A52"/>
                      </a:solidFill>
                      <a:prstDash val="solid"/>
                      <a:round/>
                      <a:headEnd type="none" w="med" len="med"/>
                      <a:tailEnd type="none" w="med" len="med"/>
                    </a:lnT>
                    <a:lnB>
                      <a:noFill/>
                    </a:lnB>
                    <a:solidFill>
                      <a:srgbClr val="000000"/>
                    </a:solidFill>
                  </a:tcPr>
                </a:tc>
                <a:extLst>
                  <a:ext uri="{0D108BD9-81ED-4DB2-BD59-A6C34878D82A}">
                    <a16:rowId xmlns:a16="http://schemas.microsoft.com/office/drawing/2014/main" val="2680204601"/>
                  </a:ext>
                </a:extLst>
              </a:tr>
              <a:tr h="127815">
                <a:tc gridSpan="5">
                  <a:txBody>
                    <a:bodyPr/>
                    <a:lstStyle/>
                    <a:p>
                      <a:pPr algn="l" fontAlgn="b"/>
                      <a:r>
                        <a:rPr lang="en-US" sz="700" b="0" i="0" u="none" strike="noStrike">
                          <a:solidFill>
                            <a:srgbClr val="FFFFFF"/>
                          </a:solidFill>
                          <a:effectLst/>
                          <a:latin typeface="Arial" panose="020B0604020202020204" pitchFamily="34" charset="0"/>
                        </a:rPr>
                        <a:t>3 Lenovo 360 total revenue multiplies IDG embedded services x 4</a:t>
                      </a:r>
                    </a:p>
                  </a:txBody>
                  <a:tcPr marL="5926" marR="5926" marT="5926" marB="0" anchor="b">
                    <a:lnL>
                      <a:noFill/>
                    </a:lnL>
                    <a:lnR>
                      <a:noFill/>
                    </a:lnR>
                    <a:lnT>
                      <a:noFill/>
                    </a:lnT>
                    <a:lnB>
                      <a:noFill/>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800" b="0" i="0" u="none" strike="noStrike">
                          <a:solidFill>
                            <a:srgbClr val="FFFFFF"/>
                          </a:solidFill>
                          <a:effectLst/>
                          <a:latin typeface="Arial" panose="020B0604020202020204" pitchFamily="34" charset="0"/>
                        </a:rPr>
                        <a:t> </a:t>
                      </a:r>
                    </a:p>
                  </a:txBody>
                  <a:tcPr marL="5926" marR="5926" marT="5926" marB="0" anchor="b">
                    <a:lnL>
                      <a:noFill/>
                    </a:lnL>
                    <a:lnR>
                      <a:noFill/>
                    </a:lnR>
                    <a:lnT>
                      <a:noFill/>
                    </a:lnT>
                    <a:lnB>
                      <a:noFill/>
                    </a:lnB>
                    <a:solidFill>
                      <a:srgbClr val="000000"/>
                    </a:solidFill>
                  </a:tcPr>
                </a:tc>
                <a:tc>
                  <a:txBody>
                    <a:bodyPr/>
                    <a:lstStyle/>
                    <a:p>
                      <a:pPr algn="l" fontAlgn="b"/>
                      <a:r>
                        <a:rPr lang="en-US" sz="800" b="0" i="0" u="none" strike="noStrike">
                          <a:solidFill>
                            <a:srgbClr val="000000"/>
                          </a:solidFill>
                          <a:effectLst/>
                          <a:latin typeface="Arial" panose="020B0604020202020204" pitchFamily="34" charset="0"/>
                        </a:rPr>
                        <a:t> </a:t>
                      </a:r>
                    </a:p>
                  </a:txBody>
                  <a:tcPr marL="5926" marR="5926" marT="5926" marB="0" anchor="b">
                    <a:lnL>
                      <a:noFill/>
                    </a:lnL>
                    <a:lnR>
                      <a:noFill/>
                    </a:lnR>
                    <a:lnT>
                      <a:noFill/>
                    </a:lnT>
                    <a:lnB>
                      <a:noFill/>
                    </a:lnB>
                    <a:solidFill>
                      <a:srgbClr val="000000"/>
                    </a:solidFill>
                  </a:tcPr>
                </a:tc>
                <a:tc gridSpan="2">
                  <a:txBody>
                    <a:bodyPr/>
                    <a:lstStyle/>
                    <a:p>
                      <a:pPr algn="ctr" fontAlgn="b"/>
                      <a:r>
                        <a:rPr lang="en-US" sz="800" b="0" i="0" u="none" strike="noStrike">
                          <a:solidFill>
                            <a:srgbClr val="FFFFFF"/>
                          </a:solidFill>
                          <a:effectLst/>
                          <a:latin typeface="Arial" panose="020B0604020202020204" pitchFamily="34" charset="0"/>
                        </a:rPr>
                        <a:t> </a:t>
                      </a:r>
                    </a:p>
                  </a:txBody>
                  <a:tcPr marL="5926" marR="5926" marT="5926" marB="0" anchor="b">
                    <a:lnL>
                      <a:noFill/>
                    </a:lnL>
                    <a:lnR>
                      <a:noFill/>
                    </a:lnR>
                    <a:lnT>
                      <a:noFill/>
                    </a:lnT>
                    <a:lnB>
                      <a:noFill/>
                    </a:lnB>
                    <a:solidFill>
                      <a:srgbClr val="000000"/>
                    </a:solidFill>
                  </a:tcPr>
                </a:tc>
                <a:tc hMerge="1">
                  <a:txBody>
                    <a:bodyPr/>
                    <a:lstStyle/>
                    <a:p>
                      <a:pPr algn="ctr" fontAlgn="b"/>
                      <a:endParaRPr lang="en-US" sz="800" b="0" i="0" u="none" strike="noStrike">
                        <a:solidFill>
                          <a:srgbClr val="FFFFFF"/>
                        </a:solidFill>
                        <a:effectLst/>
                        <a:latin typeface="Arial" panose="020B0604020202020204" pitchFamily="34" charset="0"/>
                      </a:endParaRPr>
                    </a:p>
                  </a:txBody>
                  <a:tcPr marL="5928" marR="5928" marT="5928" marB="0" anchor="b">
                    <a:lnL>
                      <a:noFill/>
                    </a:lnL>
                    <a:lnR>
                      <a:noFill/>
                    </a:lnR>
                    <a:lnT>
                      <a:noFill/>
                    </a:lnT>
                    <a:lnB>
                      <a:noFill/>
                    </a:lnB>
                    <a:solidFill>
                      <a:srgbClr val="000000"/>
                    </a:solidFill>
                  </a:tcPr>
                </a:tc>
                <a:extLst>
                  <a:ext uri="{0D108BD9-81ED-4DB2-BD59-A6C34878D82A}">
                    <a16:rowId xmlns:a16="http://schemas.microsoft.com/office/drawing/2014/main" val="1353345084"/>
                  </a:ext>
                </a:extLst>
              </a:tr>
              <a:tr h="127815">
                <a:tc gridSpan="5">
                  <a:txBody>
                    <a:bodyPr/>
                    <a:lstStyle/>
                    <a:p>
                      <a:pPr algn="l" fontAlgn="b"/>
                      <a:r>
                        <a:rPr lang="fr-FR" sz="700" b="0" i="0" u="none" strike="noStrike">
                          <a:solidFill>
                            <a:srgbClr val="FFFFFF"/>
                          </a:solidFill>
                          <a:effectLst/>
                          <a:latin typeface="Arial" panose="020B0604020202020204" pitchFamily="34" charset="0"/>
                        </a:rPr>
                        <a:t>4 Lenovo 360 Tiers IDG  Revenue </a:t>
                      </a:r>
                      <a:r>
                        <a:rPr lang="fr-FR" sz="700" b="0" i="0" u="none" strike="noStrike" err="1">
                          <a:solidFill>
                            <a:srgbClr val="FFFFFF"/>
                          </a:solidFill>
                          <a:effectLst/>
                          <a:latin typeface="Arial" panose="020B0604020202020204" pitchFamily="34" charset="0"/>
                        </a:rPr>
                        <a:t>excludes</a:t>
                      </a:r>
                      <a:r>
                        <a:rPr lang="fr-FR" sz="700" b="0" i="0" u="none" strike="noStrike">
                          <a:solidFill>
                            <a:srgbClr val="FFFFFF"/>
                          </a:solidFill>
                          <a:effectLst/>
                          <a:latin typeface="Arial" panose="020B0604020202020204" pitchFamily="34" charset="0"/>
                        </a:rPr>
                        <a:t> services &amp; software</a:t>
                      </a:r>
                    </a:p>
                  </a:txBody>
                  <a:tcPr marL="5926" marR="5926" marT="5926" marB="0" anchor="b">
                    <a:lnL>
                      <a:noFill/>
                    </a:lnL>
                    <a:lnR>
                      <a:noFill/>
                    </a:lnR>
                    <a:lnT>
                      <a:noFill/>
                    </a:lnT>
                    <a:lnB>
                      <a:noFill/>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800" b="0" i="0" u="none" strike="noStrike">
                          <a:solidFill>
                            <a:srgbClr val="FFFFFF"/>
                          </a:solidFill>
                          <a:effectLst/>
                          <a:latin typeface="Arial" panose="020B0604020202020204" pitchFamily="34" charset="0"/>
                        </a:rPr>
                        <a:t> </a:t>
                      </a:r>
                    </a:p>
                  </a:txBody>
                  <a:tcPr marL="5926" marR="5926" marT="5926" marB="0" anchor="b">
                    <a:lnL>
                      <a:noFill/>
                    </a:lnL>
                    <a:lnR>
                      <a:noFill/>
                    </a:lnR>
                    <a:lnT>
                      <a:noFill/>
                    </a:lnT>
                    <a:lnB>
                      <a:noFill/>
                    </a:lnB>
                    <a:solidFill>
                      <a:srgbClr val="000000"/>
                    </a:solidFill>
                  </a:tcPr>
                </a:tc>
                <a:tc>
                  <a:txBody>
                    <a:bodyPr/>
                    <a:lstStyle/>
                    <a:p>
                      <a:pPr algn="l" fontAlgn="b"/>
                      <a:r>
                        <a:rPr lang="en-US" sz="800" b="0" i="0" u="none" strike="noStrike">
                          <a:solidFill>
                            <a:srgbClr val="000000"/>
                          </a:solidFill>
                          <a:effectLst/>
                          <a:latin typeface="Arial" panose="020B0604020202020204" pitchFamily="34" charset="0"/>
                        </a:rPr>
                        <a:t> </a:t>
                      </a:r>
                    </a:p>
                  </a:txBody>
                  <a:tcPr marL="5926" marR="5926" marT="5926" marB="0" anchor="b">
                    <a:lnL>
                      <a:noFill/>
                    </a:lnL>
                    <a:lnR>
                      <a:noFill/>
                    </a:lnR>
                    <a:lnT>
                      <a:noFill/>
                    </a:lnT>
                    <a:lnB>
                      <a:noFill/>
                    </a:lnB>
                    <a:solidFill>
                      <a:srgbClr val="000000"/>
                    </a:solidFill>
                  </a:tcPr>
                </a:tc>
                <a:tc gridSpan="2">
                  <a:txBody>
                    <a:bodyPr/>
                    <a:lstStyle/>
                    <a:p>
                      <a:pPr algn="ctr" fontAlgn="b"/>
                      <a:r>
                        <a:rPr lang="en-US" sz="800" b="0" i="0" u="none" strike="noStrike">
                          <a:solidFill>
                            <a:srgbClr val="FFFFFF"/>
                          </a:solidFill>
                          <a:effectLst/>
                          <a:latin typeface="Arial" panose="020B0604020202020204" pitchFamily="34" charset="0"/>
                        </a:rPr>
                        <a:t> </a:t>
                      </a:r>
                    </a:p>
                  </a:txBody>
                  <a:tcPr marL="5926" marR="5926" marT="5926" marB="0" anchor="b">
                    <a:lnL>
                      <a:noFill/>
                    </a:lnL>
                    <a:lnR>
                      <a:noFill/>
                    </a:lnR>
                    <a:lnT>
                      <a:noFill/>
                    </a:lnT>
                    <a:lnB>
                      <a:noFill/>
                    </a:lnB>
                    <a:solidFill>
                      <a:srgbClr val="000000"/>
                    </a:solidFill>
                  </a:tcPr>
                </a:tc>
                <a:tc hMerge="1">
                  <a:txBody>
                    <a:bodyPr/>
                    <a:lstStyle/>
                    <a:p>
                      <a:pPr algn="ctr" fontAlgn="b"/>
                      <a:endParaRPr lang="en-US" sz="800" b="0" i="0" u="none" strike="noStrike">
                        <a:solidFill>
                          <a:srgbClr val="FFFFFF"/>
                        </a:solidFill>
                        <a:effectLst/>
                        <a:latin typeface="Arial" panose="020B0604020202020204" pitchFamily="34" charset="0"/>
                      </a:endParaRPr>
                    </a:p>
                  </a:txBody>
                  <a:tcPr marL="5928" marR="5928" marT="5928" marB="0" anchor="b">
                    <a:lnL>
                      <a:noFill/>
                    </a:lnL>
                    <a:lnR>
                      <a:noFill/>
                    </a:lnR>
                    <a:lnT>
                      <a:noFill/>
                    </a:lnT>
                    <a:lnB>
                      <a:noFill/>
                    </a:lnB>
                    <a:solidFill>
                      <a:srgbClr val="000000"/>
                    </a:solidFill>
                  </a:tcPr>
                </a:tc>
                <a:extLst>
                  <a:ext uri="{0D108BD9-81ED-4DB2-BD59-A6C34878D82A}">
                    <a16:rowId xmlns:a16="http://schemas.microsoft.com/office/drawing/2014/main" val="2104560492"/>
                  </a:ext>
                </a:extLst>
              </a:tr>
              <a:tr h="127815">
                <a:tc gridSpan="5">
                  <a:txBody>
                    <a:bodyPr/>
                    <a:lstStyle/>
                    <a:p>
                      <a:pPr algn="l" fontAlgn="b"/>
                      <a:r>
                        <a:rPr lang="en-US" sz="700" b="0" i="0" u="none" strike="noStrike" dirty="0">
                          <a:solidFill>
                            <a:srgbClr val="FFFFFF"/>
                          </a:solidFill>
                          <a:effectLst/>
                          <a:latin typeface="Arial" panose="020B0604020202020204" pitchFamily="34" charset="0"/>
                        </a:rPr>
                        <a:t>5 Lenovo 360 Tiers ISG Revenue excludes services but includes software</a:t>
                      </a:r>
                    </a:p>
                  </a:txBody>
                  <a:tcPr marL="5926" marR="5926" marT="5926" marB="0" anchor="b">
                    <a:lnL>
                      <a:noFill/>
                    </a:lnL>
                    <a:lnR>
                      <a:noFill/>
                    </a:lnR>
                    <a:lnT>
                      <a:noFill/>
                    </a:lnT>
                    <a:lnB>
                      <a:noFill/>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800" b="0" i="0" u="none" strike="noStrike">
                          <a:solidFill>
                            <a:srgbClr val="FFFFFF"/>
                          </a:solidFill>
                          <a:effectLst/>
                          <a:latin typeface="Arial" panose="020B0604020202020204" pitchFamily="34" charset="0"/>
                        </a:rPr>
                        <a:t> </a:t>
                      </a:r>
                    </a:p>
                  </a:txBody>
                  <a:tcPr marL="5926" marR="5926" marT="5926" marB="0" anchor="b">
                    <a:lnL>
                      <a:noFill/>
                    </a:lnL>
                    <a:lnR>
                      <a:noFill/>
                    </a:lnR>
                    <a:lnT>
                      <a:noFill/>
                    </a:lnT>
                    <a:lnB>
                      <a:noFill/>
                    </a:lnB>
                    <a:solidFill>
                      <a:srgbClr val="000000"/>
                    </a:solidFill>
                  </a:tcPr>
                </a:tc>
                <a:tc>
                  <a:txBody>
                    <a:bodyPr/>
                    <a:lstStyle/>
                    <a:p>
                      <a:pPr algn="l" fontAlgn="b"/>
                      <a:r>
                        <a:rPr lang="en-US" sz="800" b="0" i="0" u="none" strike="noStrike">
                          <a:solidFill>
                            <a:srgbClr val="000000"/>
                          </a:solidFill>
                          <a:effectLst/>
                          <a:latin typeface="Arial" panose="020B0604020202020204" pitchFamily="34" charset="0"/>
                        </a:rPr>
                        <a:t> </a:t>
                      </a:r>
                    </a:p>
                  </a:txBody>
                  <a:tcPr marL="5926" marR="5926" marT="5926" marB="0" anchor="b">
                    <a:lnL>
                      <a:noFill/>
                    </a:lnL>
                    <a:lnR>
                      <a:noFill/>
                    </a:lnR>
                    <a:lnT>
                      <a:noFill/>
                    </a:lnT>
                    <a:lnB>
                      <a:noFill/>
                    </a:lnB>
                    <a:solidFill>
                      <a:srgbClr val="000000"/>
                    </a:solidFill>
                  </a:tcPr>
                </a:tc>
                <a:tc gridSpan="2">
                  <a:txBody>
                    <a:bodyPr/>
                    <a:lstStyle/>
                    <a:p>
                      <a:pPr algn="ctr" fontAlgn="b"/>
                      <a:r>
                        <a:rPr lang="en-US" sz="800" b="0" i="0" u="none" strike="noStrike">
                          <a:solidFill>
                            <a:srgbClr val="FFFFFF"/>
                          </a:solidFill>
                          <a:effectLst/>
                          <a:latin typeface="Arial" panose="020B0604020202020204" pitchFamily="34" charset="0"/>
                        </a:rPr>
                        <a:t> </a:t>
                      </a:r>
                    </a:p>
                  </a:txBody>
                  <a:tcPr marL="5926" marR="5926" marT="5926" marB="0" anchor="b">
                    <a:lnL>
                      <a:noFill/>
                    </a:lnL>
                    <a:lnR>
                      <a:noFill/>
                    </a:lnR>
                    <a:lnT>
                      <a:noFill/>
                    </a:lnT>
                    <a:lnB>
                      <a:noFill/>
                    </a:lnB>
                    <a:solidFill>
                      <a:srgbClr val="000000"/>
                    </a:solidFill>
                  </a:tcPr>
                </a:tc>
                <a:tc hMerge="1">
                  <a:txBody>
                    <a:bodyPr/>
                    <a:lstStyle/>
                    <a:p>
                      <a:pPr algn="ctr" fontAlgn="b"/>
                      <a:endParaRPr lang="en-US" sz="800" b="0" i="0" u="none" strike="noStrike">
                        <a:solidFill>
                          <a:srgbClr val="FFFFFF"/>
                        </a:solidFill>
                        <a:effectLst/>
                        <a:latin typeface="Arial" panose="020B0604020202020204" pitchFamily="34" charset="0"/>
                      </a:endParaRPr>
                    </a:p>
                  </a:txBody>
                  <a:tcPr marL="5928" marR="5928" marT="5928" marB="0" anchor="b">
                    <a:lnL>
                      <a:noFill/>
                    </a:lnL>
                    <a:lnR>
                      <a:noFill/>
                    </a:lnR>
                    <a:lnT>
                      <a:noFill/>
                    </a:lnT>
                    <a:lnB>
                      <a:noFill/>
                    </a:lnB>
                    <a:solidFill>
                      <a:srgbClr val="000000"/>
                    </a:solidFill>
                  </a:tcPr>
                </a:tc>
                <a:extLst>
                  <a:ext uri="{0D108BD9-81ED-4DB2-BD59-A6C34878D82A}">
                    <a16:rowId xmlns:a16="http://schemas.microsoft.com/office/drawing/2014/main" val="1870558045"/>
                  </a:ext>
                </a:extLst>
              </a:tr>
              <a:tr h="187895">
                <a:tc gridSpan="5">
                  <a:txBody>
                    <a:bodyPr/>
                    <a:lstStyle/>
                    <a:p>
                      <a:pPr algn="l" fontAlgn="b"/>
                      <a:r>
                        <a:rPr lang="en-US" sz="700" b="0" i="0" u="none" strike="noStrike" dirty="0">
                          <a:solidFill>
                            <a:srgbClr val="FFFFFF"/>
                          </a:solidFill>
                          <a:effectLst/>
                          <a:latin typeface="Arial" panose="020B0604020202020204" pitchFamily="34" charset="0"/>
                        </a:rPr>
                        <a:t>6 Lenovo 360 Tiers SSG Revenue includes IDG Services (including embedded services) &amp; Software + ISG Services</a:t>
                      </a:r>
                    </a:p>
                  </a:txBody>
                  <a:tcPr marL="5926" marR="5926" marT="5926" marB="0" anchor="b">
                    <a:lnL>
                      <a:noFill/>
                    </a:lnL>
                    <a:lnR>
                      <a:noFill/>
                    </a:lnR>
                    <a:lnT>
                      <a:noFill/>
                    </a:lnT>
                    <a:lnB>
                      <a:noFill/>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800" b="0" i="0" u="none" strike="noStrike">
                          <a:solidFill>
                            <a:srgbClr val="FFFFFF"/>
                          </a:solidFill>
                          <a:effectLst/>
                          <a:latin typeface="Arial" panose="020B0604020202020204" pitchFamily="34" charset="0"/>
                        </a:rPr>
                        <a:t> </a:t>
                      </a:r>
                    </a:p>
                  </a:txBody>
                  <a:tcPr marL="5926" marR="5926" marT="5926" marB="0" anchor="b">
                    <a:lnL>
                      <a:noFill/>
                    </a:lnL>
                    <a:lnR>
                      <a:noFill/>
                    </a:lnR>
                    <a:lnT>
                      <a:noFill/>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800" b="0" i="0" u="none" strike="noStrike" dirty="0">
                          <a:solidFill>
                            <a:srgbClr val="000000"/>
                          </a:solidFill>
                          <a:effectLst/>
                          <a:latin typeface="Arial" panose="020B0604020202020204" pitchFamily="34" charset="0"/>
                        </a:rPr>
                        <a:t> </a:t>
                      </a:r>
                    </a:p>
                  </a:txBody>
                  <a:tcPr marL="5926" marR="5926" marT="5926" marB="0" anchor="b">
                    <a:lnL>
                      <a:noFill/>
                    </a:lnL>
                    <a:lnR>
                      <a:noFill/>
                    </a:lnR>
                    <a:lnT>
                      <a:noFill/>
                    </a:lnT>
                    <a:lnB w="6350" cap="flat" cmpd="sng" algn="ctr">
                      <a:solidFill>
                        <a:srgbClr val="000000"/>
                      </a:solidFill>
                      <a:prstDash val="solid"/>
                      <a:round/>
                      <a:headEnd type="none" w="med" len="med"/>
                      <a:tailEnd type="none" w="med" len="med"/>
                    </a:lnB>
                    <a:solidFill>
                      <a:srgbClr val="000000"/>
                    </a:solidFill>
                  </a:tcPr>
                </a:tc>
                <a:tc gridSpan="2">
                  <a:txBody>
                    <a:bodyPr/>
                    <a:lstStyle/>
                    <a:p>
                      <a:pPr algn="ctr" fontAlgn="b"/>
                      <a:r>
                        <a:rPr lang="en-US" sz="800" b="0" i="0" u="none" strike="noStrike">
                          <a:solidFill>
                            <a:srgbClr val="FFFFFF"/>
                          </a:solidFill>
                          <a:effectLst/>
                          <a:latin typeface="Arial" panose="020B0604020202020204" pitchFamily="34" charset="0"/>
                        </a:rPr>
                        <a:t> </a:t>
                      </a:r>
                    </a:p>
                  </a:txBody>
                  <a:tcPr marL="5926" marR="5926" marT="5926" marB="0" anchor="b">
                    <a:lnL>
                      <a:noFill/>
                    </a:lnL>
                    <a:lnR>
                      <a:noFill/>
                    </a:lnR>
                    <a:lnT>
                      <a:noFill/>
                    </a:lnT>
                    <a:lnB w="6350" cap="flat" cmpd="sng" algn="ctr">
                      <a:solidFill>
                        <a:srgbClr val="000000"/>
                      </a:solidFill>
                      <a:prstDash val="solid"/>
                      <a:round/>
                      <a:headEnd type="none" w="med" len="med"/>
                      <a:tailEnd type="none" w="med" len="med"/>
                    </a:lnB>
                    <a:solidFill>
                      <a:srgbClr val="000000"/>
                    </a:solidFill>
                  </a:tcPr>
                </a:tc>
                <a:tc hMerge="1">
                  <a:txBody>
                    <a:bodyPr/>
                    <a:lstStyle/>
                    <a:p>
                      <a:pPr algn="ctr" fontAlgn="b"/>
                      <a:endParaRPr lang="en-US" sz="800" b="0" i="0" u="none" strike="noStrike">
                        <a:solidFill>
                          <a:srgbClr val="FFFFFF"/>
                        </a:solidFill>
                        <a:effectLst/>
                        <a:latin typeface="Arial" panose="020B0604020202020204" pitchFamily="34" charset="0"/>
                      </a:endParaRPr>
                    </a:p>
                  </a:txBody>
                  <a:tcPr marL="5928" marR="5928" marT="5928" marB="0" anchor="b">
                    <a:lnL>
                      <a:noFill/>
                    </a:lnL>
                    <a:lnR>
                      <a:noFill/>
                    </a:lnR>
                    <a:lnT>
                      <a:noFill/>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695586501"/>
                  </a:ext>
                </a:extLst>
              </a:tr>
              <a:tr h="118009">
                <a:tc gridSpan="5">
                  <a:txBody>
                    <a:bodyPr/>
                    <a:lstStyle/>
                    <a:p>
                      <a:pPr algn="l" fontAlgn="b"/>
                      <a:endParaRPr lang="en-US" sz="700" b="0" i="0" u="none" strike="noStrike">
                        <a:solidFill>
                          <a:srgbClr val="FFFFFF"/>
                        </a:solidFill>
                        <a:effectLst/>
                        <a:latin typeface="Arial" panose="020B0604020202020204" pitchFamily="34" charset="0"/>
                      </a:endParaRPr>
                    </a:p>
                  </a:txBody>
                  <a:tcPr marL="5926" marR="5926" marT="5926" marB="0" anchor="b">
                    <a:lnL>
                      <a:noFill/>
                    </a:lnL>
                    <a:lnR w="6350" cap="flat" cmpd="sng" algn="ctr">
                      <a:solidFill>
                        <a:srgbClr val="000000"/>
                      </a:solidFill>
                      <a:prstDash val="solid"/>
                      <a:round/>
                      <a:headEnd type="none" w="med" len="med"/>
                      <a:tailEnd type="none" w="med" len="med"/>
                    </a:lnR>
                    <a:lnT>
                      <a:noFill/>
                    </a:lnT>
                    <a:lnB>
                      <a:noFill/>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700" b="0" i="0" u="none" strike="noStrike">
                          <a:solidFill>
                            <a:srgbClr val="FFFFFF"/>
                          </a:solidFill>
                          <a:effectLst/>
                          <a:latin typeface="Arial" panose="020B0604020202020204" pitchFamily="34" charset="0"/>
                        </a:rPr>
                        <a:t> </a:t>
                      </a:r>
                    </a:p>
                  </a:txBody>
                  <a:tcPr marL="5926" marR="5926" marT="5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700" b="0" i="0" u="none" strike="noStrike">
                          <a:solidFill>
                            <a:srgbClr val="FFFFFF"/>
                          </a:solidFill>
                          <a:effectLst/>
                          <a:latin typeface="Arial" panose="020B0604020202020204" pitchFamily="34" charset="0"/>
                        </a:rPr>
                        <a:t> </a:t>
                      </a:r>
                    </a:p>
                  </a:txBody>
                  <a:tcPr marL="5926" marR="5926" marT="5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l" fontAlgn="b"/>
                      <a:r>
                        <a:rPr lang="en-US" sz="600" b="0" i="0" u="none" strike="noStrike">
                          <a:solidFill>
                            <a:srgbClr val="FFFFFF"/>
                          </a:solidFill>
                          <a:effectLst/>
                          <a:latin typeface="Arial" panose="020B0604020202020204" pitchFamily="34" charset="0"/>
                        </a:rPr>
                        <a:t> </a:t>
                      </a:r>
                    </a:p>
                  </a:txBody>
                  <a:tcPr marL="5926" marR="5926" marT="5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pPr algn="l" fontAlgn="b"/>
                      <a:endParaRPr lang="en-US" sz="600" b="0" i="0" u="none" strike="noStrike">
                        <a:solidFill>
                          <a:srgbClr val="FFFFFF"/>
                        </a:solidFill>
                        <a:effectLst/>
                        <a:latin typeface="Arial" panose="020B0604020202020204" pitchFamily="34" charset="0"/>
                      </a:endParaRPr>
                    </a:p>
                  </a:txBody>
                  <a:tcPr marL="5928" marR="5928" marT="5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3536517870"/>
                  </a:ext>
                </a:extLst>
              </a:tr>
              <a:tr h="143051">
                <a:tc>
                  <a:txBody>
                    <a:bodyPr/>
                    <a:lstStyle/>
                    <a:p>
                      <a:pPr algn="l" fontAlgn="b"/>
                      <a:r>
                        <a:rPr lang="en-US" sz="900" b="0" i="0" u="none" strike="noStrike">
                          <a:solidFill>
                            <a:srgbClr val="000000"/>
                          </a:solidFill>
                          <a:effectLst/>
                          <a:latin typeface="Arial" panose="020B0604020202020204" pitchFamily="34" charset="0"/>
                        </a:rPr>
                        <a:t> </a:t>
                      </a:r>
                    </a:p>
                  </a:txBody>
                  <a:tcPr marL="5926" marR="5926" marT="5926" marB="0" anchor="b">
                    <a:lnL>
                      <a:noFill/>
                    </a:lnL>
                    <a:lnR>
                      <a:noFill/>
                    </a:lnR>
                    <a:lnT>
                      <a:noFill/>
                    </a:lnT>
                    <a:lnB w="6350" cap="flat" cmpd="sng" algn="ctr">
                      <a:solidFill>
                        <a:srgbClr val="C9D0F0"/>
                      </a:solidFill>
                      <a:prstDash val="solid"/>
                      <a:round/>
                      <a:headEnd type="none" w="med" len="med"/>
                      <a:tailEnd type="none" w="med" len="med"/>
                    </a:lnB>
                    <a:solidFill>
                      <a:srgbClr val="000000"/>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5926" marR="5926" marT="5926" marB="0" anchor="b">
                    <a:lnL>
                      <a:noFill/>
                    </a:lnL>
                    <a:lnR>
                      <a:noFill/>
                    </a:lnR>
                    <a:lnT>
                      <a:noFill/>
                    </a:lnT>
                    <a:lnB w="6350" cap="flat" cmpd="sng" algn="ctr">
                      <a:solidFill>
                        <a:srgbClr val="C9D0F0"/>
                      </a:solidFill>
                      <a:prstDash val="solid"/>
                      <a:round/>
                      <a:headEnd type="none" w="med" len="med"/>
                      <a:tailEnd type="none" w="med" len="med"/>
                    </a:lnB>
                    <a:solidFill>
                      <a:srgbClr val="000000"/>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5926" marR="5926" marT="5926" marB="0" anchor="b">
                    <a:lnL>
                      <a:noFill/>
                    </a:lnL>
                    <a:lnR>
                      <a:noFill/>
                    </a:lnR>
                    <a:lnT>
                      <a:noFill/>
                    </a:lnT>
                    <a:lnB w="6350" cap="flat" cmpd="sng" algn="ctr">
                      <a:solidFill>
                        <a:srgbClr val="C9D0F0"/>
                      </a:solidFill>
                      <a:prstDash val="solid"/>
                      <a:round/>
                      <a:headEnd type="none" w="med" len="med"/>
                      <a:tailEnd type="none" w="med" len="med"/>
                    </a:lnB>
                    <a:solidFill>
                      <a:srgbClr val="000000"/>
                    </a:solidFill>
                  </a:tcPr>
                </a:tc>
                <a:tc>
                  <a:txBody>
                    <a:bodyPr/>
                    <a:lstStyle/>
                    <a:p>
                      <a:pPr algn="l" fontAlgn="b"/>
                      <a:r>
                        <a:rPr lang="en-US" sz="800" b="0" i="0" u="none" strike="noStrike">
                          <a:solidFill>
                            <a:srgbClr val="000000"/>
                          </a:solidFill>
                          <a:effectLst/>
                          <a:latin typeface="Arial" panose="020B0604020202020204" pitchFamily="34" charset="0"/>
                        </a:rPr>
                        <a:t> </a:t>
                      </a:r>
                    </a:p>
                  </a:txBody>
                  <a:tcPr marL="5926" marR="5926" marT="5926" marB="0" anchor="b">
                    <a:lnL>
                      <a:noFill/>
                    </a:lnL>
                    <a:lnR>
                      <a:noFill/>
                    </a:lnR>
                    <a:lnT>
                      <a:noFill/>
                    </a:lnT>
                    <a:lnB w="6350" cap="flat" cmpd="sng" algn="ctr">
                      <a:solidFill>
                        <a:srgbClr val="C9D0F0"/>
                      </a:solidFill>
                      <a:prstDash val="solid"/>
                      <a:round/>
                      <a:headEnd type="none" w="med" len="med"/>
                      <a:tailEnd type="none" w="med" len="med"/>
                    </a:lnB>
                    <a:solidFill>
                      <a:srgbClr val="000000"/>
                    </a:solidFill>
                  </a:tcPr>
                </a:tc>
                <a:tc>
                  <a:txBody>
                    <a:bodyPr/>
                    <a:lstStyle/>
                    <a:p>
                      <a:pPr algn="l" fontAlgn="b"/>
                      <a:r>
                        <a:rPr lang="en-US" sz="800" b="0" i="0" u="none" strike="noStrike">
                          <a:solidFill>
                            <a:srgbClr val="000000"/>
                          </a:solidFill>
                          <a:effectLst/>
                          <a:latin typeface="Arial" panose="020B0604020202020204" pitchFamily="34" charset="0"/>
                        </a:rPr>
                        <a:t> </a:t>
                      </a:r>
                    </a:p>
                  </a:txBody>
                  <a:tcPr marL="5926" marR="5926" marT="5926" marB="0" anchor="b">
                    <a:lnL>
                      <a:noFill/>
                    </a:lnL>
                    <a:lnR>
                      <a:noFill/>
                    </a:lnR>
                    <a:lnT>
                      <a:noFill/>
                    </a:lnT>
                    <a:lnB w="6350" cap="flat" cmpd="sng" algn="ctr">
                      <a:solidFill>
                        <a:srgbClr val="C9D0F0"/>
                      </a:solidFill>
                      <a:prstDash val="solid"/>
                      <a:round/>
                      <a:headEnd type="none" w="med" len="med"/>
                      <a:tailEnd type="none" w="med" len="med"/>
                    </a:lnB>
                    <a:solidFill>
                      <a:srgbClr val="000000"/>
                    </a:solidFill>
                  </a:tcPr>
                </a:tc>
                <a:tc>
                  <a:txBody>
                    <a:bodyPr/>
                    <a:lstStyle/>
                    <a:p>
                      <a:pPr algn="l" fontAlgn="b"/>
                      <a:r>
                        <a:rPr lang="en-US" sz="800" b="0" i="0" u="none" strike="noStrike">
                          <a:solidFill>
                            <a:srgbClr val="000000"/>
                          </a:solidFill>
                          <a:effectLst/>
                          <a:latin typeface="Arial" panose="020B0604020202020204" pitchFamily="34" charset="0"/>
                        </a:rPr>
                        <a:t> </a:t>
                      </a:r>
                    </a:p>
                  </a:txBody>
                  <a:tcPr marL="5926" marR="5926" marT="5926" marB="0" anchor="b">
                    <a:lnL>
                      <a:noFill/>
                    </a:lnL>
                    <a:lnR>
                      <a:noFill/>
                    </a:lnR>
                    <a:lnT w="6350" cap="flat" cmpd="sng" algn="ctr">
                      <a:solidFill>
                        <a:srgbClr val="00000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a:txBody>
                    <a:bodyPr/>
                    <a:lstStyle/>
                    <a:p>
                      <a:pPr algn="l" fontAlgn="b"/>
                      <a:r>
                        <a:rPr lang="en-US" sz="800" b="0" i="0" u="none" strike="noStrike">
                          <a:solidFill>
                            <a:srgbClr val="000000"/>
                          </a:solidFill>
                          <a:effectLst/>
                          <a:latin typeface="Arial" panose="020B0604020202020204" pitchFamily="34" charset="0"/>
                        </a:rPr>
                        <a:t> </a:t>
                      </a:r>
                    </a:p>
                  </a:txBody>
                  <a:tcPr marL="5926" marR="5926" marT="5926" marB="0" anchor="b">
                    <a:lnL>
                      <a:noFill/>
                    </a:lnL>
                    <a:lnR>
                      <a:noFill/>
                    </a:lnR>
                    <a:lnT w="6350" cap="flat" cmpd="sng" algn="ctr">
                      <a:solidFill>
                        <a:srgbClr val="00000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2">
                  <a:txBody>
                    <a:bodyPr/>
                    <a:lstStyle/>
                    <a:p>
                      <a:pPr algn="l" fontAlgn="b"/>
                      <a:r>
                        <a:rPr lang="en-US" sz="800" b="0" i="0" u="none" strike="noStrike">
                          <a:solidFill>
                            <a:srgbClr val="000000"/>
                          </a:solidFill>
                          <a:effectLst/>
                          <a:latin typeface="Arial" panose="020B0604020202020204" pitchFamily="34" charset="0"/>
                        </a:rPr>
                        <a:t> </a:t>
                      </a:r>
                    </a:p>
                  </a:txBody>
                  <a:tcPr marL="5926" marR="5926" marT="5926" marB="0" anchor="b">
                    <a:lnL>
                      <a:noFill/>
                    </a:lnL>
                    <a:lnR>
                      <a:noFill/>
                    </a:lnR>
                    <a:lnT w="6350" cap="flat" cmpd="sng" algn="ctr">
                      <a:solidFill>
                        <a:srgbClr val="00000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pPr algn="l" fontAlgn="b"/>
                      <a:endParaRPr lang="en-US" sz="800" b="0" i="0" u="none" strike="noStrike">
                        <a:solidFill>
                          <a:srgbClr val="000000"/>
                        </a:solidFill>
                        <a:effectLst/>
                        <a:latin typeface="Arial" panose="020B0604020202020204" pitchFamily="34" charset="0"/>
                      </a:endParaRPr>
                    </a:p>
                  </a:txBody>
                  <a:tcPr marL="5928" marR="5928" marT="5928" marB="0" anchor="b">
                    <a:lnL>
                      <a:noFill/>
                    </a:lnL>
                    <a:lnR>
                      <a:noFill/>
                    </a:lnR>
                    <a:lnT w="6350" cap="flat" cmpd="sng" algn="ctr">
                      <a:solidFill>
                        <a:srgbClr val="00000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extLst>
                  <a:ext uri="{0D108BD9-81ED-4DB2-BD59-A6C34878D82A}">
                    <a16:rowId xmlns:a16="http://schemas.microsoft.com/office/drawing/2014/main" val="3723626470"/>
                  </a:ext>
                </a:extLst>
              </a:tr>
              <a:tr h="143051">
                <a:tc>
                  <a:txBody>
                    <a:bodyPr/>
                    <a:lstStyle/>
                    <a:p>
                      <a:pPr algn="l" fontAlgn="b"/>
                      <a:r>
                        <a:rPr lang="en-US" sz="900" b="1" i="0" u="none" strike="noStrike">
                          <a:solidFill>
                            <a:srgbClr val="FFFFFF"/>
                          </a:solidFill>
                          <a:effectLst/>
                          <a:latin typeface="Arial" panose="020B0604020202020204" pitchFamily="34" charset="0"/>
                        </a:rPr>
                        <a:t>IDG Accreditations</a:t>
                      </a:r>
                    </a:p>
                  </a:txBody>
                  <a:tcPr marL="5926" marR="5926" marT="5926" marB="0" anchor="b">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E1251B"/>
                    </a:solidFill>
                  </a:tcPr>
                </a:tc>
                <a:tc gridSpan="2">
                  <a:txBody>
                    <a:bodyPr/>
                    <a:lstStyle/>
                    <a:p>
                      <a:pPr algn="l" fontAlgn="b"/>
                      <a:r>
                        <a:rPr lang="en-US" sz="900" b="1" i="0" u="none" strike="noStrike">
                          <a:solidFill>
                            <a:srgbClr val="FFFFFF"/>
                          </a:solidFill>
                          <a:effectLst/>
                          <a:latin typeface="Arial" panose="020B0604020202020204" pitchFamily="34" charset="0"/>
                        </a:rPr>
                        <a:t>Required #1</a:t>
                      </a:r>
                    </a:p>
                  </a:txBody>
                  <a:tcPr marL="5926" marR="5926" marT="5926"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E1251B"/>
                    </a:solidFill>
                  </a:tcPr>
                </a:tc>
                <a:tc hMerge="1">
                  <a:txBody>
                    <a:bodyPr/>
                    <a:lstStyle/>
                    <a:p>
                      <a:endParaRPr lang="en-US"/>
                    </a:p>
                  </a:txBody>
                  <a:tcPr/>
                </a:tc>
                <a:tc gridSpan="2">
                  <a:txBody>
                    <a:bodyPr/>
                    <a:lstStyle/>
                    <a:p>
                      <a:pPr algn="l" fontAlgn="b"/>
                      <a:r>
                        <a:rPr lang="en-US" sz="700" b="1" i="0" u="none" strike="noStrike">
                          <a:solidFill>
                            <a:srgbClr val="FFFFFF"/>
                          </a:solidFill>
                          <a:effectLst/>
                          <a:latin typeface="Arial" panose="020B0604020202020204" pitchFamily="34" charset="0"/>
                        </a:rPr>
                        <a:t>Required #2</a:t>
                      </a:r>
                    </a:p>
                  </a:txBody>
                  <a:tcPr marL="5926" marR="5926" marT="5926"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E1251B"/>
                    </a:solidFill>
                  </a:tcPr>
                </a:tc>
                <a:tc hMerge="1">
                  <a:txBody>
                    <a:bodyPr/>
                    <a:lstStyle/>
                    <a:p>
                      <a:endParaRPr lang="en-US"/>
                    </a:p>
                  </a:txBody>
                  <a:tcPr/>
                </a:tc>
                <a:tc gridSpan="2">
                  <a:txBody>
                    <a:bodyPr/>
                    <a:lstStyle/>
                    <a:p>
                      <a:pPr algn="l" fontAlgn="b"/>
                      <a:r>
                        <a:rPr lang="en-US" sz="800" b="1" i="0" u="none" strike="noStrike">
                          <a:solidFill>
                            <a:srgbClr val="FFFFFF"/>
                          </a:solidFill>
                          <a:effectLst/>
                          <a:latin typeface="Arial" panose="020B0604020202020204" pitchFamily="34" charset="0"/>
                        </a:rPr>
                        <a:t>Required #3</a:t>
                      </a:r>
                    </a:p>
                  </a:txBody>
                  <a:tcPr marL="5926" marR="5926" marT="5926"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E1251B"/>
                    </a:solidFill>
                  </a:tcPr>
                </a:tc>
                <a:tc hMerge="1">
                  <a:txBody>
                    <a:bodyPr/>
                    <a:lstStyle/>
                    <a:p>
                      <a:endParaRPr lang="en-US"/>
                    </a:p>
                  </a:txBody>
                  <a:tcPr/>
                </a:tc>
                <a:tc gridSpan="2">
                  <a:txBody>
                    <a:bodyPr/>
                    <a:lstStyle/>
                    <a:p>
                      <a:pPr algn="l" fontAlgn="b"/>
                      <a:r>
                        <a:rPr lang="en-US" sz="800" b="1" i="0" u="none" strike="noStrike">
                          <a:solidFill>
                            <a:srgbClr val="FFFFFF"/>
                          </a:solidFill>
                          <a:effectLst/>
                          <a:latin typeface="Arial" panose="020B0604020202020204" pitchFamily="34" charset="0"/>
                        </a:rPr>
                        <a:t>Approx. Time Commitment - Tiering</a:t>
                      </a:r>
                    </a:p>
                  </a:txBody>
                  <a:tcPr marL="5926" marR="5926" marT="5926"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E1251B"/>
                    </a:solidFill>
                  </a:tcPr>
                </a:tc>
                <a:tc hMerge="1">
                  <a:txBody>
                    <a:bodyPr/>
                    <a:lstStyle/>
                    <a:p>
                      <a:pPr algn="l" fontAlgn="b"/>
                      <a:endParaRPr lang="en-US" sz="800" b="1" i="0" u="none" strike="noStrike">
                        <a:solidFill>
                          <a:srgbClr val="FFFFFF"/>
                        </a:solidFill>
                        <a:effectLst/>
                        <a:latin typeface="Arial" panose="020B0604020202020204" pitchFamily="34" charset="0"/>
                      </a:endParaRPr>
                    </a:p>
                  </a:txBody>
                  <a:tcPr marL="5928" marR="5928" marT="5928" marB="0" anchor="b">
                    <a:lnL w="6350" cap="flat" cmpd="sng" algn="ctr">
                      <a:solidFill>
                        <a:srgbClr val="C9D0F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E1251B"/>
                    </a:solidFill>
                  </a:tcPr>
                </a:tc>
                <a:extLst>
                  <a:ext uri="{0D108BD9-81ED-4DB2-BD59-A6C34878D82A}">
                    <a16:rowId xmlns:a16="http://schemas.microsoft.com/office/drawing/2014/main" val="3871600566"/>
                  </a:ext>
                </a:extLst>
              </a:tr>
              <a:tr h="127815">
                <a:tc>
                  <a:txBody>
                    <a:bodyPr/>
                    <a:lstStyle/>
                    <a:p>
                      <a:pPr algn="l" fontAlgn="ctr"/>
                      <a:r>
                        <a:rPr lang="en-US" sz="800" b="0" i="0" u="none" strike="noStrike">
                          <a:solidFill>
                            <a:srgbClr val="FFFFFF"/>
                          </a:solidFill>
                          <a:effectLst/>
                          <a:latin typeface="Arial" panose="020B0604020202020204" pitchFamily="34" charset="0"/>
                        </a:rPr>
                        <a:t>Workstation</a:t>
                      </a:r>
                    </a:p>
                  </a:txBody>
                  <a:tcPr marL="5926" marR="5926" marT="5926"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2">
                  <a:txBody>
                    <a:bodyPr/>
                    <a:lstStyle/>
                    <a:p>
                      <a:pPr algn="l" fontAlgn="ctr"/>
                      <a:r>
                        <a:rPr lang="en-US" sz="700" b="0" i="1" u="none" strike="noStrike">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Workstation Credential</a:t>
                      </a:r>
                      <a:endParaRPr lang="en-US" sz="700" b="0" i="1" u="none" strike="noStrike">
                        <a:solidFill>
                          <a:schemeClr val="bg1"/>
                        </a:solidFill>
                        <a:effectLst/>
                        <a:latin typeface="Arial" panose="020B0604020202020204" pitchFamily="34" charset="0"/>
                      </a:endParaRP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algn="l" fontAlgn="ctr"/>
                      <a:r>
                        <a:rPr lang="en-US" sz="500" b="0" i="1" u="none" strike="noStrike">
                          <a:solidFill>
                            <a:srgbClr val="FFFFFF"/>
                          </a:solidFill>
                          <a:effectLst/>
                          <a:latin typeface="Arial" panose="020B0604020202020204" pitchFamily="34" charset="0"/>
                        </a:rPr>
                        <a:t> </a:t>
                      </a: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algn="l" fontAlgn="ctr"/>
                      <a:r>
                        <a:rPr lang="en-US" sz="600" b="0" i="1" u="none" strike="noStrike">
                          <a:solidFill>
                            <a:srgbClr val="FFFFFF"/>
                          </a:solidFill>
                          <a:effectLst/>
                          <a:latin typeface="Arial" panose="020B0604020202020204" pitchFamily="34" charset="0"/>
                        </a:rPr>
                        <a:t> </a:t>
                      </a: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algn="l" fontAlgn="b"/>
                      <a:r>
                        <a:rPr lang="en-US" sz="700" b="0" i="0" u="none" strike="noStrike">
                          <a:solidFill>
                            <a:srgbClr val="FFFFFF"/>
                          </a:solidFill>
                          <a:effectLst/>
                          <a:latin typeface="Arial" panose="020B0604020202020204" pitchFamily="34" charset="0"/>
                        </a:rPr>
                        <a:t>Courses: ~ 1.5 hours + Assessment: ~ 30 minutes</a:t>
                      </a:r>
                    </a:p>
                  </a:txBody>
                  <a:tcPr marL="5926" marR="5926" marT="5926"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pPr algn="l" fontAlgn="b"/>
                      <a:endParaRPr lang="en-US" sz="700" b="0" i="0" u="none" strike="noStrike">
                        <a:solidFill>
                          <a:srgbClr val="FFFFFF"/>
                        </a:solidFill>
                        <a:effectLst/>
                        <a:latin typeface="Arial" panose="020B0604020202020204" pitchFamily="34" charset="0"/>
                      </a:endParaRPr>
                    </a:p>
                  </a:txBody>
                  <a:tcPr marL="5928" marR="5928" marT="5928" marB="0" anchor="b">
                    <a:lnL w="6350" cap="flat" cmpd="sng" algn="ctr">
                      <a:solidFill>
                        <a:srgbClr val="C9D0F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extLst>
                  <a:ext uri="{0D108BD9-81ED-4DB2-BD59-A6C34878D82A}">
                    <a16:rowId xmlns:a16="http://schemas.microsoft.com/office/drawing/2014/main" val="3136587787"/>
                  </a:ext>
                </a:extLst>
              </a:tr>
              <a:tr h="127815">
                <a:tc>
                  <a:txBody>
                    <a:bodyPr/>
                    <a:lstStyle/>
                    <a:p>
                      <a:pPr algn="l" fontAlgn="ctr"/>
                      <a:r>
                        <a:rPr lang="en-US" sz="800" b="0" i="0" u="none" strike="noStrike">
                          <a:solidFill>
                            <a:srgbClr val="FFFFFF"/>
                          </a:solidFill>
                          <a:effectLst/>
                          <a:latin typeface="Arial" panose="020B0604020202020204" pitchFamily="34" charset="0"/>
                        </a:rPr>
                        <a:t>Smart Collaboration</a:t>
                      </a:r>
                    </a:p>
                  </a:txBody>
                  <a:tcPr marL="5926" marR="5926" marT="5926"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2">
                  <a:txBody>
                    <a:bodyPr/>
                    <a:lstStyle/>
                    <a:p>
                      <a:pPr algn="l" fontAlgn="ctr"/>
                      <a:r>
                        <a:rPr lang="en-US" sz="700" b="0" i="1" u="none" strike="noStrike">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Smart Collaboration Credential</a:t>
                      </a:r>
                      <a:endParaRPr lang="en-US" sz="700" b="0" i="1" u="none" strike="noStrike">
                        <a:solidFill>
                          <a:schemeClr val="bg1"/>
                        </a:solidFill>
                        <a:effectLst/>
                        <a:latin typeface="Arial" panose="020B0604020202020204" pitchFamily="34" charset="0"/>
                      </a:endParaRP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algn="l" fontAlgn="ctr"/>
                      <a:r>
                        <a:rPr lang="en-US" sz="500" b="0" i="1" u="none" strike="noStrike">
                          <a:solidFill>
                            <a:srgbClr val="FFFFFF"/>
                          </a:solidFill>
                          <a:effectLst/>
                          <a:latin typeface="Arial" panose="020B0604020202020204" pitchFamily="34" charset="0"/>
                        </a:rPr>
                        <a:t> </a:t>
                      </a: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algn="l" fontAlgn="ctr"/>
                      <a:r>
                        <a:rPr lang="en-US" sz="600" b="0" i="1" u="none" strike="noStrike">
                          <a:solidFill>
                            <a:srgbClr val="FFFFFF"/>
                          </a:solidFill>
                          <a:effectLst/>
                          <a:latin typeface="Arial" panose="020B0604020202020204" pitchFamily="34" charset="0"/>
                        </a:rPr>
                        <a:t> </a:t>
                      </a: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algn="l" fontAlgn="b"/>
                      <a:r>
                        <a:rPr lang="en-US" sz="700" b="0" i="0" u="none" strike="noStrike">
                          <a:solidFill>
                            <a:srgbClr val="FFFFFF"/>
                          </a:solidFill>
                          <a:effectLst/>
                          <a:latin typeface="Arial" panose="020B0604020202020204" pitchFamily="34" charset="0"/>
                        </a:rPr>
                        <a:t>Courses: ~ 1.5 hours + Exam: ~ 30 minutes</a:t>
                      </a:r>
                    </a:p>
                  </a:txBody>
                  <a:tcPr marL="5926" marR="5926" marT="5926"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pPr algn="l" fontAlgn="b"/>
                      <a:endParaRPr lang="en-US" sz="700" b="0" i="0" u="none" strike="noStrike">
                        <a:solidFill>
                          <a:srgbClr val="FFFFFF"/>
                        </a:solidFill>
                        <a:effectLst/>
                        <a:latin typeface="Arial" panose="020B0604020202020204" pitchFamily="34" charset="0"/>
                      </a:endParaRPr>
                    </a:p>
                  </a:txBody>
                  <a:tcPr marL="5928" marR="5928" marT="5928" marB="0" anchor="b">
                    <a:lnL w="6350" cap="flat" cmpd="sng" algn="ctr">
                      <a:solidFill>
                        <a:srgbClr val="C9D0F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extLst>
                  <a:ext uri="{0D108BD9-81ED-4DB2-BD59-A6C34878D82A}">
                    <a16:rowId xmlns:a16="http://schemas.microsoft.com/office/drawing/2014/main" val="1319101691"/>
                  </a:ext>
                </a:extLst>
              </a:tr>
              <a:tr h="127815">
                <a:tc>
                  <a:txBody>
                    <a:bodyPr/>
                    <a:lstStyle/>
                    <a:p>
                      <a:pPr algn="l" fontAlgn="ctr"/>
                      <a:r>
                        <a:rPr lang="en-US" sz="800" b="0" i="0" u="none" strike="noStrike">
                          <a:solidFill>
                            <a:srgbClr val="FFFFFF"/>
                          </a:solidFill>
                          <a:effectLst/>
                          <a:latin typeface="Arial" panose="020B0604020202020204" pitchFamily="34" charset="0"/>
                        </a:rPr>
                        <a:t>Modern Workplace</a:t>
                      </a:r>
                    </a:p>
                  </a:txBody>
                  <a:tcPr marL="5926" marR="5926" marT="5926"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2">
                  <a:txBody>
                    <a:bodyPr/>
                    <a:lstStyle/>
                    <a:p>
                      <a:pPr algn="l" fontAlgn="ctr"/>
                      <a:r>
                        <a:rPr lang="en-US" sz="700" b="0" i="1" u="none" strike="noStrike">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Modern Workplace</a:t>
                      </a:r>
                      <a:endParaRPr lang="en-US" sz="700" b="0" i="1" u="none" strike="noStrike">
                        <a:solidFill>
                          <a:schemeClr val="bg1"/>
                        </a:solidFill>
                        <a:effectLst/>
                        <a:latin typeface="Arial" panose="020B0604020202020204" pitchFamily="34" charset="0"/>
                      </a:endParaRP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algn="l" fontAlgn="ctr"/>
                      <a:r>
                        <a:rPr lang="en-US" sz="500" b="0" i="1" u="none" strike="noStrike">
                          <a:solidFill>
                            <a:srgbClr val="FFFFFF"/>
                          </a:solidFill>
                          <a:effectLst/>
                          <a:latin typeface="Arial" panose="020B0604020202020204" pitchFamily="34" charset="0"/>
                        </a:rPr>
                        <a:t> </a:t>
                      </a: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algn="l" fontAlgn="ctr"/>
                      <a:r>
                        <a:rPr lang="en-US" sz="600" b="0" i="1" u="none" strike="noStrike">
                          <a:solidFill>
                            <a:srgbClr val="FFFFFF"/>
                          </a:solidFill>
                          <a:effectLst/>
                          <a:latin typeface="Arial" panose="020B0604020202020204" pitchFamily="34" charset="0"/>
                        </a:rPr>
                        <a:t> </a:t>
                      </a: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algn="l" fontAlgn="b"/>
                      <a:r>
                        <a:rPr lang="en-US" sz="700" b="0" i="0" u="none" strike="noStrike">
                          <a:solidFill>
                            <a:srgbClr val="FFFFFF"/>
                          </a:solidFill>
                          <a:effectLst/>
                          <a:latin typeface="Arial" panose="020B0604020202020204" pitchFamily="34" charset="0"/>
                        </a:rPr>
                        <a:t>Varies depending on chosen courses</a:t>
                      </a:r>
                    </a:p>
                  </a:txBody>
                  <a:tcPr marL="5926" marR="5926" marT="5926"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pPr algn="l" fontAlgn="b"/>
                      <a:endParaRPr lang="en-US" sz="700" b="0" i="0" u="none" strike="noStrike">
                        <a:solidFill>
                          <a:srgbClr val="FFFFFF"/>
                        </a:solidFill>
                        <a:effectLst/>
                        <a:latin typeface="Arial" panose="020B0604020202020204" pitchFamily="34" charset="0"/>
                      </a:endParaRPr>
                    </a:p>
                  </a:txBody>
                  <a:tcPr marL="5928" marR="5928" marT="5928" marB="0" anchor="b">
                    <a:lnL w="6350" cap="flat" cmpd="sng" algn="ctr">
                      <a:solidFill>
                        <a:srgbClr val="C9D0F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extLst>
                  <a:ext uri="{0D108BD9-81ED-4DB2-BD59-A6C34878D82A}">
                    <a16:rowId xmlns:a16="http://schemas.microsoft.com/office/drawing/2014/main" val="645910426"/>
                  </a:ext>
                </a:extLst>
              </a:tr>
              <a:tr h="143051">
                <a:tc gridSpan="9">
                  <a:txBody>
                    <a:bodyPr/>
                    <a:lstStyle/>
                    <a:p>
                      <a:pPr algn="ctr" fontAlgn="b"/>
                      <a:r>
                        <a:rPr lang="en-US" sz="900" b="0" i="0" u="none" strike="noStrike">
                          <a:solidFill>
                            <a:srgbClr val="FFFFFF"/>
                          </a:solidFill>
                          <a:effectLst/>
                          <a:latin typeface="Arial" panose="020B0604020202020204" pitchFamily="34" charset="0"/>
                        </a:rPr>
                        <a:t> </a:t>
                      </a:r>
                    </a:p>
                  </a:txBody>
                  <a:tcPr marL="5926" marR="5926" marT="5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900" b="0" i="0" u="none" strike="noStrike">
                        <a:solidFill>
                          <a:srgbClr val="FFFFFF"/>
                        </a:solidFill>
                        <a:effectLst/>
                        <a:latin typeface="Arial" panose="020B0604020202020204" pitchFamily="34" charset="0"/>
                      </a:endParaRPr>
                    </a:p>
                  </a:txBody>
                  <a:tcPr marL="5928" marR="5928" marT="5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extLst>
                  <a:ext uri="{0D108BD9-81ED-4DB2-BD59-A6C34878D82A}">
                    <a16:rowId xmlns:a16="http://schemas.microsoft.com/office/drawing/2014/main" val="2162674328"/>
                  </a:ext>
                </a:extLst>
              </a:tr>
              <a:tr h="143051">
                <a:tc>
                  <a:txBody>
                    <a:bodyPr/>
                    <a:lstStyle/>
                    <a:p>
                      <a:pPr algn="l" fontAlgn="b"/>
                      <a:r>
                        <a:rPr lang="en-US" sz="900" b="1" i="0" u="none" strike="noStrike">
                          <a:solidFill>
                            <a:srgbClr val="FFFFFF"/>
                          </a:solidFill>
                          <a:effectLst/>
                          <a:latin typeface="Arial" panose="020B0604020202020204" pitchFamily="34" charset="0"/>
                        </a:rPr>
                        <a:t>SSG Accreditations</a:t>
                      </a:r>
                    </a:p>
                  </a:txBody>
                  <a:tcPr marL="5926" marR="5926" marT="5926" marB="0" anchor="b">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7E4E7C"/>
                    </a:solidFill>
                  </a:tcPr>
                </a:tc>
                <a:tc gridSpan="2">
                  <a:txBody>
                    <a:bodyPr/>
                    <a:lstStyle/>
                    <a:p>
                      <a:pPr algn="l" fontAlgn="b"/>
                      <a:r>
                        <a:rPr lang="en-US" sz="900" b="1" i="0" u="none" strike="noStrike">
                          <a:solidFill>
                            <a:srgbClr val="FFFFFF"/>
                          </a:solidFill>
                          <a:effectLst/>
                          <a:latin typeface="Arial" panose="020B0604020202020204" pitchFamily="34" charset="0"/>
                        </a:rPr>
                        <a:t>Required #1</a:t>
                      </a:r>
                    </a:p>
                  </a:txBody>
                  <a:tcPr marL="5926" marR="5926" marT="5926"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7E4E7C"/>
                    </a:solidFill>
                  </a:tcPr>
                </a:tc>
                <a:tc hMerge="1">
                  <a:txBody>
                    <a:bodyPr/>
                    <a:lstStyle/>
                    <a:p>
                      <a:endParaRPr lang="en-US"/>
                    </a:p>
                  </a:txBody>
                  <a:tcPr/>
                </a:tc>
                <a:tc gridSpan="2">
                  <a:txBody>
                    <a:bodyPr/>
                    <a:lstStyle/>
                    <a:p>
                      <a:pPr algn="l" fontAlgn="b"/>
                      <a:r>
                        <a:rPr lang="en-US" sz="700" b="1" i="0" u="none" strike="noStrike">
                          <a:solidFill>
                            <a:srgbClr val="FFFFFF"/>
                          </a:solidFill>
                          <a:effectLst/>
                          <a:latin typeface="Arial" panose="020B0604020202020204" pitchFamily="34" charset="0"/>
                        </a:rPr>
                        <a:t>Required #2</a:t>
                      </a:r>
                    </a:p>
                  </a:txBody>
                  <a:tcPr marL="5926" marR="5926" marT="5926"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7E4E7C"/>
                    </a:solidFill>
                  </a:tcPr>
                </a:tc>
                <a:tc hMerge="1">
                  <a:txBody>
                    <a:bodyPr/>
                    <a:lstStyle/>
                    <a:p>
                      <a:endParaRPr lang="en-US"/>
                    </a:p>
                  </a:txBody>
                  <a:tcPr/>
                </a:tc>
                <a:tc gridSpan="2">
                  <a:txBody>
                    <a:bodyPr/>
                    <a:lstStyle/>
                    <a:p>
                      <a:pPr algn="l" fontAlgn="b"/>
                      <a:r>
                        <a:rPr lang="en-US" sz="800" b="1" i="0" u="none" strike="noStrike">
                          <a:solidFill>
                            <a:srgbClr val="FFFFFF"/>
                          </a:solidFill>
                          <a:effectLst/>
                          <a:latin typeface="Arial" panose="020B0604020202020204" pitchFamily="34" charset="0"/>
                        </a:rPr>
                        <a:t>Required #3</a:t>
                      </a:r>
                    </a:p>
                  </a:txBody>
                  <a:tcPr marL="5926" marR="5926" marT="5926"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7E4E7C"/>
                    </a:solidFill>
                  </a:tcPr>
                </a:tc>
                <a:tc hMerge="1">
                  <a:txBody>
                    <a:bodyPr/>
                    <a:lstStyle/>
                    <a:p>
                      <a:endParaRPr lang="en-US"/>
                    </a:p>
                  </a:txBody>
                  <a:tcPr/>
                </a:tc>
                <a:tc gridSpan="2">
                  <a:txBody>
                    <a:bodyPr/>
                    <a:lstStyle/>
                    <a:p>
                      <a:pPr algn="l" fontAlgn="b"/>
                      <a:r>
                        <a:rPr lang="en-US" sz="800" b="1" i="0" u="none" strike="noStrike">
                          <a:solidFill>
                            <a:srgbClr val="FFFFFF"/>
                          </a:solidFill>
                          <a:effectLst/>
                          <a:latin typeface="Arial" panose="020B0604020202020204" pitchFamily="34" charset="0"/>
                        </a:rPr>
                        <a:t>Approx. Time Commitment - Tiering</a:t>
                      </a:r>
                    </a:p>
                  </a:txBody>
                  <a:tcPr marL="5926" marR="5926" marT="5926"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7E4E7C"/>
                    </a:solidFill>
                  </a:tcPr>
                </a:tc>
                <a:tc hMerge="1">
                  <a:txBody>
                    <a:bodyPr/>
                    <a:lstStyle/>
                    <a:p>
                      <a:pPr algn="l" fontAlgn="b"/>
                      <a:endParaRPr lang="en-US" sz="800" b="1" i="0" u="none" strike="noStrike">
                        <a:solidFill>
                          <a:srgbClr val="FFFFFF"/>
                        </a:solidFill>
                        <a:effectLst/>
                        <a:latin typeface="Arial" panose="020B0604020202020204" pitchFamily="34" charset="0"/>
                      </a:endParaRPr>
                    </a:p>
                  </a:txBody>
                  <a:tcPr marL="5928" marR="5928" marT="5928" marB="0" anchor="b">
                    <a:lnL w="6350" cap="flat" cmpd="sng" algn="ctr">
                      <a:solidFill>
                        <a:srgbClr val="C9D0F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7E4E7C"/>
                    </a:solidFill>
                  </a:tcPr>
                </a:tc>
                <a:extLst>
                  <a:ext uri="{0D108BD9-81ED-4DB2-BD59-A6C34878D82A}">
                    <a16:rowId xmlns:a16="http://schemas.microsoft.com/office/drawing/2014/main" val="3885568111"/>
                  </a:ext>
                </a:extLst>
              </a:tr>
              <a:tr h="205992">
                <a:tc>
                  <a:txBody>
                    <a:bodyPr/>
                    <a:lstStyle/>
                    <a:p>
                      <a:pPr algn="l" fontAlgn="ctr"/>
                      <a:r>
                        <a:rPr lang="en-US" sz="800" b="0" i="0" u="none" strike="noStrike">
                          <a:solidFill>
                            <a:srgbClr val="FFFFFF"/>
                          </a:solidFill>
                          <a:effectLst/>
                          <a:latin typeface="Arial" panose="020B0604020202020204" pitchFamily="34" charset="0"/>
                        </a:rPr>
                        <a:t>Intelligent Devices Lifecycle Services</a:t>
                      </a:r>
                    </a:p>
                  </a:txBody>
                  <a:tcPr marL="5926" marR="5926" marT="5926"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2">
                  <a:txBody>
                    <a:bodyPr/>
                    <a:lstStyle/>
                    <a:p>
                      <a:pPr algn="l" fontAlgn="ctr"/>
                      <a:r>
                        <a:rPr lang="fr-FR" sz="700" b="0" i="1" u="none" strike="noStrike">
                          <a:solidFill>
                            <a:schemeClr val="bg1"/>
                          </a:solidFill>
                          <a:effectLst/>
                          <a:latin typeface="Arial" panose="020B0604020202020204" pitchFamily="34" charset="0"/>
                          <a:hlinkClick r:id="rId6">
                            <a:extLst>
                              <a:ext uri="{A12FA001-AC4F-418D-AE19-62706E023703}">
                                <ahyp:hlinkClr xmlns:ahyp="http://schemas.microsoft.com/office/drawing/2018/hyperlinkcolor" val="tx"/>
                              </a:ext>
                            </a:extLst>
                          </a:hlinkClick>
                        </a:rPr>
                        <a:t>Intelligent Devices Support Services Credential</a:t>
                      </a:r>
                      <a:endParaRPr lang="fr-FR" sz="700" b="0" i="1" u="none" strike="noStrike">
                        <a:solidFill>
                          <a:schemeClr val="bg1"/>
                        </a:solidFill>
                        <a:effectLst/>
                        <a:latin typeface="Arial" panose="020B0604020202020204" pitchFamily="34" charset="0"/>
                      </a:endParaRP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algn="l" fontAlgn="ctr"/>
                      <a:r>
                        <a:rPr lang="fr-FR" sz="500" b="0" i="1" u="none" strike="noStrike">
                          <a:solidFill>
                            <a:schemeClr val="bg1"/>
                          </a:solidFill>
                          <a:effectLst/>
                          <a:latin typeface="Arial" panose="020B0604020202020204" pitchFamily="34" charset="0"/>
                          <a:hlinkClick r:id="rId7">
                            <a:extLst>
                              <a:ext uri="{A12FA001-AC4F-418D-AE19-62706E023703}">
                                <ahyp:hlinkClr xmlns:ahyp="http://schemas.microsoft.com/office/drawing/2018/hyperlinkcolor" val="tx"/>
                              </a:ext>
                            </a:extLst>
                          </a:hlinkClick>
                        </a:rPr>
                        <a:t>Intelligent Devices Configuration Services Cred.</a:t>
                      </a:r>
                      <a:endParaRPr lang="fr-FR" sz="500" b="0" i="1" u="none" strike="noStrike">
                        <a:solidFill>
                          <a:schemeClr val="bg1"/>
                        </a:solidFill>
                        <a:effectLst/>
                        <a:latin typeface="Arial" panose="020B0604020202020204" pitchFamily="34" charset="0"/>
                      </a:endParaRP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algn="l" fontAlgn="ctr"/>
                      <a:r>
                        <a:rPr lang="en-US" sz="600" b="0" i="1" u="none" strike="noStrike">
                          <a:solidFill>
                            <a:schemeClr val="bg1"/>
                          </a:solidFill>
                          <a:effectLst/>
                          <a:latin typeface="Arial" panose="020B0604020202020204" pitchFamily="34" charset="0"/>
                          <a:hlinkClick r:id="rId8">
                            <a:extLst>
                              <a:ext uri="{A12FA001-AC4F-418D-AE19-62706E023703}">
                                <ahyp:hlinkClr xmlns:ahyp="http://schemas.microsoft.com/office/drawing/2018/hyperlinkcolor" val="tx"/>
                              </a:ext>
                            </a:extLst>
                          </a:hlinkClick>
                        </a:rPr>
                        <a:t>Sustainability Services Credential</a:t>
                      </a:r>
                      <a:endParaRPr lang="en-US" sz="600" b="0" i="1" u="none" strike="noStrike">
                        <a:solidFill>
                          <a:schemeClr val="bg1"/>
                        </a:solidFill>
                        <a:effectLst/>
                        <a:latin typeface="Arial" panose="020B0604020202020204" pitchFamily="34" charset="0"/>
                      </a:endParaRP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algn="l" fontAlgn="b"/>
                      <a:r>
                        <a:rPr lang="en-US" sz="700" b="0" i="0" u="none" strike="noStrike">
                          <a:solidFill>
                            <a:srgbClr val="FFFFFF"/>
                          </a:solidFill>
                          <a:effectLst/>
                          <a:latin typeface="Arial" panose="020B0604020202020204" pitchFamily="34" charset="0"/>
                        </a:rPr>
                        <a:t>Courses: ~ 2.25 hours + Assessments: ~  1.5 hours</a:t>
                      </a:r>
                    </a:p>
                  </a:txBody>
                  <a:tcPr marL="5926" marR="5926" marT="5926"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pPr algn="l" fontAlgn="b"/>
                      <a:endParaRPr lang="en-US" sz="700" b="0" i="0" u="none" strike="noStrike">
                        <a:solidFill>
                          <a:srgbClr val="FFFFFF"/>
                        </a:solidFill>
                        <a:effectLst/>
                        <a:latin typeface="Arial" panose="020B0604020202020204" pitchFamily="34" charset="0"/>
                      </a:endParaRPr>
                    </a:p>
                  </a:txBody>
                  <a:tcPr marL="5928" marR="5928" marT="5928" marB="0" anchor="b">
                    <a:lnL w="6350" cap="flat" cmpd="sng" algn="ctr">
                      <a:solidFill>
                        <a:srgbClr val="C9D0F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extLst>
                  <a:ext uri="{0D108BD9-81ED-4DB2-BD59-A6C34878D82A}">
                    <a16:rowId xmlns:a16="http://schemas.microsoft.com/office/drawing/2014/main" val="3577277082"/>
                  </a:ext>
                </a:extLst>
              </a:tr>
              <a:tr h="127815">
                <a:tc>
                  <a:txBody>
                    <a:bodyPr/>
                    <a:lstStyle/>
                    <a:p>
                      <a:pPr algn="l" fontAlgn="ctr"/>
                      <a:r>
                        <a:rPr lang="en-US" sz="800" b="0" i="0" u="none" strike="noStrike">
                          <a:solidFill>
                            <a:srgbClr val="FFFFFF"/>
                          </a:solidFill>
                          <a:effectLst/>
                          <a:latin typeface="Arial" panose="020B0604020202020204" pitchFamily="34" charset="0"/>
                        </a:rPr>
                        <a:t>TruScale Device as a Service</a:t>
                      </a:r>
                    </a:p>
                  </a:txBody>
                  <a:tcPr marL="5926" marR="5926" marT="5926"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2">
                  <a:txBody>
                    <a:bodyPr/>
                    <a:lstStyle/>
                    <a:p>
                      <a:pPr algn="l" fontAlgn="ctr"/>
                      <a:r>
                        <a:rPr lang="en-US" sz="700" b="0" i="1" u="none" strike="noStrike">
                          <a:solidFill>
                            <a:schemeClr val="bg1"/>
                          </a:solidFill>
                          <a:effectLst/>
                          <a:latin typeface="Arial" panose="020B0604020202020204" pitchFamily="34" charset="0"/>
                          <a:hlinkClick r:id="rId9">
                            <a:extLst>
                              <a:ext uri="{A12FA001-AC4F-418D-AE19-62706E023703}">
                                <ahyp:hlinkClr xmlns:ahyp="http://schemas.microsoft.com/office/drawing/2018/hyperlinkcolor" val="tx"/>
                              </a:ext>
                            </a:extLst>
                          </a:hlinkClick>
                        </a:rPr>
                        <a:t>TruScale DaaS Credential</a:t>
                      </a:r>
                      <a:endParaRPr lang="en-US" sz="700" b="0" i="1" u="none" strike="noStrike">
                        <a:solidFill>
                          <a:schemeClr val="bg1"/>
                        </a:solidFill>
                        <a:effectLst/>
                        <a:latin typeface="Arial" panose="020B0604020202020204" pitchFamily="34" charset="0"/>
                      </a:endParaRP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algn="l" fontAlgn="ctr"/>
                      <a:r>
                        <a:rPr lang="en-US" sz="500" b="0" i="1" u="none" strike="noStrike">
                          <a:solidFill>
                            <a:schemeClr val="bg1"/>
                          </a:solidFill>
                          <a:effectLst/>
                          <a:latin typeface="Arial" panose="020B0604020202020204" pitchFamily="34" charset="0"/>
                        </a:rPr>
                        <a:t> </a:t>
                      </a: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algn="l" fontAlgn="ctr"/>
                      <a:r>
                        <a:rPr lang="en-US" sz="600" b="0" i="1" u="none" strike="noStrike">
                          <a:solidFill>
                            <a:schemeClr val="bg1"/>
                          </a:solidFill>
                          <a:effectLst/>
                          <a:latin typeface="Arial" panose="020B0604020202020204" pitchFamily="34" charset="0"/>
                        </a:rPr>
                        <a:t> </a:t>
                      </a: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algn="l" fontAlgn="b"/>
                      <a:r>
                        <a:rPr lang="en-US" sz="700" b="0" i="0" u="none" strike="noStrike">
                          <a:solidFill>
                            <a:srgbClr val="FFFFFF"/>
                          </a:solidFill>
                          <a:effectLst/>
                          <a:latin typeface="Arial" panose="020B0604020202020204" pitchFamily="34" charset="0"/>
                        </a:rPr>
                        <a:t>Courses: ~ 1.5 hours + Assessment: ~ 30 minutes</a:t>
                      </a:r>
                    </a:p>
                  </a:txBody>
                  <a:tcPr marL="5926" marR="5926" marT="5926"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pPr algn="l" fontAlgn="b"/>
                      <a:endParaRPr lang="en-US" sz="700" b="0" i="0" u="none" strike="noStrike">
                        <a:solidFill>
                          <a:srgbClr val="FFFFFF"/>
                        </a:solidFill>
                        <a:effectLst/>
                        <a:latin typeface="Arial" panose="020B0604020202020204" pitchFamily="34" charset="0"/>
                      </a:endParaRPr>
                    </a:p>
                  </a:txBody>
                  <a:tcPr marL="5928" marR="5928" marT="5928" marB="0" anchor="b">
                    <a:lnL w="6350" cap="flat" cmpd="sng" algn="ctr">
                      <a:solidFill>
                        <a:srgbClr val="C9D0F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extLst>
                  <a:ext uri="{0D108BD9-81ED-4DB2-BD59-A6C34878D82A}">
                    <a16:rowId xmlns:a16="http://schemas.microsoft.com/office/drawing/2014/main" val="1103372846"/>
                  </a:ext>
                </a:extLst>
              </a:tr>
              <a:tr h="231131">
                <a:tc>
                  <a:txBody>
                    <a:bodyPr/>
                    <a:lstStyle/>
                    <a:p>
                      <a:pPr algn="l" fontAlgn="ctr"/>
                      <a:r>
                        <a:rPr lang="en-US" sz="800" b="0" i="0" u="none" strike="noStrike">
                          <a:solidFill>
                            <a:srgbClr val="FFFFFF"/>
                          </a:solidFill>
                          <a:effectLst/>
                          <a:latin typeface="Arial" panose="020B0604020202020204" pitchFamily="34" charset="0"/>
                        </a:rPr>
                        <a:t>Infrastructure Solutions Lifecycle Services</a:t>
                      </a:r>
                    </a:p>
                  </a:txBody>
                  <a:tcPr marL="5926" marR="5926" marT="5926"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2">
                  <a:txBody>
                    <a:bodyPr/>
                    <a:lstStyle/>
                    <a:p>
                      <a:pPr algn="l" fontAlgn="ctr"/>
                      <a:r>
                        <a:rPr lang="en-US" sz="700" b="0" i="1" u="none" strike="noStrike">
                          <a:solidFill>
                            <a:schemeClr val="bg1"/>
                          </a:solidFill>
                          <a:effectLst/>
                          <a:latin typeface="Arial" panose="020B0604020202020204" pitchFamily="34" charset="0"/>
                          <a:hlinkClick r:id="rId10">
                            <a:extLst>
                              <a:ext uri="{A12FA001-AC4F-418D-AE19-62706E023703}">
                                <ahyp:hlinkClr xmlns:ahyp="http://schemas.microsoft.com/office/drawing/2018/hyperlinkcolor" val="tx"/>
                              </a:ext>
                            </a:extLst>
                          </a:hlinkClick>
                        </a:rPr>
                        <a:t>Infrastructure Support Services Credential</a:t>
                      </a:r>
                      <a:endParaRPr lang="en-US" sz="700" b="0" i="1" u="none" strike="noStrike">
                        <a:solidFill>
                          <a:schemeClr val="bg1"/>
                        </a:solidFill>
                        <a:effectLst/>
                        <a:latin typeface="Arial" panose="020B0604020202020204" pitchFamily="34" charset="0"/>
                      </a:endParaRP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algn="l" fontAlgn="ctr"/>
                      <a:r>
                        <a:rPr lang="en-US" sz="500" b="0" i="1" u="none" strike="noStrike">
                          <a:solidFill>
                            <a:schemeClr val="bg1"/>
                          </a:solidFill>
                          <a:effectLst/>
                          <a:latin typeface="Arial" panose="020B0604020202020204" pitchFamily="34" charset="0"/>
                          <a:hlinkClick r:id="rId11">
                            <a:extLst>
                              <a:ext uri="{A12FA001-AC4F-418D-AE19-62706E023703}">
                                <ahyp:hlinkClr xmlns:ahyp="http://schemas.microsoft.com/office/drawing/2018/hyperlinkcolor" val="tx"/>
                              </a:ext>
                            </a:extLst>
                          </a:hlinkClick>
                        </a:rPr>
                        <a:t>Infrastructure Managed Services Cred.</a:t>
                      </a:r>
                      <a:endParaRPr lang="en-US" sz="500" b="0" i="1" u="none" strike="noStrike">
                        <a:solidFill>
                          <a:schemeClr val="bg1"/>
                        </a:solidFill>
                        <a:effectLst/>
                        <a:latin typeface="Arial" panose="020B0604020202020204" pitchFamily="34" charset="0"/>
                      </a:endParaRP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algn="l" fontAlgn="ctr"/>
                      <a:r>
                        <a:rPr lang="en-US" sz="600" b="0" i="1" u="none" strike="noStrike">
                          <a:solidFill>
                            <a:schemeClr val="bg1"/>
                          </a:solidFill>
                          <a:effectLst/>
                          <a:latin typeface="Arial" panose="020B0604020202020204" pitchFamily="34" charset="0"/>
                          <a:hlinkClick r:id="rId8">
                            <a:extLst>
                              <a:ext uri="{A12FA001-AC4F-418D-AE19-62706E023703}">
                                <ahyp:hlinkClr xmlns:ahyp="http://schemas.microsoft.com/office/drawing/2018/hyperlinkcolor" val="tx"/>
                              </a:ext>
                            </a:extLst>
                          </a:hlinkClick>
                        </a:rPr>
                        <a:t>Sustainability Services Credential</a:t>
                      </a:r>
                      <a:endParaRPr lang="en-US" sz="600" b="0" i="1" u="none" strike="noStrike">
                        <a:solidFill>
                          <a:schemeClr val="bg1"/>
                        </a:solidFill>
                        <a:effectLst/>
                        <a:latin typeface="Arial" panose="020B0604020202020204" pitchFamily="34" charset="0"/>
                      </a:endParaRP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algn="l" fontAlgn="b"/>
                      <a:r>
                        <a:rPr lang="en-US" sz="700" b="0" i="0" u="none" strike="noStrike">
                          <a:solidFill>
                            <a:srgbClr val="FFFFFF"/>
                          </a:solidFill>
                          <a:effectLst/>
                          <a:latin typeface="Arial" panose="020B0604020202020204" pitchFamily="34" charset="0"/>
                        </a:rPr>
                        <a:t>Courses: ~ 2.5 hours + Assessments: ~  1.5 hours</a:t>
                      </a:r>
                    </a:p>
                  </a:txBody>
                  <a:tcPr marL="5926" marR="5926" marT="5926"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pPr algn="l" fontAlgn="b"/>
                      <a:endParaRPr lang="en-US" sz="700" b="0" i="0" u="none" strike="noStrike">
                        <a:solidFill>
                          <a:srgbClr val="FFFFFF"/>
                        </a:solidFill>
                        <a:effectLst/>
                        <a:latin typeface="Arial" panose="020B0604020202020204" pitchFamily="34" charset="0"/>
                      </a:endParaRPr>
                    </a:p>
                  </a:txBody>
                  <a:tcPr marL="5928" marR="5928" marT="5928" marB="0" anchor="b">
                    <a:lnL w="6350" cap="flat" cmpd="sng" algn="ctr">
                      <a:solidFill>
                        <a:srgbClr val="C9D0F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extLst>
                  <a:ext uri="{0D108BD9-81ED-4DB2-BD59-A6C34878D82A}">
                    <a16:rowId xmlns:a16="http://schemas.microsoft.com/office/drawing/2014/main" val="354869902"/>
                  </a:ext>
                </a:extLst>
              </a:tr>
              <a:tr h="205992">
                <a:tc>
                  <a:txBody>
                    <a:bodyPr/>
                    <a:lstStyle/>
                    <a:p>
                      <a:pPr algn="l" fontAlgn="ctr"/>
                      <a:r>
                        <a:rPr lang="en-US" sz="800" b="0" i="0" u="none" strike="noStrike">
                          <a:solidFill>
                            <a:srgbClr val="FFFFFF"/>
                          </a:solidFill>
                          <a:effectLst/>
                          <a:latin typeface="Arial" panose="020B0604020202020204" pitchFamily="34" charset="0"/>
                        </a:rPr>
                        <a:t>TruScale Infrastructure as a Service </a:t>
                      </a:r>
                    </a:p>
                  </a:txBody>
                  <a:tcPr marL="5926" marR="5926" marT="5926"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2">
                  <a:txBody>
                    <a:bodyPr/>
                    <a:lstStyle/>
                    <a:p>
                      <a:pPr algn="l" fontAlgn="ctr"/>
                      <a:r>
                        <a:rPr lang="en-US" sz="700" b="0" i="1" u="none" strike="noStrike">
                          <a:solidFill>
                            <a:schemeClr val="bg1"/>
                          </a:solidFill>
                          <a:effectLst/>
                          <a:latin typeface="Arial" panose="020B0604020202020204" pitchFamily="34" charset="0"/>
                          <a:hlinkClick r:id="rId12">
                            <a:extLst>
                              <a:ext uri="{A12FA001-AC4F-418D-AE19-62706E023703}">
                                <ahyp:hlinkClr xmlns:ahyp="http://schemas.microsoft.com/office/drawing/2018/hyperlinkcolor" val="tx"/>
                              </a:ext>
                            </a:extLst>
                          </a:hlinkClick>
                        </a:rPr>
                        <a:t>TruScale Infrastructure as a Service  Credential</a:t>
                      </a:r>
                      <a:endParaRPr lang="en-US" sz="700" b="0" i="1" u="none" strike="noStrike">
                        <a:solidFill>
                          <a:schemeClr val="bg1"/>
                        </a:solidFill>
                        <a:effectLst/>
                        <a:latin typeface="Arial" panose="020B0604020202020204" pitchFamily="34" charset="0"/>
                      </a:endParaRP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algn="l" fontAlgn="ctr"/>
                      <a:r>
                        <a:rPr lang="en-US" sz="500" b="0" i="1" u="none" strike="noStrike">
                          <a:solidFill>
                            <a:schemeClr val="bg1"/>
                          </a:solidFill>
                          <a:effectLst/>
                          <a:latin typeface="Arial" panose="020B0604020202020204" pitchFamily="34" charset="0"/>
                        </a:rPr>
                        <a:t> </a:t>
                      </a: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algn="l" fontAlgn="ctr"/>
                      <a:r>
                        <a:rPr lang="en-US" sz="600" b="0" i="1" u="none" strike="noStrike">
                          <a:solidFill>
                            <a:schemeClr val="bg1"/>
                          </a:solidFill>
                          <a:effectLst/>
                          <a:latin typeface="Arial" panose="020B0604020202020204" pitchFamily="34" charset="0"/>
                        </a:rPr>
                        <a:t> </a:t>
                      </a: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algn="l" fontAlgn="b"/>
                      <a:r>
                        <a:rPr lang="en-US" sz="700" b="0" i="0" u="none" strike="noStrike">
                          <a:solidFill>
                            <a:srgbClr val="FFFFFF"/>
                          </a:solidFill>
                          <a:effectLst/>
                          <a:latin typeface="Arial" panose="020B0604020202020204" pitchFamily="34" charset="0"/>
                        </a:rPr>
                        <a:t>Courses: ~ 1.5 hours + Assessment: ~ 30 minutes</a:t>
                      </a:r>
                    </a:p>
                  </a:txBody>
                  <a:tcPr marL="5926" marR="5926" marT="5926"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pPr algn="l" fontAlgn="b"/>
                      <a:endParaRPr lang="en-US" sz="700" b="0" i="0" u="none" strike="noStrike">
                        <a:solidFill>
                          <a:srgbClr val="FFFFFF"/>
                        </a:solidFill>
                        <a:effectLst/>
                        <a:latin typeface="Arial" panose="020B0604020202020204" pitchFamily="34" charset="0"/>
                      </a:endParaRPr>
                    </a:p>
                  </a:txBody>
                  <a:tcPr marL="5928" marR="5928" marT="5928" marB="0" anchor="b">
                    <a:lnL w="6350" cap="flat" cmpd="sng" algn="ctr">
                      <a:solidFill>
                        <a:srgbClr val="C9D0F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extLst>
                  <a:ext uri="{0D108BD9-81ED-4DB2-BD59-A6C34878D82A}">
                    <a16:rowId xmlns:a16="http://schemas.microsoft.com/office/drawing/2014/main" val="4177273709"/>
                  </a:ext>
                </a:extLst>
              </a:tr>
              <a:tr h="143051">
                <a:tc gridSpan="9">
                  <a:txBody>
                    <a:bodyPr/>
                    <a:lstStyle/>
                    <a:p>
                      <a:pPr algn="ctr" fontAlgn="b"/>
                      <a:r>
                        <a:rPr lang="en-US" sz="900" b="0" i="0" u="none" strike="noStrike">
                          <a:solidFill>
                            <a:srgbClr val="FFFFFF"/>
                          </a:solidFill>
                          <a:effectLst/>
                          <a:latin typeface="Arial" panose="020B0604020202020204" pitchFamily="34" charset="0"/>
                        </a:rPr>
                        <a:t> </a:t>
                      </a:r>
                    </a:p>
                  </a:txBody>
                  <a:tcPr marL="5926" marR="5926" marT="5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900" b="0" i="0" u="none" strike="noStrike">
                        <a:solidFill>
                          <a:srgbClr val="FFFFFF"/>
                        </a:solidFill>
                        <a:effectLst/>
                        <a:latin typeface="Arial" panose="020B0604020202020204" pitchFamily="34" charset="0"/>
                      </a:endParaRPr>
                    </a:p>
                  </a:txBody>
                  <a:tcPr marL="5928" marR="5928" marT="5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extLst>
                  <a:ext uri="{0D108BD9-81ED-4DB2-BD59-A6C34878D82A}">
                    <a16:rowId xmlns:a16="http://schemas.microsoft.com/office/drawing/2014/main" val="441824489"/>
                  </a:ext>
                </a:extLst>
              </a:tr>
              <a:tr h="143051">
                <a:tc>
                  <a:txBody>
                    <a:bodyPr/>
                    <a:lstStyle/>
                    <a:p>
                      <a:pPr algn="l" fontAlgn="b"/>
                      <a:r>
                        <a:rPr lang="en-US" sz="900" b="1" i="0" u="none" strike="noStrike">
                          <a:solidFill>
                            <a:srgbClr val="FFFFFF"/>
                          </a:solidFill>
                          <a:effectLst/>
                          <a:latin typeface="Arial" panose="020B0604020202020204" pitchFamily="34" charset="0"/>
                        </a:rPr>
                        <a:t>ISG Accreditations</a:t>
                      </a:r>
                    </a:p>
                  </a:txBody>
                  <a:tcPr marL="5926" marR="5926" marT="5926" marB="0" anchor="b">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3046AD"/>
                    </a:solidFill>
                  </a:tcPr>
                </a:tc>
                <a:tc gridSpan="2">
                  <a:txBody>
                    <a:bodyPr/>
                    <a:lstStyle/>
                    <a:p>
                      <a:pPr algn="l" fontAlgn="b"/>
                      <a:r>
                        <a:rPr lang="en-US" sz="900" b="1" i="0" u="none" strike="noStrike">
                          <a:solidFill>
                            <a:srgbClr val="FFFFFF"/>
                          </a:solidFill>
                          <a:effectLst/>
                          <a:latin typeface="Arial" panose="020B0604020202020204" pitchFamily="34" charset="0"/>
                        </a:rPr>
                        <a:t>Required #1</a:t>
                      </a:r>
                    </a:p>
                  </a:txBody>
                  <a:tcPr marL="5926" marR="5926" marT="5926"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3046AD"/>
                    </a:solidFill>
                  </a:tcPr>
                </a:tc>
                <a:tc hMerge="1">
                  <a:txBody>
                    <a:bodyPr/>
                    <a:lstStyle/>
                    <a:p>
                      <a:endParaRPr lang="en-US"/>
                    </a:p>
                  </a:txBody>
                  <a:tcPr/>
                </a:tc>
                <a:tc gridSpan="2">
                  <a:txBody>
                    <a:bodyPr/>
                    <a:lstStyle/>
                    <a:p>
                      <a:pPr algn="l" fontAlgn="b"/>
                      <a:r>
                        <a:rPr lang="en-US" sz="700" b="1" i="0" u="none" strike="noStrike">
                          <a:solidFill>
                            <a:srgbClr val="FFFFFF"/>
                          </a:solidFill>
                          <a:effectLst/>
                          <a:latin typeface="Arial" panose="020B0604020202020204" pitchFamily="34" charset="0"/>
                        </a:rPr>
                        <a:t>Required #2</a:t>
                      </a:r>
                    </a:p>
                  </a:txBody>
                  <a:tcPr marL="5926" marR="5926" marT="5926"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3046AD"/>
                    </a:solidFill>
                  </a:tcPr>
                </a:tc>
                <a:tc hMerge="1">
                  <a:txBody>
                    <a:bodyPr/>
                    <a:lstStyle/>
                    <a:p>
                      <a:endParaRPr lang="en-US"/>
                    </a:p>
                  </a:txBody>
                  <a:tcPr/>
                </a:tc>
                <a:tc gridSpan="2">
                  <a:txBody>
                    <a:bodyPr/>
                    <a:lstStyle/>
                    <a:p>
                      <a:pPr algn="l" fontAlgn="b"/>
                      <a:r>
                        <a:rPr lang="en-US" sz="800" b="1" i="0" u="none" strike="noStrike">
                          <a:solidFill>
                            <a:srgbClr val="FFFFFF"/>
                          </a:solidFill>
                          <a:effectLst/>
                          <a:latin typeface="Arial" panose="020B0604020202020204" pitchFamily="34" charset="0"/>
                        </a:rPr>
                        <a:t>Required #3</a:t>
                      </a:r>
                    </a:p>
                  </a:txBody>
                  <a:tcPr marL="5926" marR="5926" marT="5926"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3046AD"/>
                    </a:solidFill>
                  </a:tcPr>
                </a:tc>
                <a:tc hMerge="1">
                  <a:txBody>
                    <a:bodyPr/>
                    <a:lstStyle/>
                    <a:p>
                      <a:endParaRPr lang="en-US"/>
                    </a:p>
                  </a:txBody>
                  <a:tcPr/>
                </a:tc>
                <a:tc gridSpan="2">
                  <a:txBody>
                    <a:bodyPr/>
                    <a:lstStyle/>
                    <a:p>
                      <a:pPr algn="l" fontAlgn="b"/>
                      <a:r>
                        <a:rPr lang="en-US" sz="800" b="1" i="0" u="none" strike="noStrike">
                          <a:solidFill>
                            <a:srgbClr val="FFFFFF"/>
                          </a:solidFill>
                          <a:effectLst/>
                          <a:latin typeface="Arial" panose="020B0604020202020204" pitchFamily="34" charset="0"/>
                        </a:rPr>
                        <a:t>Approx. Time Commitment - Tiering</a:t>
                      </a:r>
                    </a:p>
                  </a:txBody>
                  <a:tcPr marL="5926" marR="5926" marT="5926"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3046AD"/>
                    </a:solidFill>
                  </a:tcPr>
                </a:tc>
                <a:tc hMerge="1">
                  <a:txBody>
                    <a:bodyPr/>
                    <a:lstStyle/>
                    <a:p>
                      <a:pPr algn="l" fontAlgn="b"/>
                      <a:endParaRPr lang="en-US" sz="800" b="1" i="0" u="none" strike="noStrike">
                        <a:solidFill>
                          <a:srgbClr val="FFFFFF"/>
                        </a:solidFill>
                        <a:effectLst/>
                        <a:latin typeface="Arial" panose="020B0604020202020204" pitchFamily="34" charset="0"/>
                      </a:endParaRPr>
                    </a:p>
                  </a:txBody>
                  <a:tcPr marL="5928" marR="5928" marT="5928" marB="0" anchor="b">
                    <a:lnL w="6350" cap="flat" cmpd="sng" algn="ctr">
                      <a:solidFill>
                        <a:srgbClr val="C9D0F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3046AD"/>
                    </a:solidFill>
                  </a:tcPr>
                </a:tc>
                <a:extLst>
                  <a:ext uri="{0D108BD9-81ED-4DB2-BD59-A6C34878D82A}">
                    <a16:rowId xmlns:a16="http://schemas.microsoft.com/office/drawing/2014/main" val="1140141437"/>
                  </a:ext>
                </a:extLst>
              </a:tr>
              <a:tr h="188759">
                <a:tc>
                  <a:txBody>
                    <a:bodyPr/>
                    <a:lstStyle/>
                    <a:p>
                      <a:pPr algn="l" fontAlgn="ctr"/>
                      <a:r>
                        <a:rPr lang="en-US" sz="800" b="0" i="0" u="none" strike="noStrike">
                          <a:solidFill>
                            <a:srgbClr val="FFFFFF"/>
                          </a:solidFill>
                          <a:effectLst/>
                          <a:latin typeface="Arial" panose="020B0604020202020204" pitchFamily="34" charset="0"/>
                        </a:rPr>
                        <a:t>Software Defined Infrastructure Sales</a:t>
                      </a:r>
                    </a:p>
                  </a:txBody>
                  <a:tcPr marL="5926" marR="5926" marT="5926"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2">
                  <a:txBody>
                    <a:bodyPr/>
                    <a:lstStyle/>
                    <a:p>
                      <a:pPr algn="l" fontAlgn="ctr"/>
                      <a:r>
                        <a:rPr lang="en-US" sz="700" b="0" i="1" u="none" strike="noStrike">
                          <a:solidFill>
                            <a:schemeClr val="bg1"/>
                          </a:solidFill>
                          <a:effectLst/>
                          <a:latin typeface="Arial" panose="020B0604020202020204" pitchFamily="34" charset="0"/>
                          <a:hlinkClick r:id="rId13">
                            <a:extLst>
                              <a:ext uri="{A12FA001-AC4F-418D-AE19-62706E023703}">
                                <ahyp:hlinkClr xmlns:ahyp="http://schemas.microsoft.com/office/drawing/2018/hyperlinkcolor" val="tx"/>
                              </a:ext>
                            </a:extLst>
                          </a:hlinkClick>
                        </a:rPr>
                        <a:t>Client Virtualization Sales Credential</a:t>
                      </a:r>
                      <a:endParaRPr lang="en-US" sz="700" b="0" i="1" u="none" strike="noStrike">
                        <a:solidFill>
                          <a:schemeClr val="bg1"/>
                        </a:solidFill>
                        <a:effectLst/>
                        <a:latin typeface="Arial" panose="020B0604020202020204" pitchFamily="34" charset="0"/>
                      </a:endParaRP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algn="l" fontAlgn="ctr"/>
                      <a:r>
                        <a:rPr lang="en-US" sz="500" b="0" i="1" u="none" strike="noStrike">
                          <a:solidFill>
                            <a:schemeClr val="bg1"/>
                          </a:solidFill>
                          <a:effectLst/>
                          <a:latin typeface="Arial" panose="020B0604020202020204" pitchFamily="34" charset="0"/>
                          <a:hlinkClick r:id="rId14">
                            <a:extLst>
                              <a:ext uri="{A12FA001-AC4F-418D-AE19-62706E023703}">
                                <ahyp:hlinkClr xmlns:ahyp="http://schemas.microsoft.com/office/drawing/2018/hyperlinkcolor" val="tx"/>
                              </a:ext>
                            </a:extLst>
                          </a:hlinkClick>
                        </a:rPr>
                        <a:t>Data and Analytics Sales Cred.</a:t>
                      </a:r>
                      <a:endParaRPr lang="en-US" sz="500" b="0" i="1" u="none" strike="noStrike">
                        <a:solidFill>
                          <a:schemeClr val="bg1"/>
                        </a:solidFill>
                        <a:effectLst/>
                        <a:latin typeface="Arial" panose="020B0604020202020204" pitchFamily="34" charset="0"/>
                      </a:endParaRP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marL="0" marR="0" lvl="0" indent="0" algn="l" defTabSz="1218987" rtl="0" eaLnBrk="1" fontAlgn="ctr" latinLnBrk="0" hangingPunct="1">
                        <a:lnSpc>
                          <a:spcPct val="100000"/>
                        </a:lnSpc>
                        <a:spcBef>
                          <a:spcPts val="0"/>
                        </a:spcBef>
                        <a:spcAft>
                          <a:spcPts val="0"/>
                        </a:spcAft>
                        <a:buClrTx/>
                        <a:buSzTx/>
                        <a:buFontTx/>
                        <a:buNone/>
                        <a:tabLst/>
                        <a:defRPr/>
                      </a:pPr>
                      <a:r>
                        <a:rPr lang="en-US" sz="600" b="0" i="1" u="none" strike="noStrike">
                          <a:solidFill>
                            <a:schemeClr val="bg1"/>
                          </a:solidFill>
                          <a:effectLst/>
                          <a:latin typeface="Arial" panose="020B0604020202020204" pitchFamily="34" charset="0"/>
                        </a:rPr>
                        <a:t> </a:t>
                      </a:r>
                      <a:r>
                        <a:rPr lang="en-CA" sz="600" b="0" i="1" u="sng" strike="noStrike">
                          <a:solidFill>
                            <a:schemeClr val="bg1"/>
                          </a:solidFill>
                          <a:effectLst/>
                          <a:latin typeface="Arial" panose="020B0604020202020204" pitchFamily="34" charset="0"/>
                          <a:hlinkClick r:id="rId15">
                            <a:extLst>
                              <a:ext uri="{A12FA001-AC4F-418D-AE19-62706E023703}">
                                <ahyp:hlinkClr xmlns:ahyp="http://schemas.microsoft.com/office/drawing/2018/hyperlinkcolor" val="tx"/>
                              </a:ext>
                            </a:extLst>
                          </a:hlinkClick>
                        </a:rPr>
                        <a:t>Lenovo Cloud Sales Cred</a:t>
                      </a:r>
                      <a:endParaRPr lang="en-CA" sz="600" b="0" i="1" u="sng" strike="noStrike">
                        <a:solidFill>
                          <a:schemeClr val="bg1"/>
                        </a:solidFill>
                        <a:effectLst/>
                        <a:latin typeface="Arial" panose="020B0604020202020204" pitchFamily="34" charset="0"/>
                      </a:endParaRPr>
                    </a:p>
                    <a:p>
                      <a:pPr algn="l" fontAlgn="ctr"/>
                      <a:endParaRPr lang="en-US" sz="600" b="0" i="1" u="none" strike="noStrike">
                        <a:solidFill>
                          <a:schemeClr val="bg1"/>
                        </a:solidFill>
                        <a:effectLst/>
                        <a:latin typeface="Arial" panose="020B0604020202020204" pitchFamily="34" charset="0"/>
                      </a:endParaRP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algn="l" fontAlgn="b"/>
                      <a:r>
                        <a:rPr lang="en-US" sz="700" b="0" i="0" u="none" strike="noStrike">
                          <a:solidFill>
                            <a:srgbClr val="FFFFFF"/>
                          </a:solidFill>
                          <a:effectLst/>
                          <a:latin typeface="Arial" panose="020B0604020202020204" pitchFamily="34" charset="0"/>
                        </a:rPr>
                        <a:t>Courses: ~ 4.5 hours + Assessments: ~  1.5 hours</a:t>
                      </a:r>
                    </a:p>
                  </a:txBody>
                  <a:tcPr marL="5926" marR="5926" marT="5926"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pPr algn="l" fontAlgn="b"/>
                      <a:endParaRPr lang="en-US" sz="700" b="0" i="0" u="none" strike="noStrike">
                        <a:solidFill>
                          <a:srgbClr val="FFFFFF"/>
                        </a:solidFill>
                        <a:effectLst/>
                        <a:latin typeface="Arial" panose="020B0604020202020204" pitchFamily="34" charset="0"/>
                      </a:endParaRPr>
                    </a:p>
                  </a:txBody>
                  <a:tcPr marL="5928" marR="5928" marT="5928" marB="0" anchor="b">
                    <a:lnL w="6350" cap="flat" cmpd="sng" algn="ctr">
                      <a:solidFill>
                        <a:srgbClr val="C9D0F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extLst>
                  <a:ext uri="{0D108BD9-81ED-4DB2-BD59-A6C34878D82A}">
                    <a16:rowId xmlns:a16="http://schemas.microsoft.com/office/drawing/2014/main" val="1560550577"/>
                  </a:ext>
                </a:extLst>
              </a:tr>
              <a:tr h="231131">
                <a:tc>
                  <a:txBody>
                    <a:bodyPr/>
                    <a:lstStyle/>
                    <a:p>
                      <a:pPr algn="l" fontAlgn="ctr"/>
                      <a:r>
                        <a:rPr lang="en-US" sz="800" b="0" i="0" u="none" strike="noStrike">
                          <a:solidFill>
                            <a:srgbClr val="FFFFFF"/>
                          </a:solidFill>
                          <a:effectLst/>
                          <a:latin typeface="Arial" panose="020B0604020202020204" pitchFamily="34" charset="0"/>
                        </a:rPr>
                        <a:t>Software Defined Infrastructure Solutions</a:t>
                      </a:r>
                    </a:p>
                  </a:txBody>
                  <a:tcPr marL="5926" marR="5926" marT="5926"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a:txBody>
                    <a:bodyPr/>
                    <a:lstStyle/>
                    <a:p>
                      <a:pPr algn="l" fontAlgn="ctr"/>
                      <a:r>
                        <a:rPr lang="en-US" sz="700" b="0" i="0" u="none" strike="noStrike">
                          <a:solidFill>
                            <a:srgbClr val="FFFFFF"/>
                          </a:solidFill>
                          <a:effectLst/>
                          <a:latin typeface="Arial" panose="020B0604020202020204" pitchFamily="34" charset="0"/>
                        </a:rPr>
                        <a:t>LENP-330</a:t>
                      </a: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a:txBody>
                    <a:bodyPr/>
                    <a:lstStyle/>
                    <a:p>
                      <a:pPr algn="l" fontAlgn="ctr"/>
                      <a:r>
                        <a:rPr lang="en-US" sz="700" b="0" i="1" u="sng" strike="noStrike">
                          <a:solidFill>
                            <a:schemeClr val="bg1"/>
                          </a:solidFill>
                          <a:effectLst/>
                          <a:latin typeface="Arial" panose="020B0604020202020204" pitchFamily="34" charset="0"/>
                          <a:hlinkClick r:id="rId16">
                            <a:extLst>
                              <a:ext uri="{A12FA001-AC4F-418D-AE19-62706E023703}">
                                <ahyp:hlinkClr xmlns:ahyp="http://schemas.microsoft.com/office/drawing/2018/hyperlinkcolor" val="tx"/>
                              </a:ext>
                            </a:extLst>
                          </a:hlinkClick>
                        </a:rPr>
                        <a:t>Client Virt. Solutions Technical Sales</a:t>
                      </a:r>
                      <a:endParaRPr lang="en-US" sz="700" b="0" i="1" u="sng" strike="noStrike">
                        <a:solidFill>
                          <a:schemeClr val="bg1"/>
                        </a:solidFill>
                        <a:effectLst/>
                        <a:latin typeface="Arial" panose="020B0604020202020204" pitchFamily="34" charset="0"/>
                      </a:endParaRPr>
                    </a:p>
                  </a:txBody>
                  <a:tcPr marL="5926" marR="5926" marT="5926"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a:txBody>
                    <a:bodyPr/>
                    <a:lstStyle/>
                    <a:p>
                      <a:pPr algn="l" fontAlgn="ctr"/>
                      <a:r>
                        <a:rPr lang="en-US" sz="600" b="0" i="0" u="none" strike="noStrike">
                          <a:solidFill>
                            <a:schemeClr val="bg1"/>
                          </a:solidFill>
                          <a:effectLst/>
                          <a:latin typeface="Arial" panose="020B0604020202020204" pitchFamily="34" charset="0"/>
                        </a:rPr>
                        <a:t>LENP-331</a:t>
                      </a: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a:txBody>
                    <a:bodyPr/>
                    <a:lstStyle/>
                    <a:p>
                      <a:pPr algn="l" fontAlgn="ctr"/>
                      <a:r>
                        <a:rPr lang="en-US" sz="600" b="0" i="1" u="sng" strike="noStrike">
                          <a:solidFill>
                            <a:schemeClr val="bg1"/>
                          </a:solidFill>
                          <a:effectLst/>
                          <a:latin typeface="Arial" panose="020B0604020202020204" pitchFamily="34" charset="0"/>
                          <a:hlinkClick r:id="rId17">
                            <a:extLst>
                              <a:ext uri="{A12FA001-AC4F-418D-AE19-62706E023703}">
                                <ahyp:hlinkClr xmlns:ahyp="http://schemas.microsoft.com/office/drawing/2018/hyperlinkcolor" val="tx"/>
                              </a:ext>
                            </a:extLst>
                          </a:hlinkClick>
                        </a:rPr>
                        <a:t>Data &amp; Analytics Solutions Tech Sales</a:t>
                      </a:r>
                      <a:endParaRPr lang="en-US" sz="600" b="0" i="1" u="sng" strike="noStrike">
                        <a:solidFill>
                          <a:schemeClr val="bg1"/>
                        </a:solidFill>
                        <a:effectLst/>
                        <a:latin typeface="Arial" panose="020B0604020202020204" pitchFamily="34" charset="0"/>
                      </a:endParaRPr>
                    </a:p>
                  </a:txBody>
                  <a:tcPr marL="5926" marR="5926" marT="5926"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a:txBody>
                    <a:bodyPr/>
                    <a:lstStyle/>
                    <a:p>
                      <a:pPr algn="l" fontAlgn="ctr"/>
                      <a:r>
                        <a:rPr lang="en-US" sz="600" b="0" i="0" u="none" strike="noStrike">
                          <a:solidFill>
                            <a:schemeClr val="bg1"/>
                          </a:solidFill>
                          <a:effectLst/>
                          <a:latin typeface="Arial" panose="020B0604020202020204" pitchFamily="34" charset="0"/>
                        </a:rPr>
                        <a:t>LENP-332</a:t>
                      </a: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a:txBody>
                    <a:bodyPr/>
                    <a:lstStyle/>
                    <a:p>
                      <a:pPr algn="l" fontAlgn="ctr"/>
                      <a:r>
                        <a:rPr lang="en-US" sz="600" b="0" i="1" u="sng" strike="noStrike">
                          <a:solidFill>
                            <a:schemeClr val="bg1"/>
                          </a:solidFill>
                          <a:effectLst/>
                          <a:latin typeface="Arial" panose="020B0604020202020204" pitchFamily="34" charset="0"/>
                          <a:hlinkClick r:id="rId18">
                            <a:extLst>
                              <a:ext uri="{A12FA001-AC4F-418D-AE19-62706E023703}">
                                <ahyp:hlinkClr xmlns:ahyp="http://schemas.microsoft.com/office/drawing/2018/hyperlinkcolor" val="tx"/>
                              </a:ext>
                            </a:extLst>
                          </a:hlinkClick>
                        </a:rPr>
                        <a:t>Cloud Solutions Technical Sales</a:t>
                      </a:r>
                      <a:endParaRPr lang="en-US" sz="600" b="0" i="1" u="sng" strike="noStrike">
                        <a:solidFill>
                          <a:schemeClr val="bg1"/>
                        </a:solidFill>
                        <a:effectLst/>
                        <a:latin typeface="Arial" panose="020B0604020202020204" pitchFamily="34" charset="0"/>
                      </a:endParaRPr>
                    </a:p>
                  </a:txBody>
                  <a:tcPr marL="5926" marR="5926" marT="5926"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2">
                  <a:txBody>
                    <a:bodyPr/>
                    <a:lstStyle/>
                    <a:p>
                      <a:pPr algn="l" fontAlgn="b"/>
                      <a:r>
                        <a:rPr lang="en-US" sz="700" b="0" i="0" u="none" strike="noStrike">
                          <a:solidFill>
                            <a:srgbClr val="FFFFFF"/>
                          </a:solidFill>
                          <a:effectLst/>
                          <a:latin typeface="Arial" panose="020B0604020202020204" pitchFamily="34" charset="0"/>
                        </a:rPr>
                        <a:t>Courses: ~ 16.25 hours + Exams: ~  4.5 hours</a:t>
                      </a:r>
                    </a:p>
                  </a:txBody>
                  <a:tcPr marL="5926" marR="5926" marT="5926"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pPr algn="l" fontAlgn="b"/>
                      <a:endParaRPr lang="en-US" sz="700" b="0" i="0" u="none" strike="noStrike">
                        <a:solidFill>
                          <a:srgbClr val="FFFFFF"/>
                        </a:solidFill>
                        <a:effectLst/>
                        <a:latin typeface="Arial" panose="020B0604020202020204" pitchFamily="34" charset="0"/>
                      </a:endParaRPr>
                    </a:p>
                  </a:txBody>
                  <a:tcPr marL="5928" marR="5928" marT="5928"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extLst>
                  <a:ext uri="{0D108BD9-81ED-4DB2-BD59-A6C34878D82A}">
                    <a16:rowId xmlns:a16="http://schemas.microsoft.com/office/drawing/2014/main" val="3541391509"/>
                  </a:ext>
                </a:extLst>
              </a:tr>
              <a:tr h="205992">
                <a:tc>
                  <a:txBody>
                    <a:bodyPr/>
                    <a:lstStyle/>
                    <a:p>
                      <a:pPr algn="l" fontAlgn="ctr"/>
                      <a:r>
                        <a:rPr lang="en-US" sz="800" b="0" i="0" u="none" strike="noStrike">
                          <a:solidFill>
                            <a:srgbClr val="FFFFFF"/>
                          </a:solidFill>
                          <a:effectLst/>
                          <a:latin typeface="Arial" panose="020B0604020202020204" pitchFamily="34" charset="0"/>
                        </a:rPr>
                        <a:t>Storage</a:t>
                      </a:r>
                    </a:p>
                  </a:txBody>
                  <a:tcPr marL="5926" marR="5926" marT="5926"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a:txBody>
                    <a:bodyPr/>
                    <a:lstStyle/>
                    <a:p>
                      <a:pPr algn="l" fontAlgn="ctr"/>
                      <a:r>
                        <a:rPr lang="en-US" sz="700" b="0" i="0" u="none" strike="noStrike">
                          <a:solidFill>
                            <a:srgbClr val="FFFFFF"/>
                          </a:solidFill>
                          <a:effectLst/>
                          <a:latin typeface="Arial" panose="020B0604020202020204" pitchFamily="34" charset="0"/>
                        </a:rPr>
                        <a:t>LENU-120C </a:t>
                      </a: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a:txBody>
                    <a:bodyPr/>
                    <a:lstStyle/>
                    <a:p>
                      <a:pPr algn="l" fontAlgn="ctr"/>
                      <a:r>
                        <a:rPr lang="en-US" sz="700" b="0" i="1" u="sng" strike="noStrike">
                          <a:solidFill>
                            <a:schemeClr val="bg1"/>
                          </a:solidFill>
                          <a:effectLst/>
                          <a:latin typeface="Arial" panose="020B0604020202020204" pitchFamily="34" charset="0"/>
                          <a:hlinkClick r:id="rId19">
                            <a:extLst>
                              <a:ext uri="{A12FA001-AC4F-418D-AE19-62706E023703}">
                                <ahyp:hlinkClr xmlns:ahyp="http://schemas.microsoft.com/office/drawing/2018/hyperlinkcolor" val="tx"/>
                              </a:ext>
                            </a:extLst>
                          </a:hlinkClick>
                        </a:rPr>
                        <a:t>Storage Sales Learning Path</a:t>
                      </a:r>
                      <a:endParaRPr lang="en-US" sz="700" b="0" i="1" u="sng" strike="noStrike">
                        <a:solidFill>
                          <a:schemeClr val="bg1"/>
                        </a:solidFill>
                        <a:effectLst/>
                        <a:latin typeface="Arial" panose="020B0604020202020204" pitchFamily="34" charset="0"/>
                      </a:endParaRPr>
                    </a:p>
                  </a:txBody>
                  <a:tcPr marL="5926" marR="5926" marT="5926"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2">
                  <a:txBody>
                    <a:bodyPr/>
                    <a:lstStyle/>
                    <a:p>
                      <a:pPr algn="l" fontAlgn="ctr"/>
                      <a:r>
                        <a:rPr lang="en-US" sz="500" b="0" i="1" u="none" strike="noStrike">
                          <a:solidFill>
                            <a:schemeClr val="bg1"/>
                          </a:solidFill>
                          <a:effectLst/>
                          <a:latin typeface="Arial" panose="020B0604020202020204" pitchFamily="34" charset="0"/>
                        </a:rPr>
                        <a:t> </a:t>
                      </a: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algn="l" fontAlgn="ctr"/>
                      <a:r>
                        <a:rPr lang="en-US" sz="600" b="0" i="1" u="none" strike="noStrike">
                          <a:solidFill>
                            <a:schemeClr val="bg1"/>
                          </a:solidFill>
                          <a:effectLst/>
                          <a:latin typeface="Arial" panose="020B0604020202020204" pitchFamily="34" charset="0"/>
                        </a:rPr>
                        <a:t> </a:t>
                      </a: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algn="l" fontAlgn="b"/>
                      <a:r>
                        <a:rPr lang="en-US" sz="700" b="0" i="0" u="none" strike="noStrike">
                          <a:solidFill>
                            <a:srgbClr val="FFFFFF"/>
                          </a:solidFill>
                          <a:effectLst/>
                          <a:latin typeface="Arial" panose="020B0604020202020204" pitchFamily="34" charset="0"/>
                        </a:rPr>
                        <a:t>Courses: ~ 5.5 hours + Exam: ~  1.25 hours</a:t>
                      </a:r>
                    </a:p>
                  </a:txBody>
                  <a:tcPr marL="5926" marR="5926" marT="5926"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pPr algn="l" fontAlgn="b"/>
                      <a:endParaRPr lang="en-US" sz="700" b="0" i="0" u="none" strike="noStrike">
                        <a:solidFill>
                          <a:srgbClr val="FFFFFF"/>
                        </a:solidFill>
                        <a:effectLst/>
                        <a:latin typeface="Arial" panose="020B0604020202020204" pitchFamily="34" charset="0"/>
                      </a:endParaRPr>
                    </a:p>
                  </a:txBody>
                  <a:tcPr marL="5928" marR="5928" marT="5928" marB="0" anchor="b">
                    <a:lnL w="6350" cap="flat" cmpd="sng" algn="ctr">
                      <a:solidFill>
                        <a:srgbClr val="C9D0F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extLst>
                  <a:ext uri="{0D108BD9-81ED-4DB2-BD59-A6C34878D82A}">
                    <a16:rowId xmlns:a16="http://schemas.microsoft.com/office/drawing/2014/main" val="1024534979"/>
                  </a:ext>
                </a:extLst>
              </a:tr>
              <a:tr h="205992">
                <a:tc>
                  <a:txBody>
                    <a:bodyPr/>
                    <a:lstStyle/>
                    <a:p>
                      <a:pPr algn="l" fontAlgn="ctr"/>
                      <a:r>
                        <a:rPr lang="en-US" sz="800" b="0" i="0" u="none" strike="noStrike">
                          <a:solidFill>
                            <a:srgbClr val="FFFFFF"/>
                          </a:solidFill>
                          <a:effectLst/>
                          <a:latin typeface="Arial" panose="020B0604020202020204" pitchFamily="34" charset="0"/>
                        </a:rPr>
                        <a:t>Data Center</a:t>
                      </a:r>
                    </a:p>
                  </a:txBody>
                  <a:tcPr marL="5926" marR="5926" marT="5926"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a:txBody>
                    <a:bodyPr/>
                    <a:lstStyle/>
                    <a:p>
                      <a:pPr algn="l" fontAlgn="ctr"/>
                      <a:r>
                        <a:rPr lang="en-US" sz="700" b="0" i="0" u="none" strike="noStrike">
                          <a:solidFill>
                            <a:srgbClr val="FFFFFF"/>
                          </a:solidFill>
                          <a:effectLst/>
                          <a:latin typeface="Arial" panose="020B0604020202020204" pitchFamily="34" charset="0"/>
                        </a:rPr>
                        <a:t>LENU-119C</a:t>
                      </a: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a:txBody>
                    <a:bodyPr/>
                    <a:lstStyle/>
                    <a:p>
                      <a:pPr algn="l" fontAlgn="ctr"/>
                      <a:r>
                        <a:rPr lang="en-CA" sz="700" b="0" i="1" u="sng" strike="noStrike">
                          <a:solidFill>
                            <a:schemeClr val="bg1"/>
                          </a:solidFill>
                          <a:effectLst/>
                          <a:latin typeface="Arial" panose="020B0604020202020204" pitchFamily="34" charset="0"/>
                          <a:hlinkClick r:id="rId20">
                            <a:extLst>
                              <a:ext uri="{A12FA001-AC4F-418D-AE19-62706E023703}">
                                <ahyp:hlinkClr xmlns:ahyp="http://schemas.microsoft.com/office/drawing/2018/hyperlinkcolor" val="tx"/>
                              </a:ext>
                            </a:extLst>
                          </a:hlinkClick>
                        </a:rPr>
                        <a:t>Data Center Sales</a:t>
                      </a:r>
                      <a:endParaRPr lang="en-CA" sz="700" b="0" i="1" u="sng" strike="noStrike">
                        <a:solidFill>
                          <a:schemeClr val="bg1"/>
                        </a:solidFill>
                        <a:effectLst/>
                        <a:latin typeface="Arial" panose="020B0604020202020204" pitchFamily="34" charset="0"/>
                      </a:endParaRPr>
                    </a:p>
                  </a:txBody>
                  <a:tcPr marL="9523" marR="9523" marT="9523"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2">
                  <a:txBody>
                    <a:bodyPr/>
                    <a:lstStyle/>
                    <a:p>
                      <a:pPr algn="l" fontAlgn="ctr"/>
                      <a:r>
                        <a:rPr lang="en-US" sz="500" b="0" i="1" u="none" strike="noStrike">
                          <a:solidFill>
                            <a:schemeClr val="bg1"/>
                          </a:solidFill>
                          <a:effectLst/>
                          <a:latin typeface="Arial" panose="020B0604020202020204" pitchFamily="34" charset="0"/>
                        </a:rPr>
                        <a:t> </a:t>
                      </a: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algn="l" fontAlgn="ctr"/>
                      <a:r>
                        <a:rPr lang="en-US" sz="600" b="0" i="1" u="none" strike="noStrike">
                          <a:solidFill>
                            <a:schemeClr val="bg1"/>
                          </a:solidFill>
                          <a:effectLst/>
                          <a:latin typeface="Arial" panose="020B0604020202020204" pitchFamily="34" charset="0"/>
                        </a:rPr>
                        <a:t> </a:t>
                      </a: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algn="l" fontAlgn="b"/>
                      <a:r>
                        <a:rPr lang="en-US" sz="700" b="0" i="0" u="none" strike="noStrike">
                          <a:solidFill>
                            <a:srgbClr val="FFFFFF"/>
                          </a:solidFill>
                          <a:effectLst/>
                          <a:latin typeface="Arial" panose="020B0604020202020204" pitchFamily="34" charset="0"/>
                        </a:rPr>
                        <a:t>Courses: ~ 12 hours + Exam: ~  1.5 hours</a:t>
                      </a:r>
                    </a:p>
                  </a:txBody>
                  <a:tcPr marL="5926" marR="5926" marT="5926"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pPr algn="l" fontAlgn="b"/>
                      <a:endParaRPr lang="en-US" sz="700" b="0" i="0" u="none" strike="noStrike">
                        <a:solidFill>
                          <a:srgbClr val="FFFFFF"/>
                        </a:solidFill>
                        <a:effectLst/>
                        <a:latin typeface="Arial" panose="020B0604020202020204" pitchFamily="34" charset="0"/>
                      </a:endParaRPr>
                    </a:p>
                  </a:txBody>
                  <a:tcPr marL="5928" marR="5928" marT="5928" marB="0" anchor="b">
                    <a:lnL w="6350" cap="flat" cmpd="sng" algn="ctr">
                      <a:solidFill>
                        <a:srgbClr val="C9D0F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extLst>
                  <a:ext uri="{0D108BD9-81ED-4DB2-BD59-A6C34878D82A}">
                    <a16:rowId xmlns:a16="http://schemas.microsoft.com/office/drawing/2014/main" val="3043543850"/>
                  </a:ext>
                </a:extLst>
              </a:tr>
              <a:tr h="205992">
                <a:tc>
                  <a:txBody>
                    <a:bodyPr/>
                    <a:lstStyle/>
                    <a:p>
                      <a:pPr algn="l" fontAlgn="ctr"/>
                      <a:r>
                        <a:rPr lang="en-US" sz="800" b="0" i="0" u="none" strike="noStrike">
                          <a:solidFill>
                            <a:srgbClr val="FFFFFF"/>
                          </a:solidFill>
                          <a:effectLst/>
                          <a:latin typeface="Arial" panose="020B0604020202020204" pitchFamily="34" charset="0"/>
                        </a:rPr>
                        <a:t>Advanced Data Center</a:t>
                      </a:r>
                    </a:p>
                  </a:txBody>
                  <a:tcPr marL="5926" marR="5926" marT="5926"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2">
                  <a:txBody>
                    <a:bodyPr/>
                    <a:lstStyle/>
                    <a:p>
                      <a:pPr algn="l" fontAlgn="ctr"/>
                      <a:r>
                        <a:rPr lang="en-US" sz="700" b="0" i="1" u="none" strike="noStrike">
                          <a:solidFill>
                            <a:schemeClr val="bg1"/>
                          </a:solidFill>
                          <a:effectLst/>
                          <a:latin typeface="Arial" panose="020B0604020202020204" pitchFamily="34" charset="0"/>
                          <a:hlinkClick r:id="rId12">
                            <a:extLst>
                              <a:ext uri="{A12FA001-AC4F-418D-AE19-62706E023703}">
                                <ahyp:hlinkClr xmlns:ahyp="http://schemas.microsoft.com/office/drawing/2018/hyperlinkcolor" val="tx"/>
                              </a:ext>
                            </a:extLst>
                          </a:hlinkClick>
                        </a:rPr>
                        <a:t>TruScale Infrastructure as a Service  Credential</a:t>
                      </a:r>
                      <a:endParaRPr lang="en-US" sz="700" b="0" i="1" u="none" strike="noStrike">
                        <a:solidFill>
                          <a:schemeClr val="bg1"/>
                        </a:solidFill>
                        <a:effectLst/>
                        <a:latin typeface="Arial" panose="020B0604020202020204" pitchFamily="34" charset="0"/>
                      </a:endParaRP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a:txBody>
                    <a:bodyPr/>
                    <a:lstStyle/>
                    <a:p>
                      <a:pPr algn="l" fontAlgn="ctr"/>
                      <a:r>
                        <a:rPr lang="en-US" sz="600" b="0" i="0" u="none" strike="noStrike">
                          <a:solidFill>
                            <a:schemeClr val="bg1"/>
                          </a:solidFill>
                          <a:effectLst/>
                          <a:latin typeface="Arial" panose="020B0604020202020204" pitchFamily="34" charset="0"/>
                        </a:rPr>
                        <a:t>LENU-319C</a:t>
                      </a: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a:txBody>
                    <a:bodyPr/>
                    <a:lstStyle/>
                    <a:p>
                      <a:pPr algn="l" fontAlgn="ctr"/>
                      <a:r>
                        <a:rPr lang="en-US" sz="600" b="0" i="1" u="sng" strike="noStrike">
                          <a:solidFill>
                            <a:schemeClr val="bg1"/>
                          </a:solidFill>
                          <a:effectLst/>
                          <a:latin typeface="Arial" panose="020B0604020202020204" pitchFamily="34" charset="0"/>
                          <a:hlinkClick r:id="rId21">
                            <a:extLst>
                              <a:ext uri="{A12FA001-AC4F-418D-AE19-62706E023703}">
                                <ahyp:hlinkClr xmlns:ahyp="http://schemas.microsoft.com/office/drawing/2018/hyperlinkcolor" val="tx"/>
                              </a:ext>
                            </a:extLst>
                          </a:hlinkClick>
                        </a:rPr>
                        <a:t>Data Center Technical Sales</a:t>
                      </a:r>
                      <a:endParaRPr lang="en-US" sz="600" b="0" i="1" u="sng" strike="noStrike">
                        <a:solidFill>
                          <a:schemeClr val="bg1"/>
                        </a:solidFill>
                        <a:effectLst/>
                        <a:latin typeface="Arial" panose="020B0604020202020204" pitchFamily="34" charset="0"/>
                      </a:endParaRPr>
                    </a:p>
                  </a:txBody>
                  <a:tcPr marL="5926" marR="5926" marT="5926" marB="0" anchor="ctr">
                    <a:lnL w="6350" cap="flat" cmpd="sng" algn="ctr">
                      <a:solidFill>
                        <a:srgbClr val="00000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gridSpan="2">
                  <a:txBody>
                    <a:bodyPr/>
                    <a:lstStyle/>
                    <a:p>
                      <a:pPr algn="l" fontAlgn="ctr"/>
                      <a:r>
                        <a:rPr lang="en-US" sz="600" b="0" i="1" u="none" strike="noStrike">
                          <a:solidFill>
                            <a:schemeClr val="bg1"/>
                          </a:solidFill>
                          <a:effectLst/>
                          <a:latin typeface="Arial" panose="020B0604020202020204" pitchFamily="34" charset="0"/>
                        </a:rPr>
                        <a:t> </a:t>
                      </a:r>
                    </a:p>
                  </a:txBody>
                  <a:tcPr marL="5926" marR="5926" marT="5926" marB="0" anchor="ctr">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pattFill prst="upDiag">
                      <a:fgClr>
                        <a:srgbClr val="000000"/>
                      </a:fgClr>
                      <a:bgClr>
                        <a:srgbClr val="000000"/>
                      </a:bgClr>
                    </a:pattFill>
                  </a:tcPr>
                </a:tc>
                <a:tc hMerge="1">
                  <a:txBody>
                    <a:bodyPr/>
                    <a:lstStyle/>
                    <a:p>
                      <a:endParaRPr lang="en-US"/>
                    </a:p>
                  </a:txBody>
                  <a:tcPr/>
                </a:tc>
                <a:tc gridSpan="2">
                  <a:txBody>
                    <a:bodyPr/>
                    <a:lstStyle/>
                    <a:p>
                      <a:pPr algn="l" fontAlgn="b"/>
                      <a:r>
                        <a:rPr lang="en-US" sz="700" b="0" i="0" u="none" strike="noStrike">
                          <a:solidFill>
                            <a:srgbClr val="FFFFFF"/>
                          </a:solidFill>
                          <a:effectLst/>
                          <a:latin typeface="Arial" panose="020B0604020202020204" pitchFamily="34" charset="0"/>
                        </a:rPr>
                        <a:t>Courses: ~ 12 hours + Exam: ~  1.5 hours + Assess: ~ 30 min.</a:t>
                      </a:r>
                    </a:p>
                  </a:txBody>
                  <a:tcPr marL="5926" marR="5926" marT="5926" marB="0" anchor="b">
                    <a:lnL w="6350" cap="flat" cmpd="sng" algn="ctr">
                      <a:solidFill>
                        <a:srgbClr val="C9D0F0"/>
                      </a:solidFill>
                      <a:prstDash val="solid"/>
                      <a:round/>
                      <a:headEnd type="none" w="med" len="med"/>
                      <a:tailEnd type="none" w="med" len="med"/>
                    </a:lnL>
                    <a:lnR w="6350" cap="flat" cmpd="sng" algn="ctr">
                      <a:solidFill>
                        <a:srgbClr val="C9D0F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tc hMerge="1">
                  <a:txBody>
                    <a:bodyPr/>
                    <a:lstStyle/>
                    <a:p>
                      <a:pPr algn="l" fontAlgn="b"/>
                      <a:endParaRPr lang="en-US" sz="700" b="0" i="0" u="none" strike="noStrike">
                        <a:solidFill>
                          <a:srgbClr val="FFFFFF"/>
                        </a:solidFill>
                        <a:effectLst/>
                        <a:latin typeface="Arial" panose="020B0604020202020204" pitchFamily="34" charset="0"/>
                      </a:endParaRPr>
                    </a:p>
                  </a:txBody>
                  <a:tcPr marL="5928" marR="5928" marT="5928" marB="0" anchor="b">
                    <a:lnL w="6350" cap="flat" cmpd="sng" algn="ctr">
                      <a:solidFill>
                        <a:srgbClr val="C9D0F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9D0F0"/>
                      </a:solidFill>
                      <a:prstDash val="solid"/>
                      <a:round/>
                      <a:headEnd type="none" w="med" len="med"/>
                      <a:tailEnd type="none" w="med" len="med"/>
                    </a:lnT>
                    <a:lnB w="6350" cap="flat" cmpd="sng" algn="ctr">
                      <a:solidFill>
                        <a:srgbClr val="C9D0F0"/>
                      </a:solidFill>
                      <a:prstDash val="solid"/>
                      <a:round/>
                      <a:headEnd type="none" w="med" len="med"/>
                      <a:tailEnd type="none" w="med" len="med"/>
                    </a:lnB>
                    <a:solidFill>
                      <a:srgbClr val="000000"/>
                    </a:solidFill>
                  </a:tcPr>
                </a:tc>
                <a:extLst>
                  <a:ext uri="{0D108BD9-81ED-4DB2-BD59-A6C34878D82A}">
                    <a16:rowId xmlns:a16="http://schemas.microsoft.com/office/drawing/2014/main" val="1204904068"/>
                  </a:ext>
                </a:extLst>
              </a:tr>
              <a:tr h="112579">
                <a:tc gridSpan="5">
                  <a:txBody>
                    <a:bodyPr/>
                    <a:lstStyle/>
                    <a:p>
                      <a:pPr algn="l" fontAlgn="b"/>
                      <a:r>
                        <a:rPr lang="en-US" sz="600" b="0" i="0" u="none" strike="noStrike">
                          <a:solidFill>
                            <a:srgbClr val="FFFFFF"/>
                          </a:solidFill>
                          <a:effectLst/>
                          <a:latin typeface="Arial" panose="020B0604020202020204" pitchFamily="34" charset="0"/>
                        </a:rPr>
                        <a:t>If you are logged into LPH (or LPL - Lenovo Partner Learning), you can access the links to the Accreditations</a:t>
                      </a:r>
                    </a:p>
                  </a:txBody>
                  <a:tcPr marL="5926" marR="5926" marT="5926" marB="0" anchor="b">
                    <a:lnL>
                      <a:noFill/>
                    </a:lnL>
                    <a:lnR>
                      <a:noFill/>
                    </a:lnR>
                    <a:lnT w="6350" cap="flat" cmpd="sng" algn="ctr">
                      <a:solidFill>
                        <a:srgbClr val="C9D0F0"/>
                      </a:solidFill>
                      <a:prstDash val="solid"/>
                      <a:round/>
                      <a:headEnd type="none" w="med" len="med"/>
                      <a:tailEnd type="none" w="med" len="med"/>
                    </a:lnT>
                    <a:lnB>
                      <a:noFill/>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700" b="0" i="0" u="none" strike="noStrike">
                          <a:solidFill>
                            <a:srgbClr val="000000"/>
                          </a:solidFill>
                          <a:effectLst/>
                          <a:latin typeface="Arial" panose="020B0604020202020204" pitchFamily="34" charset="0"/>
                        </a:rPr>
                        <a:t> </a:t>
                      </a:r>
                    </a:p>
                  </a:txBody>
                  <a:tcPr marL="5926" marR="5926" marT="5926" marB="0" anchor="b">
                    <a:lnL>
                      <a:noFill/>
                    </a:lnL>
                    <a:lnR>
                      <a:noFill/>
                    </a:lnR>
                    <a:lnT w="6350" cap="flat" cmpd="sng" algn="ctr">
                      <a:solidFill>
                        <a:srgbClr val="C9D0F0"/>
                      </a:solidFill>
                      <a:prstDash val="solid"/>
                      <a:round/>
                      <a:headEnd type="none" w="med" len="med"/>
                      <a:tailEnd type="none" w="med" len="med"/>
                    </a:lnT>
                    <a:lnB>
                      <a:noFill/>
                    </a:lnB>
                    <a:solidFill>
                      <a:srgbClr val="000000"/>
                    </a:solidFill>
                  </a:tcPr>
                </a:tc>
                <a:tc>
                  <a:txBody>
                    <a:bodyPr/>
                    <a:lstStyle/>
                    <a:p>
                      <a:pPr algn="l" fontAlgn="b"/>
                      <a:r>
                        <a:rPr lang="en-US" sz="700" b="0" i="0" u="none" strike="noStrike">
                          <a:solidFill>
                            <a:srgbClr val="000000"/>
                          </a:solidFill>
                          <a:effectLst/>
                          <a:latin typeface="Arial" panose="020B0604020202020204" pitchFamily="34" charset="0"/>
                        </a:rPr>
                        <a:t> </a:t>
                      </a:r>
                    </a:p>
                  </a:txBody>
                  <a:tcPr marL="5926" marR="5926" marT="5926" marB="0" anchor="b">
                    <a:lnL>
                      <a:noFill/>
                    </a:lnL>
                    <a:lnR>
                      <a:noFill/>
                    </a:lnR>
                    <a:lnT w="6350" cap="flat" cmpd="sng" algn="ctr">
                      <a:solidFill>
                        <a:srgbClr val="C9D0F0"/>
                      </a:solidFill>
                      <a:prstDash val="solid"/>
                      <a:round/>
                      <a:headEnd type="none" w="med" len="med"/>
                      <a:tailEnd type="none" w="med" len="med"/>
                    </a:lnT>
                    <a:lnB>
                      <a:noFill/>
                    </a:lnB>
                    <a:solidFill>
                      <a:srgbClr val="000000"/>
                    </a:solidFill>
                  </a:tcPr>
                </a:tc>
                <a:tc gridSpan="2">
                  <a:txBody>
                    <a:bodyPr/>
                    <a:lstStyle/>
                    <a:p>
                      <a:pPr algn="l" fontAlgn="b"/>
                      <a:r>
                        <a:rPr lang="en-US" sz="700" b="0" i="0" u="none" strike="noStrike">
                          <a:solidFill>
                            <a:srgbClr val="000000"/>
                          </a:solidFill>
                          <a:effectLst/>
                          <a:latin typeface="Arial" panose="020B0604020202020204" pitchFamily="34" charset="0"/>
                        </a:rPr>
                        <a:t> </a:t>
                      </a:r>
                    </a:p>
                  </a:txBody>
                  <a:tcPr marL="5926" marR="5926" marT="5926" marB="0" anchor="b">
                    <a:lnL>
                      <a:noFill/>
                    </a:lnL>
                    <a:lnR>
                      <a:noFill/>
                    </a:lnR>
                    <a:lnT w="6350" cap="flat" cmpd="sng" algn="ctr">
                      <a:solidFill>
                        <a:srgbClr val="C9D0F0"/>
                      </a:solidFill>
                      <a:prstDash val="solid"/>
                      <a:round/>
                      <a:headEnd type="none" w="med" len="med"/>
                      <a:tailEnd type="none" w="med" len="med"/>
                    </a:lnT>
                    <a:lnB>
                      <a:noFill/>
                    </a:lnB>
                    <a:solidFill>
                      <a:srgbClr val="000000"/>
                    </a:solidFill>
                  </a:tcPr>
                </a:tc>
                <a:tc hMerge="1">
                  <a:txBody>
                    <a:bodyPr/>
                    <a:lstStyle/>
                    <a:p>
                      <a:pPr algn="l" fontAlgn="b"/>
                      <a:endParaRPr lang="en-US" sz="700" b="0" i="0" u="none" strike="noStrike">
                        <a:solidFill>
                          <a:srgbClr val="000000"/>
                        </a:solidFill>
                        <a:effectLst/>
                        <a:latin typeface="Arial" panose="020B0604020202020204" pitchFamily="34" charset="0"/>
                      </a:endParaRPr>
                    </a:p>
                  </a:txBody>
                  <a:tcPr marL="5928" marR="5928" marT="5928" marB="0" anchor="b">
                    <a:lnL>
                      <a:noFill/>
                    </a:lnL>
                    <a:lnR>
                      <a:noFill/>
                    </a:lnR>
                    <a:lnT w="6350" cap="flat" cmpd="sng" algn="ctr">
                      <a:solidFill>
                        <a:srgbClr val="C9D0F0"/>
                      </a:solidFill>
                      <a:prstDash val="solid"/>
                      <a:round/>
                      <a:headEnd type="none" w="med" len="med"/>
                      <a:tailEnd type="none" w="med" len="med"/>
                    </a:lnT>
                    <a:lnB>
                      <a:noFill/>
                    </a:lnB>
                    <a:solidFill>
                      <a:srgbClr val="000000"/>
                    </a:solidFill>
                  </a:tcPr>
                </a:tc>
                <a:extLst>
                  <a:ext uri="{0D108BD9-81ED-4DB2-BD59-A6C34878D82A}">
                    <a16:rowId xmlns:a16="http://schemas.microsoft.com/office/drawing/2014/main" val="3994180838"/>
                  </a:ext>
                </a:extLst>
              </a:tr>
              <a:tr h="112579">
                <a:tc>
                  <a:txBody>
                    <a:bodyPr/>
                    <a:lstStyle/>
                    <a:p>
                      <a:pPr algn="l" fontAlgn="b"/>
                      <a:r>
                        <a:rPr lang="en-US" sz="700" b="0" i="0" u="none" strike="noStrike">
                          <a:solidFill>
                            <a:srgbClr val="000000"/>
                          </a:solidFill>
                          <a:effectLst/>
                          <a:latin typeface="Arial" panose="020B0604020202020204" pitchFamily="34" charset="0"/>
                        </a:rPr>
                        <a:t> </a:t>
                      </a:r>
                    </a:p>
                  </a:txBody>
                  <a:tcPr marL="5926" marR="5926" marT="5926" marB="0" anchor="b">
                    <a:lnL>
                      <a:noFill/>
                    </a:lnL>
                    <a:lnR>
                      <a:noFill/>
                    </a:lnR>
                    <a:lnT>
                      <a:noFill/>
                    </a:lnT>
                    <a:lnB>
                      <a:noFill/>
                    </a:lnB>
                    <a:solidFill>
                      <a:srgbClr val="000000"/>
                    </a:solidFill>
                  </a:tcPr>
                </a:tc>
                <a:tc>
                  <a:txBody>
                    <a:bodyPr/>
                    <a:lstStyle/>
                    <a:p>
                      <a:pPr algn="l" fontAlgn="b"/>
                      <a:r>
                        <a:rPr lang="en-US" sz="700" b="0" i="0" u="none" strike="noStrike">
                          <a:solidFill>
                            <a:srgbClr val="000000"/>
                          </a:solidFill>
                          <a:effectLst/>
                          <a:latin typeface="Arial" panose="020B0604020202020204" pitchFamily="34" charset="0"/>
                        </a:rPr>
                        <a:t> </a:t>
                      </a:r>
                    </a:p>
                  </a:txBody>
                  <a:tcPr marL="5926" marR="5926" marT="5926" marB="0" anchor="b">
                    <a:lnL>
                      <a:noFill/>
                    </a:lnL>
                    <a:lnR>
                      <a:noFill/>
                    </a:lnR>
                    <a:lnT>
                      <a:noFill/>
                    </a:lnT>
                    <a:lnB>
                      <a:noFill/>
                    </a:lnB>
                    <a:solidFill>
                      <a:srgbClr val="000000"/>
                    </a:solidFill>
                  </a:tcPr>
                </a:tc>
                <a:tc>
                  <a:txBody>
                    <a:bodyPr/>
                    <a:lstStyle/>
                    <a:p>
                      <a:pPr algn="l" fontAlgn="b"/>
                      <a:r>
                        <a:rPr lang="en-US" sz="700" b="0" i="0" u="none" strike="noStrike">
                          <a:solidFill>
                            <a:srgbClr val="000000"/>
                          </a:solidFill>
                          <a:effectLst/>
                          <a:latin typeface="Arial" panose="020B0604020202020204" pitchFamily="34" charset="0"/>
                        </a:rPr>
                        <a:t> </a:t>
                      </a:r>
                    </a:p>
                  </a:txBody>
                  <a:tcPr marL="5926" marR="5926" marT="5926" marB="0" anchor="b">
                    <a:lnL>
                      <a:noFill/>
                    </a:lnL>
                    <a:lnR>
                      <a:noFill/>
                    </a:lnR>
                    <a:lnT>
                      <a:noFill/>
                    </a:lnT>
                    <a:lnB>
                      <a:noFill/>
                    </a:lnB>
                    <a:solidFill>
                      <a:srgbClr val="000000"/>
                    </a:solidFill>
                  </a:tcPr>
                </a:tc>
                <a:tc>
                  <a:txBody>
                    <a:bodyPr/>
                    <a:lstStyle/>
                    <a:p>
                      <a:pPr algn="l" fontAlgn="b"/>
                      <a:r>
                        <a:rPr lang="en-US" sz="700" b="0" i="0" u="none" strike="noStrike">
                          <a:solidFill>
                            <a:srgbClr val="000000"/>
                          </a:solidFill>
                          <a:effectLst/>
                          <a:latin typeface="Arial" panose="020B0604020202020204" pitchFamily="34" charset="0"/>
                        </a:rPr>
                        <a:t> </a:t>
                      </a:r>
                    </a:p>
                  </a:txBody>
                  <a:tcPr marL="5926" marR="5926" marT="5926" marB="0" anchor="b">
                    <a:lnL>
                      <a:noFill/>
                    </a:lnL>
                    <a:lnR>
                      <a:noFill/>
                    </a:lnR>
                    <a:lnT>
                      <a:noFill/>
                    </a:lnT>
                    <a:lnB>
                      <a:noFill/>
                    </a:lnB>
                    <a:solidFill>
                      <a:srgbClr val="000000"/>
                    </a:solidFill>
                  </a:tcPr>
                </a:tc>
                <a:tc>
                  <a:txBody>
                    <a:bodyPr/>
                    <a:lstStyle/>
                    <a:p>
                      <a:pPr algn="l" fontAlgn="b"/>
                      <a:r>
                        <a:rPr lang="en-US" sz="700" b="0" i="0" u="none" strike="noStrike">
                          <a:solidFill>
                            <a:srgbClr val="000000"/>
                          </a:solidFill>
                          <a:effectLst/>
                          <a:latin typeface="Arial" panose="020B0604020202020204" pitchFamily="34" charset="0"/>
                        </a:rPr>
                        <a:t> </a:t>
                      </a:r>
                    </a:p>
                  </a:txBody>
                  <a:tcPr marL="5926" marR="5926" marT="5926" marB="0" anchor="b">
                    <a:lnL>
                      <a:noFill/>
                    </a:lnL>
                    <a:lnR>
                      <a:noFill/>
                    </a:lnR>
                    <a:lnT>
                      <a:noFill/>
                    </a:lnT>
                    <a:lnB>
                      <a:noFill/>
                    </a:lnB>
                    <a:solidFill>
                      <a:srgbClr val="000000"/>
                    </a:solidFill>
                  </a:tcPr>
                </a:tc>
                <a:tc>
                  <a:txBody>
                    <a:bodyPr/>
                    <a:lstStyle/>
                    <a:p>
                      <a:pPr algn="l" fontAlgn="b"/>
                      <a:r>
                        <a:rPr lang="en-US" sz="700" b="0" i="0" u="none" strike="noStrike">
                          <a:solidFill>
                            <a:srgbClr val="000000"/>
                          </a:solidFill>
                          <a:effectLst/>
                          <a:latin typeface="Arial" panose="020B0604020202020204" pitchFamily="34" charset="0"/>
                        </a:rPr>
                        <a:t> </a:t>
                      </a:r>
                    </a:p>
                  </a:txBody>
                  <a:tcPr marL="5926" marR="5926" marT="5926" marB="0" anchor="b">
                    <a:lnL>
                      <a:noFill/>
                    </a:lnL>
                    <a:lnR>
                      <a:noFill/>
                    </a:lnR>
                    <a:lnT>
                      <a:noFill/>
                    </a:lnT>
                    <a:lnB>
                      <a:noFill/>
                    </a:lnB>
                    <a:solidFill>
                      <a:srgbClr val="000000"/>
                    </a:solidFill>
                  </a:tcPr>
                </a:tc>
                <a:tc>
                  <a:txBody>
                    <a:bodyPr/>
                    <a:lstStyle/>
                    <a:p>
                      <a:pPr algn="l" fontAlgn="b"/>
                      <a:r>
                        <a:rPr lang="en-US" sz="700" b="0" i="0" u="none" strike="noStrike">
                          <a:solidFill>
                            <a:srgbClr val="000000"/>
                          </a:solidFill>
                          <a:effectLst/>
                          <a:latin typeface="Arial" panose="020B0604020202020204" pitchFamily="34" charset="0"/>
                        </a:rPr>
                        <a:t> </a:t>
                      </a:r>
                    </a:p>
                  </a:txBody>
                  <a:tcPr marL="5926" marR="5926" marT="5926" marB="0" anchor="b">
                    <a:lnL>
                      <a:noFill/>
                    </a:lnL>
                    <a:lnR>
                      <a:noFill/>
                    </a:lnR>
                    <a:lnT>
                      <a:noFill/>
                    </a:lnT>
                    <a:lnB>
                      <a:noFill/>
                    </a:lnB>
                    <a:solidFill>
                      <a:srgbClr val="000000"/>
                    </a:solidFill>
                  </a:tcPr>
                </a:tc>
                <a:tc gridSpan="2">
                  <a:txBody>
                    <a:bodyPr/>
                    <a:lstStyle/>
                    <a:p>
                      <a:pPr algn="l" fontAlgn="b"/>
                      <a:r>
                        <a:rPr lang="en-US" sz="700" b="0" i="0" u="none" strike="noStrike" dirty="0">
                          <a:solidFill>
                            <a:srgbClr val="000000"/>
                          </a:solidFill>
                          <a:effectLst/>
                          <a:latin typeface="Arial" panose="020B0604020202020204" pitchFamily="34" charset="0"/>
                        </a:rPr>
                        <a:t> </a:t>
                      </a:r>
                    </a:p>
                  </a:txBody>
                  <a:tcPr marL="5926" marR="5926" marT="5926" marB="0" anchor="b">
                    <a:lnL>
                      <a:noFill/>
                    </a:lnL>
                    <a:lnR>
                      <a:noFill/>
                    </a:lnR>
                    <a:lnT>
                      <a:noFill/>
                    </a:lnT>
                    <a:lnB>
                      <a:noFill/>
                    </a:lnB>
                    <a:solidFill>
                      <a:srgbClr val="000000"/>
                    </a:solidFill>
                  </a:tcPr>
                </a:tc>
                <a:tc hMerge="1">
                  <a:txBody>
                    <a:bodyPr/>
                    <a:lstStyle/>
                    <a:p>
                      <a:pPr algn="l" fontAlgn="b"/>
                      <a:endParaRPr lang="en-US" sz="700" b="0" i="0" u="none" strike="noStrike">
                        <a:solidFill>
                          <a:srgbClr val="000000"/>
                        </a:solidFill>
                        <a:effectLst/>
                        <a:latin typeface="Arial" panose="020B0604020202020204" pitchFamily="34" charset="0"/>
                      </a:endParaRPr>
                    </a:p>
                  </a:txBody>
                  <a:tcPr marL="5928" marR="5928" marT="5928" marB="0" anchor="b">
                    <a:lnL>
                      <a:noFill/>
                    </a:lnL>
                    <a:lnR>
                      <a:noFill/>
                    </a:lnR>
                    <a:lnT>
                      <a:noFill/>
                    </a:lnT>
                    <a:lnB>
                      <a:noFill/>
                    </a:lnB>
                    <a:solidFill>
                      <a:srgbClr val="000000"/>
                    </a:solidFill>
                  </a:tcPr>
                </a:tc>
                <a:extLst>
                  <a:ext uri="{0D108BD9-81ED-4DB2-BD59-A6C34878D82A}">
                    <a16:rowId xmlns:a16="http://schemas.microsoft.com/office/drawing/2014/main" val="3147086555"/>
                  </a:ext>
                </a:extLst>
              </a:tr>
            </a:tbl>
          </a:graphicData>
        </a:graphic>
      </p:graphicFrame>
      <p:sp>
        <p:nvSpPr>
          <p:cNvPr id="4" name="TextBox 3">
            <a:extLst>
              <a:ext uri="{FF2B5EF4-FFF2-40B4-BE49-F238E27FC236}">
                <a16:creationId xmlns:a16="http://schemas.microsoft.com/office/drawing/2014/main" id="{9AFD6572-8047-CDD7-BCA8-2E6CEC1DF4F7}"/>
              </a:ext>
            </a:extLst>
          </p:cNvPr>
          <p:cNvSpPr txBox="1"/>
          <p:nvPr/>
        </p:nvSpPr>
        <p:spPr>
          <a:xfrm>
            <a:off x="663214" y="6089499"/>
            <a:ext cx="10925131" cy="200003"/>
          </a:xfrm>
          <a:prstGeom prst="rect">
            <a:avLst/>
          </a:prstGeom>
          <a:noFill/>
        </p:spPr>
        <p:txBody>
          <a:bodyPr wrap="square" rtlCol="0">
            <a:spAutoFit/>
          </a:bodyPr>
          <a:lstStyle/>
          <a:p>
            <a:r>
              <a:rPr lang="en-US" sz="700">
                <a:solidFill>
                  <a:schemeClr val="bg1"/>
                </a:solidFill>
                <a:latin typeface="Arial" pitchFamily="34" charset="0"/>
                <a:cs typeface="Arial" pitchFamily="34" charset="0"/>
              </a:rPr>
              <a:t>*</a:t>
            </a:r>
            <a:r>
              <a:rPr lang="en-US" sz="700">
                <a:solidFill>
                  <a:srgbClr val="FFFFFF"/>
                </a:solidFill>
                <a:latin typeface="Arial" panose="020B0604020202020204" pitchFamily="34" charset="0"/>
              </a:rPr>
              <a:t> Software Defined Infrastructure Sales – If a partner fulfills the Software Defined Infrastructure Sales Elite requirements, it will count towards tiering. </a:t>
            </a:r>
            <a:endParaRPr lang="en-CA" sz="70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07867311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801DD-673B-F967-FE2A-FEA25F5DC9AB}"/>
              </a:ext>
            </a:extLst>
          </p:cNvPr>
          <p:cNvSpPr>
            <a:spLocks noGrp="1"/>
          </p:cNvSpPr>
          <p:nvPr>
            <p:ph type="title"/>
          </p:nvPr>
        </p:nvSpPr>
        <p:spPr>
          <a:xfrm>
            <a:off x="750334" y="2347768"/>
            <a:ext cx="9912096" cy="2162464"/>
          </a:xfrm>
        </p:spPr>
        <p:txBody>
          <a:bodyPr/>
          <a:lstStyle/>
          <a:p>
            <a:r>
              <a:rPr lang="en-US" dirty="0"/>
              <a:t>Partner Programs &amp; Tools</a:t>
            </a:r>
          </a:p>
        </p:txBody>
      </p:sp>
    </p:spTree>
    <p:extLst>
      <p:ext uri="{BB962C8B-B14F-4D97-AF65-F5344CB8AC3E}">
        <p14:creationId xmlns:p14="http://schemas.microsoft.com/office/powerpoint/2010/main" val="250256062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B3251BA-05E1-4ACB-9EDB-3FA31546C09F}"/>
              </a:ext>
            </a:extLst>
          </p:cNvPr>
          <p:cNvSpPr>
            <a:spLocks noGrp="1"/>
          </p:cNvSpPr>
          <p:nvPr>
            <p:ph type="body" sz="quarter" idx="18"/>
          </p:nvPr>
        </p:nvSpPr>
        <p:spPr>
          <a:xfrm>
            <a:off x="548640" y="1111781"/>
            <a:ext cx="3513151" cy="2153879"/>
          </a:xfrm>
        </p:spPr>
        <p:txBody>
          <a:bodyPr/>
          <a:lstStyle/>
          <a:p>
            <a:r>
              <a:rPr lang="en-US" sz="3200" dirty="0"/>
              <a:t>LPH (Lenovo Partner Hub) Your One Stop Shop For Everything You Need To Know </a:t>
            </a:r>
          </a:p>
          <a:p>
            <a:endParaRPr lang="en-US" sz="4000" dirty="0"/>
          </a:p>
        </p:txBody>
      </p:sp>
      <p:grpSp>
        <p:nvGrpSpPr>
          <p:cNvPr id="8" name="Group 7">
            <a:extLst>
              <a:ext uri="{FF2B5EF4-FFF2-40B4-BE49-F238E27FC236}">
                <a16:creationId xmlns:a16="http://schemas.microsoft.com/office/drawing/2014/main" id="{04955178-590C-7946-A134-306A9FBA4903}"/>
              </a:ext>
            </a:extLst>
          </p:cNvPr>
          <p:cNvGrpSpPr/>
          <p:nvPr/>
        </p:nvGrpSpPr>
        <p:grpSpPr>
          <a:xfrm>
            <a:off x="4264738" y="1111780"/>
            <a:ext cx="7724603" cy="4734795"/>
            <a:chOff x="2892849" y="1470285"/>
            <a:chExt cx="6385629" cy="3914073"/>
          </a:xfrm>
        </p:grpSpPr>
        <p:sp>
          <p:nvSpPr>
            <p:cNvPr id="5" name="Hexagon 4">
              <a:extLst>
                <a:ext uri="{FF2B5EF4-FFF2-40B4-BE49-F238E27FC236}">
                  <a16:creationId xmlns:a16="http://schemas.microsoft.com/office/drawing/2014/main" id="{E5BA2C1A-F380-C249-A404-A9B6132C969A}"/>
                </a:ext>
              </a:extLst>
            </p:cNvPr>
            <p:cNvSpPr/>
            <p:nvPr/>
          </p:nvSpPr>
          <p:spPr>
            <a:xfrm>
              <a:off x="5292125" y="2736004"/>
              <a:ext cx="1607750" cy="1385991"/>
            </a:xfrm>
            <a:prstGeom prst="hexagon">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399"/>
            </a:p>
          </p:txBody>
        </p:sp>
        <p:sp>
          <p:nvSpPr>
            <p:cNvPr id="40" name="Hexagon 39">
              <a:extLst>
                <a:ext uri="{FF2B5EF4-FFF2-40B4-BE49-F238E27FC236}">
                  <a16:creationId xmlns:a16="http://schemas.microsoft.com/office/drawing/2014/main" id="{7462B57C-8B98-FC4F-BB24-28800FEBBFF8}"/>
                </a:ext>
              </a:extLst>
            </p:cNvPr>
            <p:cNvSpPr/>
            <p:nvPr/>
          </p:nvSpPr>
          <p:spPr>
            <a:xfrm>
              <a:off x="5431641" y="1470285"/>
              <a:ext cx="1328719" cy="1145447"/>
            </a:xfrm>
            <a:prstGeom prst="hexagon">
              <a:avLst/>
            </a:prstGeom>
            <a:solidFill>
              <a:schemeClr val="tx2"/>
            </a:solid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399">
                <a:solidFill>
                  <a:srgbClr val="7030A0"/>
                </a:solidFill>
              </a:endParaRPr>
            </a:p>
          </p:txBody>
        </p:sp>
        <p:sp>
          <p:nvSpPr>
            <p:cNvPr id="41" name="Hexagon 40">
              <a:extLst>
                <a:ext uri="{FF2B5EF4-FFF2-40B4-BE49-F238E27FC236}">
                  <a16:creationId xmlns:a16="http://schemas.microsoft.com/office/drawing/2014/main" id="{57B34578-45CA-6444-AB11-AFC8F63BC5E5}"/>
                </a:ext>
              </a:extLst>
            </p:cNvPr>
            <p:cNvSpPr/>
            <p:nvPr/>
          </p:nvSpPr>
          <p:spPr>
            <a:xfrm>
              <a:off x="6690700" y="2166636"/>
              <a:ext cx="1328719" cy="1145447"/>
            </a:xfrm>
            <a:prstGeom prst="hexagon">
              <a:avLst/>
            </a:prstGeom>
            <a:solidFill>
              <a:schemeClr val="tx2"/>
            </a:solid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399"/>
            </a:p>
          </p:txBody>
        </p:sp>
        <p:sp>
          <p:nvSpPr>
            <p:cNvPr id="42" name="Hexagon 41">
              <a:extLst>
                <a:ext uri="{FF2B5EF4-FFF2-40B4-BE49-F238E27FC236}">
                  <a16:creationId xmlns:a16="http://schemas.microsoft.com/office/drawing/2014/main" id="{DCBB7BF1-89F4-B34A-8E02-E1D85DD59A97}"/>
                </a:ext>
              </a:extLst>
            </p:cNvPr>
            <p:cNvSpPr/>
            <p:nvPr/>
          </p:nvSpPr>
          <p:spPr>
            <a:xfrm>
              <a:off x="4172582" y="2166636"/>
              <a:ext cx="1328719" cy="1145447"/>
            </a:xfrm>
            <a:prstGeom prst="hexagon">
              <a:avLst/>
            </a:prstGeom>
            <a:solidFill>
              <a:schemeClr val="tx2"/>
            </a:solid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399"/>
            </a:p>
          </p:txBody>
        </p:sp>
        <p:sp>
          <p:nvSpPr>
            <p:cNvPr id="43" name="Hexagon 42">
              <a:extLst>
                <a:ext uri="{FF2B5EF4-FFF2-40B4-BE49-F238E27FC236}">
                  <a16:creationId xmlns:a16="http://schemas.microsoft.com/office/drawing/2014/main" id="{693AE061-EC3D-4640-A8DC-2BFF51EE1A4E}"/>
                </a:ext>
              </a:extLst>
            </p:cNvPr>
            <p:cNvSpPr/>
            <p:nvPr/>
          </p:nvSpPr>
          <p:spPr>
            <a:xfrm>
              <a:off x="6690700" y="3555982"/>
              <a:ext cx="1328719" cy="1145447"/>
            </a:xfrm>
            <a:prstGeom prst="hexagon">
              <a:avLst/>
            </a:prstGeom>
            <a:solidFill>
              <a:schemeClr val="tx2"/>
            </a:solid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399"/>
            </a:p>
          </p:txBody>
        </p:sp>
        <p:sp>
          <p:nvSpPr>
            <p:cNvPr id="44" name="Hexagon 43">
              <a:extLst>
                <a:ext uri="{FF2B5EF4-FFF2-40B4-BE49-F238E27FC236}">
                  <a16:creationId xmlns:a16="http://schemas.microsoft.com/office/drawing/2014/main" id="{5A6C6387-6C11-F049-BED2-6E55C59A7F42}"/>
                </a:ext>
              </a:extLst>
            </p:cNvPr>
            <p:cNvSpPr/>
            <p:nvPr/>
          </p:nvSpPr>
          <p:spPr>
            <a:xfrm>
              <a:off x="4172582" y="3555982"/>
              <a:ext cx="1328719" cy="1145447"/>
            </a:xfrm>
            <a:prstGeom prst="hexagon">
              <a:avLst/>
            </a:prstGeom>
            <a:solidFill>
              <a:schemeClr val="tx2"/>
            </a:solid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399"/>
            </a:p>
          </p:txBody>
        </p:sp>
        <p:sp>
          <p:nvSpPr>
            <p:cNvPr id="45" name="Hexagon 44">
              <a:extLst>
                <a:ext uri="{FF2B5EF4-FFF2-40B4-BE49-F238E27FC236}">
                  <a16:creationId xmlns:a16="http://schemas.microsoft.com/office/drawing/2014/main" id="{7D7B3E7C-F028-CE48-BE49-20A2717DA3CA}"/>
                </a:ext>
              </a:extLst>
            </p:cNvPr>
            <p:cNvSpPr/>
            <p:nvPr/>
          </p:nvSpPr>
          <p:spPr>
            <a:xfrm>
              <a:off x="5431641" y="4238911"/>
              <a:ext cx="1328719" cy="1145447"/>
            </a:xfrm>
            <a:prstGeom prst="hexagon">
              <a:avLst/>
            </a:prstGeom>
            <a:solidFill>
              <a:schemeClr val="tx2"/>
            </a:solid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399"/>
            </a:p>
          </p:txBody>
        </p:sp>
        <p:sp>
          <p:nvSpPr>
            <p:cNvPr id="46" name="Hexagon 45">
              <a:extLst>
                <a:ext uri="{FF2B5EF4-FFF2-40B4-BE49-F238E27FC236}">
                  <a16:creationId xmlns:a16="http://schemas.microsoft.com/office/drawing/2014/main" id="{5EF50D34-196A-5A41-8643-8B03FC3DB511}"/>
                </a:ext>
              </a:extLst>
            </p:cNvPr>
            <p:cNvSpPr/>
            <p:nvPr/>
          </p:nvSpPr>
          <p:spPr>
            <a:xfrm>
              <a:off x="2892849" y="2873053"/>
              <a:ext cx="1328719" cy="1145447"/>
            </a:xfrm>
            <a:prstGeom prst="hexagon">
              <a:avLst/>
            </a:prstGeom>
            <a:solidFill>
              <a:schemeClr val="tx2"/>
            </a:solid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399"/>
            </a:p>
          </p:txBody>
        </p:sp>
        <p:sp>
          <p:nvSpPr>
            <p:cNvPr id="47" name="Hexagon 46">
              <a:extLst>
                <a:ext uri="{FF2B5EF4-FFF2-40B4-BE49-F238E27FC236}">
                  <a16:creationId xmlns:a16="http://schemas.microsoft.com/office/drawing/2014/main" id="{437182F1-0D10-6146-9B61-0DF77BC7C4F0}"/>
                </a:ext>
              </a:extLst>
            </p:cNvPr>
            <p:cNvSpPr/>
            <p:nvPr/>
          </p:nvSpPr>
          <p:spPr>
            <a:xfrm>
              <a:off x="7949759" y="2873053"/>
              <a:ext cx="1328719" cy="1145447"/>
            </a:xfrm>
            <a:prstGeom prst="hexagon">
              <a:avLst/>
            </a:prstGeom>
            <a:solidFill>
              <a:schemeClr val="tx2"/>
            </a:solid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399"/>
            </a:p>
          </p:txBody>
        </p:sp>
      </p:grpSp>
      <p:pic>
        <p:nvPicPr>
          <p:cNvPr id="7" name="Picture 6" descr="A picture containing text, clipart&#10;&#10;Description automatically generated">
            <a:hlinkClick r:id="rId3"/>
            <a:extLst>
              <a:ext uri="{FF2B5EF4-FFF2-40B4-BE49-F238E27FC236}">
                <a16:creationId xmlns:a16="http://schemas.microsoft.com/office/drawing/2014/main" id="{A7400412-0EFE-9441-B908-F627F5713EEE}"/>
              </a:ext>
            </a:extLst>
          </p:cNvPr>
          <p:cNvPicPr>
            <a:picLocks noChangeAspect="1"/>
          </p:cNvPicPr>
          <p:nvPr/>
        </p:nvPicPr>
        <p:blipFill>
          <a:blip r:embed="rId4"/>
          <a:stretch>
            <a:fillRect/>
          </a:stretch>
        </p:blipFill>
        <p:spPr>
          <a:xfrm>
            <a:off x="7330684" y="3265660"/>
            <a:ext cx="1617711" cy="427035"/>
          </a:xfrm>
          <a:prstGeom prst="rect">
            <a:avLst/>
          </a:prstGeom>
        </p:spPr>
      </p:pic>
      <p:pic>
        <p:nvPicPr>
          <p:cNvPr id="13" name="Graphic 12" descr="Open envelope outline">
            <a:extLst>
              <a:ext uri="{FF2B5EF4-FFF2-40B4-BE49-F238E27FC236}">
                <a16:creationId xmlns:a16="http://schemas.microsoft.com/office/drawing/2014/main" id="{FA3634A7-3146-7C4E-9A89-AC730A9A32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24012" y="1389068"/>
            <a:ext cx="831057" cy="831057"/>
          </a:xfrm>
          <a:prstGeom prst="rect">
            <a:avLst/>
          </a:prstGeom>
        </p:spPr>
      </p:pic>
      <p:pic>
        <p:nvPicPr>
          <p:cNvPr id="15" name="Graphic 14" descr="Influencer outline">
            <a:extLst>
              <a:ext uri="{FF2B5EF4-FFF2-40B4-BE49-F238E27FC236}">
                <a16:creationId xmlns:a16="http://schemas.microsoft.com/office/drawing/2014/main" id="{CD78EC95-76AB-ED4C-A1F2-9D74B8BAE6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09536" y="2089834"/>
            <a:ext cx="1106136" cy="1106136"/>
          </a:xfrm>
          <a:prstGeom prst="rect">
            <a:avLst/>
          </a:prstGeom>
        </p:spPr>
      </p:pic>
      <p:pic>
        <p:nvPicPr>
          <p:cNvPr id="17" name="Graphic 16" descr="Trophy outline">
            <a:extLst>
              <a:ext uri="{FF2B5EF4-FFF2-40B4-BE49-F238E27FC236}">
                <a16:creationId xmlns:a16="http://schemas.microsoft.com/office/drawing/2014/main" id="{09E751C8-756E-D04B-A205-A443871D664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28588" y="3044421"/>
            <a:ext cx="914162" cy="914162"/>
          </a:xfrm>
          <a:prstGeom prst="rect">
            <a:avLst/>
          </a:prstGeom>
        </p:spPr>
      </p:pic>
      <p:pic>
        <p:nvPicPr>
          <p:cNvPr id="19" name="Graphic 18" descr="Users outline">
            <a:extLst>
              <a:ext uri="{FF2B5EF4-FFF2-40B4-BE49-F238E27FC236}">
                <a16:creationId xmlns:a16="http://schemas.microsoft.com/office/drawing/2014/main" id="{741EB9E8-1084-D04B-B830-F8055CA7FB3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26186" y="3862433"/>
            <a:ext cx="914162" cy="914162"/>
          </a:xfrm>
          <a:prstGeom prst="rect">
            <a:avLst/>
          </a:prstGeom>
        </p:spPr>
      </p:pic>
      <p:pic>
        <p:nvPicPr>
          <p:cNvPr id="21" name="Graphic 20" descr="Online meeting outline">
            <a:extLst>
              <a:ext uri="{FF2B5EF4-FFF2-40B4-BE49-F238E27FC236}">
                <a16:creationId xmlns:a16="http://schemas.microsoft.com/office/drawing/2014/main" id="{FF0470D4-3167-7342-B800-19CBC142091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82458" y="4696679"/>
            <a:ext cx="914162" cy="914162"/>
          </a:xfrm>
          <a:prstGeom prst="rect">
            <a:avLst/>
          </a:prstGeom>
        </p:spPr>
      </p:pic>
      <p:pic>
        <p:nvPicPr>
          <p:cNvPr id="26" name="Graphic 25" descr="Podcast outline">
            <a:extLst>
              <a:ext uri="{FF2B5EF4-FFF2-40B4-BE49-F238E27FC236}">
                <a16:creationId xmlns:a16="http://schemas.microsoft.com/office/drawing/2014/main" id="{F6301D13-FC6B-E047-8315-75524CE9139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36329" y="3044421"/>
            <a:ext cx="914162" cy="914162"/>
          </a:xfrm>
          <a:prstGeom prst="rect">
            <a:avLst/>
          </a:prstGeom>
        </p:spPr>
      </p:pic>
      <p:pic>
        <p:nvPicPr>
          <p:cNvPr id="28" name="Graphic 27" descr="Newspaper outline">
            <a:extLst>
              <a:ext uri="{FF2B5EF4-FFF2-40B4-BE49-F238E27FC236}">
                <a16:creationId xmlns:a16="http://schemas.microsoft.com/office/drawing/2014/main" id="{AB38C4AC-0005-994F-A5E1-EF328C5DC51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159393" y="2185821"/>
            <a:ext cx="914162" cy="914162"/>
          </a:xfrm>
          <a:prstGeom prst="rect">
            <a:avLst/>
          </a:prstGeom>
        </p:spPr>
      </p:pic>
      <p:sp>
        <p:nvSpPr>
          <p:cNvPr id="64" name="TextBox 63">
            <a:extLst>
              <a:ext uri="{FF2B5EF4-FFF2-40B4-BE49-F238E27FC236}">
                <a16:creationId xmlns:a16="http://schemas.microsoft.com/office/drawing/2014/main" id="{185D8BAA-18FA-F74D-9743-8750741380F4}"/>
              </a:ext>
            </a:extLst>
          </p:cNvPr>
          <p:cNvSpPr txBox="1">
            <a:spLocks noChangeAspect="1"/>
          </p:cNvSpPr>
          <p:nvPr/>
        </p:nvSpPr>
        <p:spPr>
          <a:xfrm>
            <a:off x="7395132" y="827826"/>
            <a:ext cx="1488817" cy="27692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913030">
              <a:defRPr/>
            </a:pPr>
            <a:r>
              <a:rPr lang="en-US" sz="1200" b="1">
                <a:solidFill>
                  <a:schemeClr val="bg1"/>
                </a:solidFill>
                <a:latin typeface="Arial" panose="020B0604020202020204" pitchFamily="34" charset="0"/>
                <a:cs typeface="Arial" panose="020B0604020202020204" pitchFamily="34" charset="0"/>
              </a:rPr>
              <a:t>Partner Emails</a:t>
            </a:r>
          </a:p>
        </p:txBody>
      </p:sp>
      <p:sp>
        <p:nvSpPr>
          <p:cNvPr id="65" name="TextBox 64">
            <a:extLst>
              <a:ext uri="{FF2B5EF4-FFF2-40B4-BE49-F238E27FC236}">
                <a16:creationId xmlns:a16="http://schemas.microsoft.com/office/drawing/2014/main" id="{BB1257DC-2FBF-B74A-A293-0E3F88EF1C8B}"/>
              </a:ext>
            </a:extLst>
          </p:cNvPr>
          <p:cNvSpPr txBox="1">
            <a:spLocks noChangeAspect="1"/>
          </p:cNvSpPr>
          <p:nvPr/>
        </p:nvSpPr>
        <p:spPr>
          <a:xfrm>
            <a:off x="7395132" y="5853604"/>
            <a:ext cx="1488817" cy="27692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913030">
              <a:defRPr/>
            </a:pPr>
            <a:r>
              <a:rPr lang="en-US" sz="1200" b="1">
                <a:solidFill>
                  <a:schemeClr val="bg1"/>
                </a:solidFill>
                <a:latin typeface="Arial" panose="020B0604020202020204" pitchFamily="34" charset="0"/>
                <a:cs typeface="Arial" panose="020B0604020202020204" pitchFamily="34" charset="0"/>
              </a:rPr>
              <a:t>Virtual Events</a:t>
            </a:r>
          </a:p>
        </p:txBody>
      </p:sp>
      <p:sp>
        <p:nvSpPr>
          <p:cNvPr id="66" name="TextBox 65">
            <a:extLst>
              <a:ext uri="{FF2B5EF4-FFF2-40B4-BE49-F238E27FC236}">
                <a16:creationId xmlns:a16="http://schemas.microsoft.com/office/drawing/2014/main" id="{604BAF17-B955-CC4F-AE3E-1CC8D2B3D681}"/>
              </a:ext>
            </a:extLst>
          </p:cNvPr>
          <p:cNvSpPr txBox="1">
            <a:spLocks noChangeAspect="1"/>
          </p:cNvSpPr>
          <p:nvPr/>
        </p:nvSpPr>
        <p:spPr>
          <a:xfrm>
            <a:off x="8918195" y="5023414"/>
            <a:ext cx="1488817" cy="46154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913030">
              <a:defRPr/>
            </a:pPr>
            <a:r>
              <a:rPr lang="en-US" sz="1200" b="1">
                <a:solidFill>
                  <a:schemeClr val="bg1"/>
                </a:solidFill>
                <a:latin typeface="Arial" panose="020B0604020202020204" pitchFamily="34" charset="0"/>
                <a:cs typeface="Arial" panose="020B0604020202020204" pitchFamily="34" charset="0"/>
              </a:rPr>
              <a:t>Partner Communities</a:t>
            </a:r>
          </a:p>
        </p:txBody>
      </p:sp>
      <p:sp>
        <p:nvSpPr>
          <p:cNvPr id="70" name="TextBox 69">
            <a:extLst>
              <a:ext uri="{FF2B5EF4-FFF2-40B4-BE49-F238E27FC236}">
                <a16:creationId xmlns:a16="http://schemas.microsoft.com/office/drawing/2014/main" id="{1BE6EF9E-A3DC-B648-810E-CF40C3490004}"/>
              </a:ext>
            </a:extLst>
          </p:cNvPr>
          <p:cNvSpPr txBox="1">
            <a:spLocks noChangeAspect="1"/>
          </p:cNvSpPr>
          <p:nvPr/>
        </p:nvSpPr>
        <p:spPr>
          <a:xfrm>
            <a:off x="10441260" y="2532076"/>
            <a:ext cx="1488817" cy="27692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913030">
              <a:defRPr/>
            </a:pPr>
            <a:r>
              <a:rPr lang="en-US" sz="1200" b="1">
                <a:solidFill>
                  <a:schemeClr val="bg1"/>
                </a:solidFill>
                <a:latin typeface="Arial" panose="020B0604020202020204" pitchFamily="34" charset="0"/>
                <a:cs typeface="Arial" panose="020B0604020202020204" pitchFamily="34" charset="0"/>
              </a:rPr>
              <a:t>Partner Marketing</a:t>
            </a:r>
          </a:p>
        </p:txBody>
      </p:sp>
      <p:sp>
        <p:nvSpPr>
          <p:cNvPr id="71" name="TextBox 70">
            <a:extLst>
              <a:ext uri="{FF2B5EF4-FFF2-40B4-BE49-F238E27FC236}">
                <a16:creationId xmlns:a16="http://schemas.microsoft.com/office/drawing/2014/main" id="{296CC9E9-52C5-1241-B8CD-4636063906C3}"/>
              </a:ext>
            </a:extLst>
          </p:cNvPr>
          <p:cNvSpPr txBox="1">
            <a:spLocks noChangeAspect="1"/>
          </p:cNvSpPr>
          <p:nvPr/>
        </p:nvSpPr>
        <p:spPr>
          <a:xfrm>
            <a:off x="5872068" y="5023414"/>
            <a:ext cx="1488817" cy="27692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913030">
              <a:defRPr/>
            </a:pPr>
            <a:r>
              <a:rPr lang="en-US" sz="1200" b="1">
                <a:solidFill>
                  <a:schemeClr val="bg1"/>
                </a:solidFill>
                <a:latin typeface="Arial" panose="020B0604020202020204" pitchFamily="34" charset="0"/>
                <a:cs typeface="Arial" panose="020B0604020202020204" pitchFamily="34" charset="0"/>
              </a:rPr>
              <a:t>Videos</a:t>
            </a:r>
          </a:p>
        </p:txBody>
      </p:sp>
      <p:sp>
        <p:nvSpPr>
          <p:cNvPr id="73" name="TextBox 72">
            <a:extLst>
              <a:ext uri="{FF2B5EF4-FFF2-40B4-BE49-F238E27FC236}">
                <a16:creationId xmlns:a16="http://schemas.microsoft.com/office/drawing/2014/main" id="{73122782-CF6A-934C-9D40-6C34DB931E56}"/>
              </a:ext>
            </a:extLst>
          </p:cNvPr>
          <p:cNvSpPr txBox="1">
            <a:spLocks noChangeAspect="1"/>
          </p:cNvSpPr>
          <p:nvPr/>
        </p:nvSpPr>
        <p:spPr>
          <a:xfrm>
            <a:off x="4283638" y="2544566"/>
            <a:ext cx="1488817" cy="27692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913030">
              <a:defRPr/>
            </a:pPr>
            <a:r>
              <a:rPr lang="en-US" sz="1200" b="1">
                <a:solidFill>
                  <a:schemeClr val="bg1"/>
                </a:solidFill>
                <a:latin typeface="Arial" panose="020B0604020202020204" pitchFamily="34" charset="0"/>
                <a:cs typeface="Arial" panose="020B0604020202020204" pitchFamily="34" charset="0"/>
              </a:rPr>
              <a:t>Podcasts</a:t>
            </a:r>
          </a:p>
        </p:txBody>
      </p:sp>
      <p:sp>
        <p:nvSpPr>
          <p:cNvPr id="75" name="TextBox 74">
            <a:extLst>
              <a:ext uri="{FF2B5EF4-FFF2-40B4-BE49-F238E27FC236}">
                <a16:creationId xmlns:a16="http://schemas.microsoft.com/office/drawing/2014/main" id="{055CF99E-214C-4A43-AB52-34B9156C9A81}"/>
              </a:ext>
            </a:extLst>
          </p:cNvPr>
          <p:cNvSpPr txBox="1">
            <a:spLocks noChangeAspect="1"/>
          </p:cNvSpPr>
          <p:nvPr/>
        </p:nvSpPr>
        <p:spPr>
          <a:xfrm>
            <a:off x="5872068" y="1488542"/>
            <a:ext cx="1488817" cy="46154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913030">
              <a:defRPr/>
            </a:pPr>
            <a:r>
              <a:rPr lang="en-US" sz="1200" b="1">
                <a:solidFill>
                  <a:schemeClr val="bg1"/>
                </a:solidFill>
                <a:latin typeface="Arial" panose="020B0604020202020204" pitchFamily="34" charset="0"/>
                <a:cs typeface="Arial" panose="020B0604020202020204" pitchFamily="34" charset="0"/>
              </a:rPr>
              <a:t>Content Syndication</a:t>
            </a:r>
          </a:p>
        </p:txBody>
      </p:sp>
      <p:sp>
        <p:nvSpPr>
          <p:cNvPr id="78" name="TextBox 77">
            <a:extLst>
              <a:ext uri="{FF2B5EF4-FFF2-40B4-BE49-F238E27FC236}">
                <a16:creationId xmlns:a16="http://schemas.microsoft.com/office/drawing/2014/main" id="{0BF0FBD1-4F57-BF40-A061-3F6BF579E16C}"/>
              </a:ext>
            </a:extLst>
          </p:cNvPr>
          <p:cNvSpPr txBox="1">
            <a:spLocks noChangeAspect="1"/>
          </p:cNvSpPr>
          <p:nvPr/>
        </p:nvSpPr>
        <p:spPr>
          <a:xfrm>
            <a:off x="8936066" y="1671476"/>
            <a:ext cx="1488817" cy="27692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913030">
              <a:defRPr/>
            </a:pPr>
            <a:r>
              <a:rPr lang="en-US" sz="1200" b="1">
                <a:solidFill>
                  <a:schemeClr val="bg1"/>
                </a:solidFill>
                <a:latin typeface="Arial" panose="020B0604020202020204" pitchFamily="34" charset="0"/>
                <a:cs typeface="Arial" panose="020B0604020202020204" pitchFamily="34" charset="0"/>
              </a:rPr>
              <a:t>Social Media</a:t>
            </a:r>
          </a:p>
        </p:txBody>
      </p:sp>
      <p:sp>
        <p:nvSpPr>
          <p:cNvPr id="50" name="Rounded Rectangle 49">
            <a:extLst>
              <a:ext uri="{FF2B5EF4-FFF2-40B4-BE49-F238E27FC236}">
                <a16:creationId xmlns:a16="http://schemas.microsoft.com/office/drawing/2014/main" id="{DCAE2A29-6E3D-0540-9787-A1D66335007E}"/>
              </a:ext>
            </a:extLst>
          </p:cNvPr>
          <p:cNvSpPr/>
          <p:nvPr/>
        </p:nvSpPr>
        <p:spPr>
          <a:xfrm>
            <a:off x="6227269" y="4070962"/>
            <a:ext cx="786307" cy="51333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51" name="Triangle 50">
            <a:extLst>
              <a:ext uri="{FF2B5EF4-FFF2-40B4-BE49-F238E27FC236}">
                <a16:creationId xmlns:a16="http://schemas.microsoft.com/office/drawing/2014/main" id="{F25F2316-409B-E04F-B7C5-8C14AF3D586B}"/>
              </a:ext>
            </a:extLst>
          </p:cNvPr>
          <p:cNvSpPr/>
          <p:nvPr/>
        </p:nvSpPr>
        <p:spPr>
          <a:xfrm rot="5400000">
            <a:off x="6518022" y="4215593"/>
            <a:ext cx="281172" cy="24239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5" name="TextBox 34">
            <a:extLst>
              <a:ext uri="{FF2B5EF4-FFF2-40B4-BE49-F238E27FC236}">
                <a16:creationId xmlns:a16="http://schemas.microsoft.com/office/drawing/2014/main" id="{D0616B91-1158-42BD-A7C6-70BB6377F5E1}"/>
              </a:ext>
            </a:extLst>
          </p:cNvPr>
          <p:cNvSpPr txBox="1"/>
          <p:nvPr/>
        </p:nvSpPr>
        <p:spPr>
          <a:xfrm>
            <a:off x="443489" y="3789350"/>
            <a:ext cx="3565677" cy="338466"/>
          </a:xfrm>
          <a:prstGeom prst="rect">
            <a:avLst/>
          </a:prstGeom>
          <a:noFill/>
        </p:spPr>
        <p:txBody>
          <a:bodyPr wrap="square">
            <a:spAutoFit/>
          </a:bodyPr>
          <a:lstStyle/>
          <a:p>
            <a:r>
              <a:rPr lang="en-US" sz="1600" dirty="0">
                <a:solidFill>
                  <a:schemeClr val="accent5">
                    <a:lumMod val="75000"/>
                  </a:schemeClr>
                </a:solidFill>
                <a:hlinkClick r:id="rId3">
                  <a:extLst>
                    <a:ext uri="{A12FA001-AC4F-418D-AE19-62706E023703}">
                      <ahyp:hlinkClr xmlns:ahyp="http://schemas.microsoft.com/office/drawing/2018/hyperlinkcolor" val="tx"/>
                    </a:ext>
                  </a:extLst>
                </a:hlinkClick>
              </a:rPr>
              <a:t>https://www.lenovopartnerhub.com/</a:t>
            </a:r>
            <a:endParaRPr lang="en-US" sz="1799" dirty="0">
              <a:solidFill>
                <a:schemeClr val="accent5">
                  <a:lumMod val="75000"/>
                </a:schemeClr>
              </a:solidFill>
            </a:endParaRPr>
          </a:p>
        </p:txBody>
      </p:sp>
      <p:pic>
        <p:nvPicPr>
          <p:cNvPr id="3" name="Content Placeholder 20">
            <a:extLst>
              <a:ext uri="{FF2B5EF4-FFF2-40B4-BE49-F238E27FC236}">
                <a16:creationId xmlns:a16="http://schemas.microsoft.com/office/drawing/2014/main" id="{3B6F40A6-E854-3F7B-D564-8E743B8EEBBF}"/>
              </a:ext>
            </a:extLst>
          </p:cNvPr>
          <p:cNvPicPr>
            <a:picLocks noChangeAspect="1"/>
          </p:cNvPicPr>
          <p:nvPr/>
        </p:nvPicPr>
        <p:blipFill>
          <a:blip r:embed="rId19"/>
          <a:stretch>
            <a:fillRect/>
          </a:stretch>
        </p:blipFill>
        <p:spPr>
          <a:xfrm>
            <a:off x="10490458" y="6289502"/>
            <a:ext cx="827211" cy="440038"/>
          </a:xfrm>
          <a:prstGeom prst="rect">
            <a:avLst/>
          </a:prstGeom>
        </p:spPr>
      </p:pic>
      <p:pic>
        <p:nvPicPr>
          <p:cNvPr id="4" name="Picture 3">
            <a:extLst>
              <a:ext uri="{FF2B5EF4-FFF2-40B4-BE49-F238E27FC236}">
                <a16:creationId xmlns:a16="http://schemas.microsoft.com/office/drawing/2014/main" id="{EBDFCCB1-ECF6-39F7-6DFF-0905E0B9934F}"/>
              </a:ext>
            </a:extLst>
          </p:cNvPr>
          <p:cNvPicPr>
            <a:picLocks noChangeAspect="1"/>
          </p:cNvPicPr>
          <p:nvPr/>
        </p:nvPicPr>
        <p:blipFill>
          <a:blip r:embed="rId20"/>
          <a:stretch>
            <a:fillRect/>
          </a:stretch>
        </p:blipFill>
        <p:spPr>
          <a:xfrm>
            <a:off x="11348650" y="6289503"/>
            <a:ext cx="710131" cy="440038"/>
          </a:xfrm>
          <a:prstGeom prst="rect">
            <a:avLst/>
          </a:prstGeom>
        </p:spPr>
      </p:pic>
    </p:spTree>
    <p:extLst>
      <p:ext uri="{BB962C8B-B14F-4D97-AF65-F5344CB8AC3E}">
        <p14:creationId xmlns:p14="http://schemas.microsoft.com/office/powerpoint/2010/main" val="283107727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40E7B2-9815-5355-5AFC-A5A5900FBDA6}"/>
              </a:ext>
            </a:extLst>
          </p:cNvPr>
          <p:cNvPicPr>
            <a:picLocks noChangeAspect="1"/>
          </p:cNvPicPr>
          <p:nvPr/>
        </p:nvPicPr>
        <p:blipFill rotWithShape="1">
          <a:blip r:embed="rId2"/>
          <a:srcRect t="881"/>
          <a:stretch/>
        </p:blipFill>
        <p:spPr>
          <a:xfrm>
            <a:off x="-1" y="903"/>
            <a:ext cx="12188825" cy="6856204"/>
          </a:xfrm>
          <a:prstGeom prst="rect">
            <a:avLst/>
          </a:prstGeom>
          <a:noFill/>
        </p:spPr>
      </p:pic>
      <p:sp>
        <p:nvSpPr>
          <p:cNvPr id="6" name="TextBox 5">
            <a:extLst>
              <a:ext uri="{FF2B5EF4-FFF2-40B4-BE49-F238E27FC236}">
                <a16:creationId xmlns:a16="http://schemas.microsoft.com/office/drawing/2014/main" id="{AAF43D60-1563-88F4-5D44-06B7B0E6BA0E}"/>
              </a:ext>
            </a:extLst>
          </p:cNvPr>
          <p:cNvSpPr txBox="1"/>
          <p:nvPr/>
        </p:nvSpPr>
        <p:spPr>
          <a:xfrm>
            <a:off x="9865743" y="718095"/>
            <a:ext cx="1818386" cy="523084"/>
          </a:xfrm>
          <a:prstGeom prst="rect">
            <a:avLst/>
          </a:prstGeom>
          <a:noFill/>
        </p:spPr>
        <p:txBody>
          <a:bodyPr wrap="square" rtlCol="0">
            <a:spAutoFit/>
          </a:bodyPr>
          <a:lstStyle/>
          <a:p>
            <a:r>
              <a:rPr lang="en-US" sz="1400">
                <a:latin typeface="Arial" pitchFamily="34" charset="0"/>
                <a:cs typeface="Arial" pitchFamily="34" charset="0"/>
              </a:rPr>
              <a:t>Company information</a:t>
            </a:r>
          </a:p>
        </p:txBody>
      </p:sp>
      <p:cxnSp>
        <p:nvCxnSpPr>
          <p:cNvPr id="8" name="Straight Arrow Connector 7">
            <a:extLst>
              <a:ext uri="{FF2B5EF4-FFF2-40B4-BE49-F238E27FC236}">
                <a16:creationId xmlns:a16="http://schemas.microsoft.com/office/drawing/2014/main" id="{8880707F-CC9F-093F-2750-68CF57384502}"/>
              </a:ext>
            </a:extLst>
          </p:cNvPr>
          <p:cNvCxnSpPr/>
          <p:nvPr/>
        </p:nvCxnSpPr>
        <p:spPr>
          <a:xfrm flipV="1">
            <a:off x="11350840" y="261778"/>
            <a:ext cx="409468" cy="4563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EEB1438-5B7D-29DD-68C9-51BDFE009696}"/>
              </a:ext>
            </a:extLst>
          </p:cNvPr>
          <p:cNvSpPr txBox="1"/>
          <p:nvPr/>
        </p:nvSpPr>
        <p:spPr>
          <a:xfrm>
            <a:off x="1275015" y="871653"/>
            <a:ext cx="2622201" cy="738472"/>
          </a:xfrm>
          <a:prstGeom prst="rect">
            <a:avLst/>
          </a:prstGeom>
          <a:noFill/>
        </p:spPr>
        <p:txBody>
          <a:bodyPr wrap="square" lIns="91416" tIns="45708" rIns="91416" bIns="45708" rtlCol="0" anchor="t">
            <a:spAutoFit/>
          </a:bodyPr>
          <a:lstStyle/>
          <a:p>
            <a:r>
              <a:rPr lang="en-US" sz="1400">
                <a:latin typeface="Arial"/>
                <a:cs typeface="Arial"/>
              </a:rPr>
              <a:t>Dashboards to keep a track of the company performance, quarter by quarter</a:t>
            </a:r>
          </a:p>
        </p:txBody>
      </p:sp>
      <p:cxnSp>
        <p:nvCxnSpPr>
          <p:cNvPr id="11" name="Straight Arrow Connector 10">
            <a:extLst>
              <a:ext uri="{FF2B5EF4-FFF2-40B4-BE49-F238E27FC236}">
                <a16:creationId xmlns:a16="http://schemas.microsoft.com/office/drawing/2014/main" id="{CFC15C70-3ACA-52C9-8899-8FD751212168}"/>
              </a:ext>
            </a:extLst>
          </p:cNvPr>
          <p:cNvCxnSpPr/>
          <p:nvPr/>
        </p:nvCxnSpPr>
        <p:spPr>
          <a:xfrm flipH="1">
            <a:off x="729725" y="1091472"/>
            <a:ext cx="38491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CCE49AE-BB0F-0A26-E1B8-5AFC4E20892C}"/>
              </a:ext>
            </a:extLst>
          </p:cNvPr>
          <p:cNvSpPr txBox="1"/>
          <p:nvPr/>
        </p:nvSpPr>
        <p:spPr>
          <a:xfrm>
            <a:off x="3841083" y="1271659"/>
            <a:ext cx="1988572" cy="738472"/>
          </a:xfrm>
          <a:prstGeom prst="rect">
            <a:avLst/>
          </a:prstGeom>
          <a:noFill/>
        </p:spPr>
        <p:txBody>
          <a:bodyPr wrap="square" rtlCol="0">
            <a:spAutoFit/>
          </a:bodyPr>
          <a:lstStyle/>
          <a:p>
            <a:r>
              <a:rPr lang="en-US" sz="1400">
                <a:latin typeface="Arial" pitchFamily="34" charset="0"/>
                <a:cs typeface="Arial" pitchFamily="34" charset="0"/>
              </a:rPr>
              <a:t>Access to LBP to create and check the created DR’s and BR’s</a:t>
            </a:r>
          </a:p>
        </p:txBody>
      </p:sp>
      <p:cxnSp>
        <p:nvCxnSpPr>
          <p:cNvPr id="14" name="Straight Arrow Connector 13">
            <a:extLst>
              <a:ext uri="{FF2B5EF4-FFF2-40B4-BE49-F238E27FC236}">
                <a16:creationId xmlns:a16="http://schemas.microsoft.com/office/drawing/2014/main" id="{D9413D0D-04C1-C403-5AD4-51ED60B716F6}"/>
              </a:ext>
            </a:extLst>
          </p:cNvPr>
          <p:cNvCxnSpPr/>
          <p:nvPr/>
        </p:nvCxnSpPr>
        <p:spPr>
          <a:xfrm flipH="1">
            <a:off x="3528344" y="1917426"/>
            <a:ext cx="368873" cy="2165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A026F09-154B-B848-7E5D-53827DDF1F28}"/>
              </a:ext>
            </a:extLst>
          </p:cNvPr>
          <p:cNvCxnSpPr/>
          <p:nvPr/>
        </p:nvCxnSpPr>
        <p:spPr>
          <a:xfrm>
            <a:off x="5132137" y="1917426"/>
            <a:ext cx="176417" cy="2165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2B3E85A-F97A-A971-D37E-72729F46D98C}"/>
              </a:ext>
            </a:extLst>
          </p:cNvPr>
          <p:cNvPicPr>
            <a:picLocks noChangeAspect="1"/>
          </p:cNvPicPr>
          <p:nvPr/>
        </p:nvPicPr>
        <p:blipFill>
          <a:blip r:embed="rId3"/>
          <a:stretch>
            <a:fillRect/>
          </a:stretch>
        </p:blipFill>
        <p:spPr>
          <a:xfrm>
            <a:off x="-231674" y="0"/>
            <a:ext cx="12420499" cy="6858000"/>
          </a:xfrm>
          <a:prstGeom prst="rect">
            <a:avLst/>
          </a:prstGeom>
        </p:spPr>
      </p:pic>
      <p:sp>
        <p:nvSpPr>
          <p:cNvPr id="10" name="Rectangle 9">
            <a:extLst>
              <a:ext uri="{FF2B5EF4-FFF2-40B4-BE49-F238E27FC236}">
                <a16:creationId xmlns:a16="http://schemas.microsoft.com/office/drawing/2014/main" id="{92FE00BE-3C6E-F60E-5EF4-BD0A5302E430}"/>
              </a:ext>
            </a:extLst>
          </p:cNvPr>
          <p:cNvSpPr/>
          <p:nvPr/>
        </p:nvSpPr>
        <p:spPr>
          <a:xfrm>
            <a:off x="-81280" y="871653"/>
            <a:ext cx="1356295" cy="219819"/>
          </a:xfrm>
          <a:prstGeom prst="rect">
            <a:avLst/>
          </a:prstGeom>
          <a:solidFill>
            <a:srgbClr val="B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dirty="0" err="1">
              <a:solidFill>
                <a:prstClr val="white"/>
              </a:solidFill>
            </a:endParaRPr>
          </a:p>
        </p:txBody>
      </p:sp>
    </p:spTree>
    <p:extLst>
      <p:ext uri="{BB962C8B-B14F-4D97-AF65-F5344CB8AC3E}">
        <p14:creationId xmlns:p14="http://schemas.microsoft.com/office/powerpoint/2010/main" val="120803101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A37FA-FFAA-4309-A1A1-539A23F7F7C5}"/>
              </a:ext>
            </a:extLst>
          </p:cNvPr>
          <p:cNvSpPr>
            <a:spLocks noGrp="1"/>
          </p:cNvSpPr>
          <p:nvPr>
            <p:ph type="title"/>
          </p:nvPr>
        </p:nvSpPr>
        <p:spPr/>
        <p:txBody>
          <a:bodyPr/>
          <a:lstStyle/>
          <a:p>
            <a:r>
              <a:rPr lang="en-CA"/>
              <a:t>LPH – Managing Users &amp; Profiles</a:t>
            </a:r>
          </a:p>
        </p:txBody>
      </p:sp>
      <p:sp>
        <p:nvSpPr>
          <p:cNvPr id="3" name="Content Placeholder 2">
            <a:extLst>
              <a:ext uri="{FF2B5EF4-FFF2-40B4-BE49-F238E27FC236}">
                <a16:creationId xmlns:a16="http://schemas.microsoft.com/office/drawing/2014/main" id="{388350F6-9621-49A2-8139-53AE9BAB6335}"/>
              </a:ext>
            </a:extLst>
          </p:cNvPr>
          <p:cNvSpPr>
            <a:spLocks noGrp="1"/>
          </p:cNvSpPr>
          <p:nvPr>
            <p:ph sz="half" idx="1"/>
          </p:nvPr>
        </p:nvSpPr>
        <p:spPr>
          <a:xfrm>
            <a:off x="760412" y="1169570"/>
            <a:ext cx="5423600" cy="5119931"/>
          </a:xfrm>
        </p:spPr>
        <p:txBody>
          <a:bodyPr>
            <a:normAutofit lnSpcReduction="10000"/>
          </a:bodyPr>
          <a:lstStyle/>
          <a:p>
            <a:pPr marL="0" indent="0">
              <a:buNone/>
            </a:pPr>
            <a:r>
              <a:rPr lang="en-US" sz="1600">
                <a:latin typeface="+mn-lt"/>
                <a:ea typeface="Calibri" panose="020F0502020204030204" pitchFamily="34" charset="0"/>
              </a:rPr>
              <a:t>In LPH, the users with the system role set as </a:t>
            </a:r>
            <a:r>
              <a:rPr lang="en-US" sz="1600" i="1">
                <a:latin typeface="+mn-lt"/>
                <a:ea typeface="Calibri" panose="020F0502020204030204" pitchFamily="34" charset="0"/>
              </a:rPr>
              <a:t>Admin</a:t>
            </a:r>
            <a:r>
              <a:rPr lang="en-US" sz="1600">
                <a:latin typeface="+mn-lt"/>
                <a:ea typeface="Calibri" panose="020F0502020204030204" pitchFamily="34" charset="0"/>
              </a:rPr>
              <a:t> can manage LPH participants and their profiles.</a:t>
            </a:r>
          </a:p>
          <a:p>
            <a:pPr marL="0" indent="0">
              <a:buNone/>
            </a:pPr>
            <a:endParaRPr lang="en-US" sz="1600">
              <a:latin typeface="+mn-lt"/>
              <a:ea typeface="Calibri" panose="020F0502020204030204" pitchFamily="34" charset="0"/>
            </a:endParaRPr>
          </a:p>
          <a:p>
            <a:pPr marL="0" indent="0">
              <a:buNone/>
            </a:pPr>
            <a:r>
              <a:rPr lang="en-US" sz="1600">
                <a:latin typeface="+mn-lt"/>
                <a:ea typeface="Calibri" panose="020F0502020204030204" pitchFamily="34" charset="0"/>
              </a:rPr>
              <a:t>Steps:</a:t>
            </a:r>
          </a:p>
          <a:p>
            <a:pPr marL="342797" indent="-342797">
              <a:buFont typeface="+mj-lt"/>
              <a:buAutoNum type="arabicPeriod"/>
            </a:pPr>
            <a:r>
              <a:rPr lang="en-US" sz="1600">
                <a:latin typeface="+mn-lt"/>
                <a:ea typeface="Calibri" panose="020F0502020204030204" pitchFamily="34" charset="0"/>
              </a:rPr>
              <a:t> Log in to the LPH </a:t>
            </a:r>
          </a:p>
          <a:p>
            <a:pPr marL="342797" indent="-342797">
              <a:buFont typeface="+mj-lt"/>
              <a:buAutoNum type="arabicPeriod"/>
            </a:pPr>
            <a:r>
              <a:rPr lang="en-US" sz="1600">
                <a:latin typeface="+mn-lt"/>
                <a:ea typeface="Calibri" panose="020F0502020204030204" pitchFamily="34" charset="0"/>
              </a:rPr>
              <a:t>Go to My Profile (Upper Right Side) </a:t>
            </a:r>
          </a:p>
          <a:p>
            <a:pPr marL="342797" indent="-342797">
              <a:buFont typeface="+mj-lt"/>
              <a:buAutoNum type="arabicPeriod"/>
            </a:pPr>
            <a:r>
              <a:rPr lang="en-US" sz="1600">
                <a:latin typeface="+mn-lt"/>
                <a:ea typeface="Calibri" panose="020F0502020204030204" pitchFamily="34" charset="0"/>
              </a:rPr>
              <a:t>Click </a:t>
            </a:r>
            <a:r>
              <a:rPr lang="en-US" sz="1600" i="1">
                <a:latin typeface="+mn-lt"/>
                <a:ea typeface="Calibri" panose="020F0502020204030204" pitchFamily="34" charset="0"/>
              </a:rPr>
              <a:t>My Colleagues </a:t>
            </a:r>
          </a:p>
          <a:p>
            <a:pPr marL="342797" indent="-342797">
              <a:buFont typeface="+mj-lt"/>
              <a:buAutoNum type="arabicPeriod"/>
            </a:pPr>
            <a:r>
              <a:rPr lang="en-US" sz="1600">
                <a:latin typeface="+mn-lt"/>
                <a:ea typeface="Calibri" panose="020F0502020204030204" pitchFamily="34" charset="0"/>
              </a:rPr>
              <a:t>Add participants or edit the roles as required</a:t>
            </a:r>
          </a:p>
          <a:p>
            <a:pPr marL="342797" indent="-342797">
              <a:buFont typeface="+mj-lt"/>
              <a:buAutoNum type="arabicPeriod"/>
            </a:pPr>
            <a:endParaRPr lang="en-US" sz="400">
              <a:latin typeface="+mn-lt"/>
              <a:ea typeface="Calibri" panose="020F0502020204030204" pitchFamily="34" charset="0"/>
            </a:endParaRPr>
          </a:p>
          <a:p>
            <a:pPr marL="0" indent="0">
              <a:buNone/>
            </a:pPr>
            <a:r>
              <a:rPr lang="en-US" sz="1600">
                <a:latin typeface="+mn-lt"/>
                <a:ea typeface="Calibri" panose="020F0502020204030204" pitchFamily="34" charset="0"/>
              </a:rPr>
              <a:t>Admins Compared to Leading Financial Contact:</a:t>
            </a:r>
          </a:p>
          <a:p>
            <a:r>
              <a:rPr lang="en-US" sz="1400">
                <a:solidFill>
                  <a:srgbClr val="FFB9A2"/>
                </a:solidFill>
                <a:latin typeface="+mn-lt"/>
              </a:rPr>
              <a:t>Payment notifications </a:t>
            </a:r>
            <a:r>
              <a:rPr lang="en-US" sz="1400">
                <a:latin typeface="+mn-lt"/>
              </a:rPr>
              <a:t>- Sent to Leading Finance Contact (LFC) unless one is not designated, in which case, they are sent to Full Admins</a:t>
            </a:r>
          </a:p>
          <a:p>
            <a:r>
              <a:rPr lang="en-US" sz="1400">
                <a:latin typeface="+mn-lt"/>
              </a:rPr>
              <a:t>Full Admins and Leading Finance Contact can access and change bank information</a:t>
            </a:r>
          </a:p>
          <a:p>
            <a:r>
              <a:rPr lang="en-US" sz="1400">
                <a:latin typeface="+mn-lt"/>
              </a:rPr>
              <a:t>To update the </a:t>
            </a:r>
            <a:r>
              <a:rPr lang="en-US" sz="1400">
                <a:solidFill>
                  <a:srgbClr val="FFB9A2"/>
                </a:solidFill>
                <a:latin typeface="+mn-lt"/>
              </a:rPr>
              <a:t>Lenovo Program Letter </a:t>
            </a:r>
            <a:r>
              <a:rPr lang="en-US" sz="1400">
                <a:latin typeface="+mn-lt"/>
              </a:rPr>
              <a:t>distribution list, complete this </a:t>
            </a:r>
            <a:r>
              <a:rPr lang="en-US" sz="1400">
                <a:solidFill>
                  <a:schemeClr val="accent3"/>
                </a:solidFill>
                <a:latin typeface="+mn-lt"/>
                <a:hlinkClick r:id="rId3">
                  <a:extLst>
                    <a:ext uri="{A12FA001-AC4F-418D-AE19-62706E023703}">
                      <ahyp:hlinkClr xmlns:ahyp="http://schemas.microsoft.com/office/drawing/2018/hyperlinkcolor" val="tx"/>
                    </a:ext>
                  </a:extLst>
                </a:hlinkClick>
              </a:rPr>
              <a:t>Smartsheet Form</a:t>
            </a:r>
            <a:endParaRPr lang="es-MX" sz="1400">
              <a:solidFill>
                <a:schemeClr val="accent3"/>
              </a:solidFill>
              <a:latin typeface="+mn-lt"/>
            </a:endParaRPr>
          </a:p>
          <a:p>
            <a:pPr marL="0" indent="0">
              <a:buNone/>
            </a:pPr>
            <a:endParaRPr lang="en-US" sz="1600">
              <a:latin typeface="+mn-lt"/>
              <a:ea typeface="Calibri" panose="020F0502020204030204" pitchFamily="34" charset="0"/>
            </a:endParaRPr>
          </a:p>
          <a:p>
            <a:pPr marL="0" indent="0">
              <a:buNone/>
            </a:pPr>
            <a:r>
              <a:rPr lang="en-US" sz="1799">
                <a:latin typeface="+mn-lt"/>
                <a:ea typeface="Calibri" panose="020F0502020204030204" pitchFamily="34" charset="0"/>
              </a:rPr>
              <a:t> </a:t>
            </a:r>
            <a:endParaRPr lang="en-US">
              <a:latin typeface="+mn-lt"/>
            </a:endParaRPr>
          </a:p>
        </p:txBody>
      </p:sp>
      <p:pic>
        <p:nvPicPr>
          <p:cNvPr id="8" name="Picture 7">
            <a:extLst>
              <a:ext uri="{FF2B5EF4-FFF2-40B4-BE49-F238E27FC236}">
                <a16:creationId xmlns:a16="http://schemas.microsoft.com/office/drawing/2014/main" id="{2B16508F-FE32-4A7C-B211-30F5109EE6CF}"/>
              </a:ext>
            </a:extLst>
          </p:cNvPr>
          <p:cNvPicPr>
            <a:picLocks noChangeAspect="1"/>
          </p:cNvPicPr>
          <p:nvPr/>
        </p:nvPicPr>
        <p:blipFill>
          <a:blip r:embed="rId4"/>
          <a:stretch>
            <a:fillRect/>
          </a:stretch>
        </p:blipFill>
        <p:spPr>
          <a:xfrm>
            <a:off x="6243065" y="1361400"/>
            <a:ext cx="2495248" cy="4085731"/>
          </a:xfrm>
          <a:prstGeom prst="rect">
            <a:avLst/>
          </a:prstGeom>
        </p:spPr>
      </p:pic>
      <p:sp>
        <p:nvSpPr>
          <p:cNvPr id="9" name="TextBox 8">
            <a:extLst>
              <a:ext uri="{FF2B5EF4-FFF2-40B4-BE49-F238E27FC236}">
                <a16:creationId xmlns:a16="http://schemas.microsoft.com/office/drawing/2014/main" id="{AFA6EAA6-32A4-4B7F-B1C8-722EADD6CC6A}"/>
              </a:ext>
            </a:extLst>
          </p:cNvPr>
          <p:cNvSpPr txBox="1"/>
          <p:nvPr/>
        </p:nvSpPr>
        <p:spPr>
          <a:xfrm>
            <a:off x="9053782" y="1290394"/>
            <a:ext cx="777574" cy="338466"/>
          </a:xfrm>
          <a:prstGeom prst="rect">
            <a:avLst/>
          </a:prstGeom>
          <a:noFill/>
        </p:spPr>
        <p:txBody>
          <a:bodyPr wrap="none" rtlCol="0">
            <a:spAutoFit/>
          </a:bodyPr>
          <a:lstStyle/>
          <a:p>
            <a:r>
              <a:rPr lang="en-CA" sz="1600">
                <a:solidFill>
                  <a:schemeClr val="bg1"/>
                </a:solidFill>
                <a:latin typeface="Arial" pitchFamily="34" charset="0"/>
                <a:cs typeface="Arial" pitchFamily="34" charset="0"/>
              </a:rPr>
              <a:t>Step 2</a:t>
            </a:r>
          </a:p>
        </p:txBody>
      </p:sp>
      <p:sp>
        <p:nvSpPr>
          <p:cNvPr id="10" name="Rectangle 9">
            <a:extLst>
              <a:ext uri="{FF2B5EF4-FFF2-40B4-BE49-F238E27FC236}">
                <a16:creationId xmlns:a16="http://schemas.microsoft.com/office/drawing/2014/main" id="{C768C198-E538-47DC-966A-91A49DE8373E}"/>
              </a:ext>
            </a:extLst>
          </p:cNvPr>
          <p:cNvSpPr/>
          <p:nvPr/>
        </p:nvSpPr>
        <p:spPr>
          <a:xfrm>
            <a:off x="8342835" y="1325897"/>
            <a:ext cx="386602" cy="24593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182832" rtlCol="0" anchor="t"/>
          <a:lstStyle/>
          <a:p>
            <a:pPr algn="l"/>
            <a:endParaRPr lang="en-CA" sz="1600" err="1">
              <a:solidFill>
                <a:prstClr val="white"/>
              </a:solidFill>
            </a:endParaRPr>
          </a:p>
        </p:txBody>
      </p:sp>
      <p:cxnSp>
        <p:nvCxnSpPr>
          <p:cNvPr id="12" name="Straight Arrow Connector 11">
            <a:extLst>
              <a:ext uri="{FF2B5EF4-FFF2-40B4-BE49-F238E27FC236}">
                <a16:creationId xmlns:a16="http://schemas.microsoft.com/office/drawing/2014/main" id="{F3087D54-1F8B-4357-B53A-20EC6735A8CB}"/>
              </a:ext>
            </a:extLst>
          </p:cNvPr>
          <p:cNvCxnSpPr>
            <a:endCxn id="10" idx="3"/>
          </p:cNvCxnSpPr>
          <p:nvPr/>
        </p:nvCxnSpPr>
        <p:spPr>
          <a:xfrm flipH="1">
            <a:off x="8729437" y="1448864"/>
            <a:ext cx="315468" cy="1"/>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13" name="TextBox 12">
            <a:extLst>
              <a:ext uri="{FF2B5EF4-FFF2-40B4-BE49-F238E27FC236}">
                <a16:creationId xmlns:a16="http://schemas.microsoft.com/office/drawing/2014/main" id="{BE54D8F7-98FE-4519-B720-027D914A805F}"/>
              </a:ext>
            </a:extLst>
          </p:cNvPr>
          <p:cNvSpPr txBox="1"/>
          <p:nvPr/>
        </p:nvSpPr>
        <p:spPr>
          <a:xfrm>
            <a:off x="9172749" y="4680373"/>
            <a:ext cx="777574" cy="338466"/>
          </a:xfrm>
          <a:prstGeom prst="rect">
            <a:avLst/>
          </a:prstGeom>
          <a:noFill/>
        </p:spPr>
        <p:txBody>
          <a:bodyPr wrap="none" rtlCol="0">
            <a:spAutoFit/>
          </a:bodyPr>
          <a:lstStyle/>
          <a:p>
            <a:r>
              <a:rPr lang="en-CA" sz="1600">
                <a:solidFill>
                  <a:schemeClr val="bg1"/>
                </a:solidFill>
                <a:latin typeface="Arial" pitchFamily="34" charset="0"/>
                <a:cs typeface="Arial" pitchFamily="34" charset="0"/>
              </a:rPr>
              <a:t>Step 3</a:t>
            </a:r>
          </a:p>
        </p:txBody>
      </p:sp>
      <p:sp>
        <p:nvSpPr>
          <p:cNvPr id="14" name="Rectangle 13">
            <a:extLst>
              <a:ext uri="{FF2B5EF4-FFF2-40B4-BE49-F238E27FC236}">
                <a16:creationId xmlns:a16="http://schemas.microsoft.com/office/drawing/2014/main" id="{A93B4B96-6B37-422C-A09D-398FA1AB70D6}"/>
              </a:ext>
            </a:extLst>
          </p:cNvPr>
          <p:cNvSpPr/>
          <p:nvPr/>
        </p:nvSpPr>
        <p:spPr>
          <a:xfrm>
            <a:off x="6311857" y="4753267"/>
            <a:ext cx="1170070" cy="24593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182832" rtlCol="0" anchor="t"/>
          <a:lstStyle/>
          <a:p>
            <a:pPr algn="l"/>
            <a:endParaRPr lang="en-CA" sz="1600" err="1">
              <a:solidFill>
                <a:prstClr val="white"/>
              </a:solidFill>
            </a:endParaRPr>
          </a:p>
        </p:txBody>
      </p:sp>
      <p:cxnSp>
        <p:nvCxnSpPr>
          <p:cNvPr id="15" name="Straight Arrow Connector 14">
            <a:extLst>
              <a:ext uri="{FF2B5EF4-FFF2-40B4-BE49-F238E27FC236}">
                <a16:creationId xmlns:a16="http://schemas.microsoft.com/office/drawing/2014/main" id="{CD9DC8BB-3C45-45D2-924B-CB5CEC53BC97}"/>
              </a:ext>
            </a:extLst>
          </p:cNvPr>
          <p:cNvCxnSpPr>
            <a:cxnSpLocks/>
          </p:cNvCxnSpPr>
          <p:nvPr/>
        </p:nvCxnSpPr>
        <p:spPr>
          <a:xfrm flipH="1">
            <a:off x="7606183" y="4876233"/>
            <a:ext cx="1438722"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pic>
        <p:nvPicPr>
          <p:cNvPr id="16" name="Content Placeholder 20">
            <a:extLst>
              <a:ext uri="{FF2B5EF4-FFF2-40B4-BE49-F238E27FC236}">
                <a16:creationId xmlns:a16="http://schemas.microsoft.com/office/drawing/2014/main" id="{62BA71CE-86E7-4469-AEB5-25D99BEE10B9}"/>
              </a:ext>
            </a:extLst>
          </p:cNvPr>
          <p:cNvPicPr>
            <a:picLocks noChangeAspect="1"/>
          </p:cNvPicPr>
          <p:nvPr/>
        </p:nvPicPr>
        <p:blipFill>
          <a:blip r:embed="rId5"/>
          <a:stretch>
            <a:fillRect/>
          </a:stretch>
        </p:blipFill>
        <p:spPr>
          <a:xfrm>
            <a:off x="10490458" y="6289502"/>
            <a:ext cx="827211" cy="440038"/>
          </a:xfrm>
          <a:prstGeom prst="rect">
            <a:avLst/>
          </a:prstGeom>
        </p:spPr>
      </p:pic>
      <p:pic>
        <p:nvPicPr>
          <p:cNvPr id="17" name="Picture 16">
            <a:extLst>
              <a:ext uri="{FF2B5EF4-FFF2-40B4-BE49-F238E27FC236}">
                <a16:creationId xmlns:a16="http://schemas.microsoft.com/office/drawing/2014/main" id="{75054CDF-ACC9-4F37-83B3-8107F04DC694}"/>
              </a:ext>
            </a:extLst>
          </p:cNvPr>
          <p:cNvPicPr>
            <a:picLocks noChangeAspect="1"/>
          </p:cNvPicPr>
          <p:nvPr/>
        </p:nvPicPr>
        <p:blipFill>
          <a:blip r:embed="rId6"/>
          <a:stretch>
            <a:fillRect/>
          </a:stretch>
        </p:blipFill>
        <p:spPr>
          <a:xfrm>
            <a:off x="11348650" y="6289503"/>
            <a:ext cx="710131" cy="440038"/>
          </a:xfrm>
          <a:prstGeom prst="rect">
            <a:avLst/>
          </a:prstGeom>
        </p:spPr>
      </p:pic>
    </p:spTree>
    <p:extLst>
      <p:ext uri="{BB962C8B-B14F-4D97-AF65-F5344CB8AC3E}">
        <p14:creationId xmlns:p14="http://schemas.microsoft.com/office/powerpoint/2010/main" val="245374331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C7915-B353-499A-A124-3256A28AA8C6}"/>
              </a:ext>
            </a:extLst>
          </p:cNvPr>
          <p:cNvSpPr>
            <a:spLocks noGrp="1"/>
          </p:cNvSpPr>
          <p:nvPr>
            <p:ph type="title"/>
          </p:nvPr>
        </p:nvSpPr>
        <p:spPr/>
        <p:txBody>
          <a:bodyPr/>
          <a:lstStyle/>
          <a:p>
            <a:r>
              <a:rPr lang="en-CA"/>
              <a:t>Letter of Authorization</a:t>
            </a:r>
          </a:p>
        </p:txBody>
      </p:sp>
      <p:sp>
        <p:nvSpPr>
          <p:cNvPr id="3" name="Content Placeholder 2">
            <a:extLst>
              <a:ext uri="{FF2B5EF4-FFF2-40B4-BE49-F238E27FC236}">
                <a16:creationId xmlns:a16="http://schemas.microsoft.com/office/drawing/2014/main" id="{24037C3A-F539-43B9-9018-B2E7A79E9C42}"/>
              </a:ext>
            </a:extLst>
          </p:cNvPr>
          <p:cNvSpPr>
            <a:spLocks noGrp="1"/>
          </p:cNvSpPr>
          <p:nvPr>
            <p:ph sz="half" idx="1"/>
          </p:nvPr>
        </p:nvSpPr>
        <p:spPr/>
        <p:txBody>
          <a:bodyPr/>
          <a:lstStyle/>
          <a:p>
            <a:pPr marL="0" indent="0">
              <a:buNone/>
            </a:pPr>
            <a:r>
              <a:rPr lang="en-CA"/>
              <a:t>Letters of authorization can be downloaded from LPH (by LPH Administrators) by following these steps:</a:t>
            </a:r>
          </a:p>
          <a:p>
            <a:pPr marL="0" indent="0">
              <a:buNone/>
            </a:pPr>
            <a:endParaRPr lang="en-CA"/>
          </a:p>
          <a:p>
            <a:pPr marL="457063" indent="-457063">
              <a:buAutoNum type="arabicPeriod"/>
            </a:pPr>
            <a:r>
              <a:rPr lang="en-CA"/>
              <a:t>Login to LPH</a:t>
            </a:r>
          </a:p>
          <a:p>
            <a:pPr marL="457063" indent="-457063">
              <a:buAutoNum type="arabicPeriod"/>
            </a:pPr>
            <a:r>
              <a:rPr lang="en-CA"/>
              <a:t>Click on the person (top right corner)</a:t>
            </a:r>
          </a:p>
          <a:p>
            <a:pPr marL="457063" indent="-457063">
              <a:buAutoNum type="arabicPeriod"/>
            </a:pPr>
            <a:r>
              <a:rPr lang="en-CA"/>
              <a:t>Click “My Company”</a:t>
            </a:r>
          </a:p>
          <a:p>
            <a:pPr marL="457063" indent="-457063">
              <a:buAutoNum type="arabicPeriod"/>
            </a:pPr>
            <a:r>
              <a:rPr lang="en-CA"/>
              <a:t>Click “Authorization Letter”</a:t>
            </a:r>
          </a:p>
          <a:p>
            <a:pPr marL="457063" indent="-457063">
              <a:buAutoNum type="arabicPeriod"/>
            </a:pPr>
            <a:r>
              <a:rPr lang="en-CA"/>
              <a:t>Print (option to print to .pdf)</a:t>
            </a:r>
          </a:p>
          <a:p>
            <a:pPr marL="457063" indent="-457063">
              <a:buAutoNum type="arabicPeriod"/>
            </a:pPr>
            <a:endParaRPr lang="en-CA"/>
          </a:p>
          <a:p>
            <a:pPr marL="0" indent="0">
              <a:buNone/>
            </a:pPr>
            <a:endParaRPr lang="en-CA"/>
          </a:p>
        </p:txBody>
      </p:sp>
      <p:pic>
        <p:nvPicPr>
          <p:cNvPr id="6" name="Picture 5">
            <a:extLst>
              <a:ext uri="{FF2B5EF4-FFF2-40B4-BE49-F238E27FC236}">
                <a16:creationId xmlns:a16="http://schemas.microsoft.com/office/drawing/2014/main" id="{E02A39F9-CA70-4825-806E-F784A869E7C7}"/>
              </a:ext>
            </a:extLst>
          </p:cNvPr>
          <p:cNvPicPr>
            <a:picLocks noChangeAspect="1"/>
          </p:cNvPicPr>
          <p:nvPr/>
        </p:nvPicPr>
        <p:blipFill>
          <a:blip r:embed="rId3"/>
          <a:stretch>
            <a:fillRect/>
          </a:stretch>
        </p:blipFill>
        <p:spPr>
          <a:xfrm>
            <a:off x="6243066" y="1308146"/>
            <a:ext cx="2087001" cy="3411107"/>
          </a:xfrm>
          <a:prstGeom prst="rect">
            <a:avLst/>
          </a:prstGeom>
        </p:spPr>
      </p:pic>
      <p:pic>
        <p:nvPicPr>
          <p:cNvPr id="8" name="Picture 7">
            <a:extLst>
              <a:ext uri="{FF2B5EF4-FFF2-40B4-BE49-F238E27FC236}">
                <a16:creationId xmlns:a16="http://schemas.microsoft.com/office/drawing/2014/main" id="{2E796ACE-9EBB-4103-A95A-57449D4D01DB}"/>
              </a:ext>
            </a:extLst>
          </p:cNvPr>
          <p:cNvPicPr>
            <a:picLocks noChangeAspect="1"/>
          </p:cNvPicPr>
          <p:nvPr/>
        </p:nvPicPr>
        <p:blipFill>
          <a:blip r:embed="rId4"/>
          <a:stretch>
            <a:fillRect/>
          </a:stretch>
        </p:blipFill>
        <p:spPr>
          <a:xfrm>
            <a:off x="7947266" y="3712126"/>
            <a:ext cx="3692919" cy="2514328"/>
          </a:xfrm>
          <a:prstGeom prst="rect">
            <a:avLst/>
          </a:prstGeom>
          <a:ln>
            <a:solidFill>
              <a:schemeClr val="tx1"/>
            </a:solidFill>
          </a:ln>
        </p:spPr>
      </p:pic>
      <p:sp>
        <p:nvSpPr>
          <p:cNvPr id="9" name="Oval 8">
            <a:extLst>
              <a:ext uri="{FF2B5EF4-FFF2-40B4-BE49-F238E27FC236}">
                <a16:creationId xmlns:a16="http://schemas.microsoft.com/office/drawing/2014/main" id="{96F5C5EE-4F2C-4B68-9DC2-1A41FB60FCA5}"/>
              </a:ext>
            </a:extLst>
          </p:cNvPr>
          <p:cNvSpPr/>
          <p:nvPr/>
        </p:nvSpPr>
        <p:spPr>
          <a:xfrm>
            <a:off x="7947266" y="1308146"/>
            <a:ext cx="382801" cy="36249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182832" rtlCol="0" anchor="t"/>
          <a:lstStyle/>
          <a:p>
            <a:pPr algn="l"/>
            <a:endParaRPr lang="en-CA" sz="1600" err="1">
              <a:solidFill>
                <a:prstClr val="white"/>
              </a:solidFill>
            </a:endParaRPr>
          </a:p>
        </p:txBody>
      </p:sp>
      <p:sp>
        <p:nvSpPr>
          <p:cNvPr id="11" name="Oval 10">
            <a:extLst>
              <a:ext uri="{FF2B5EF4-FFF2-40B4-BE49-F238E27FC236}">
                <a16:creationId xmlns:a16="http://schemas.microsoft.com/office/drawing/2014/main" id="{391E6322-28C0-4AEC-A8F4-85F6C9B4BCC4}"/>
              </a:ext>
            </a:extLst>
          </p:cNvPr>
          <p:cNvSpPr/>
          <p:nvPr/>
        </p:nvSpPr>
        <p:spPr>
          <a:xfrm>
            <a:off x="9782230" y="4127935"/>
            <a:ext cx="539811" cy="22188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182832" rtlCol="0" anchor="t"/>
          <a:lstStyle/>
          <a:p>
            <a:pPr algn="l"/>
            <a:endParaRPr lang="en-CA" sz="1600" err="1">
              <a:solidFill>
                <a:prstClr val="white"/>
              </a:solidFill>
            </a:endParaRPr>
          </a:p>
        </p:txBody>
      </p:sp>
      <p:sp>
        <p:nvSpPr>
          <p:cNvPr id="12" name="Oval 11">
            <a:extLst>
              <a:ext uri="{FF2B5EF4-FFF2-40B4-BE49-F238E27FC236}">
                <a16:creationId xmlns:a16="http://schemas.microsoft.com/office/drawing/2014/main" id="{862889C1-4B07-4406-92C4-711D87E22DA4}"/>
              </a:ext>
            </a:extLst>
          </p:cNvPr>
          <p:cNvSpPr/>
          <p:nvPr/>
        </p:nvSpPr>
        <p:spPr>
          <a:xfrm>
            <a:off x="10800694" y="4509575"/>
            <a:ext cx="275753" cy="20967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182832" rtlCol="0" anchor="t"/>
          <a:lstStyle/>
          <a:p>
            <a:pPr algn="l"/>
            <a:endParaRPr lang="en-CA" sz="1600" err="1">
              <a:solidFill>
                <a:prstClr val="white"/>
              </a:solidFill>
            </a:endParaRPr>
          </a:p>
        </p:txBody>
      </p:sp>
      <p:sp>
        <p:nvSpPr>
          <p:cNvPr id="13" name="Oval 12">
            <a:extLst>
              <a:ext uri="{FF2B5EF4-FFF2-40B4-BE49-F238E27FC236}">
                <a16:creationId xmlns:a16="http://schemas.microsoft.com/office/drawing/2014/main" id="{941F3809-9EC4-4785-8D21-3EA74A3134F6}"/>
              </a:ext>
            </a:extLst>
          </p:cNvPr>
          <p:cNvSpPr/>
          <p:nvPr/>
        </p:nvSpPr>
        <p:spPr>
          <a:xfrm>
            <a:off x="6243065" y="3246699"/>
            <a:ext cx="1025853" cy="29546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182832" rtlCol="0" anchor="t"/>
          <a:lstStyle/>
          <a:p>
            <a:pPr algn="l"/>
            <a:endParaRPr lang="en-CA" sz="1600">
              <a:solidFill>
                <a:prstClr val="white"/>
              </a:solidFill>
            </a:endParaRPr>
          </a:p>
        </p:txBody>
      </p:sp>
      <p:pic>
        <p:nvPicPr>
          <p:cNvPr id="4" name="Content Placeholder 20">
            <a:extLst>
              <a:ext uri="{FF2B5EF4-FFF2-40B4-BE49-F238E27FC236}">
                <a16:creationId xmlns:a16="http://schemas.microsoft.com/office/drawing/2014/main" id="{96227D39-85E9-775A-18B3-D647A2877ACD}"/>
              </a:ext>
            </a:extLst>
          </p:cNvPr>
          <p:cNvPicPr>
            <a:picLocks noChangeAspect="1"/>
          </p:cNvPicPr>
          <p:nvPr/>
        </p:nvPicPr>
        <p:blipFill>
          <a:blip r:embed="rId5"/>
          <a:stretch>
            <a:fillRect/>
          </a:stretch>
        </p:blipFill>
        <p:spPr>
          <a:xfrm>
            <a:off x="10490458" y="6289502"/>
            <a:ext cx="827211" cy="440038"/>
          </a:xfrm>
          <a:prstGeom prst="rect">
            <a:avLst/>
          </a:prstGeom>
        </p:spPr>
      </p:pic>
      <p:pic>
        <p:nvPicPr>
          <p:cNvPr id="5" name="Picture 4">
            <a:extLst>
              <a:ext uri="{FF2B5EF4-FFF2-40B4-BE49-F238E27FC236}">
                <a16:creationId xmlns:a16="http://schemas.microsoft.com/office/drawing/2014/main" id="{93EB6998-1A8F-2BED-A1E8-676B208FE5C5}"/>
              </a:ext>
            </a:extLst>
          </p:cNvPr>
          <p:cNvPicPr>
            <a:picLocks noChangeAspect="1"/>
          </p:cNvPicPr>
          <p:nvPr/>
        </p:nvPicPr>
        <p:blipFill>
          <a:blip r:embed="rId6"/>
          <a:stretch>
            <a:fillRect/>
          </a:stretch>
        </p:blipFill>
        <p:spPr>
          <a:xfrm>
            <a:off x="11348650" y="6289503"/>
            <a:ext cx="710131" cy="440038"/>
          </a:xfrm>
          <a:prstGeom prst="rect">
            <a:avLst/>
          </a:prstGeom>
        </p:spPr>
      </p:pic>
    </p:spTree>
    <p:extLst>
      <p:ext uri="{BB962C8B-B14F-4D97-AF65-F5344CB8AC3E}">
        <p14:creationId xmlns:p14="http://schemas.microsoft.com/office/powerpoint/2010/main" val="229329834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336C1C-E989-7954-FF78-803E44EC5627}"/>
              </a:ext>
            </a:extLst>
          </p:cNvPr>
          <p:cNvPicPr>
            <a:picLocks noChangeAspect="1"/>
          </p:cNvPicPr>
          <p:nvPr/>
        </p:nvPicPr>
        <p:blipFill>
          <a:blip r:embed="rId3"/>
          <a:stretch>
            <a:fillRect/>
          </a:stretch>
        </p:blipFill>
        <p:spPr>
          <a:xfrm>
            <a:off x="6246772" y="1768138"/>
            <a:ext cx="4774794" cy="2279429"/>
          </a:xfrm>
          <a:prstGeom prst="rect">
            <a:avLst/>
          </a:prstGeom>
        </p:spPr>
      </p:pic>
      <p:sp>
        <p:nvSpPr>
          <p:cNvPr id="2" name="Title 1">
            <a:extLst>
              <a:ext uri="{FF2B5EF4-FFF2-40B4-BE49-F238E27FC236}">
                <a16:creationId xmlns:a16="http://schemas.microsoft.com/office/drawing/2014/main" id="{B826788E-1477-4B80-9DC3-21F98CBB916C}"/>
              </a:ext>
            </a:extLst>
          </p:cNvPr>
          <p:cNvSpPr>
            <a:spLocks noGrp="1"/>
          </p:cNvSpPr>
          <p:nvPr>
            <p:ph type="title"/>
          </p:nvPr>
        </p:nvSpPr>
        <p:spPr/>
        <p:txBody>
          <a:bodyPr/>
          <a:lstStyle/>
          <a:p>
            <a:r>
              <a:rPr lang="en-CA" dirty="0"/>
              <a:t>LPH - Banking Information</a:t>
            </a:r>
          </a:p>
        </p:txBody>
      </p:sp>
      <p:sp>
        <p:nvSpPr>
          <p:cNvPr id="3" name="Content Placeholder 2">
            <a:extLst>
              <a:ext uri="{FF2B5EF4-FFF2-40B4-BE49-F238E27FC236}">
                <a16:creationId xmlns:a16="http://schemas.microsoft.com/office/drawing/2014/main" id="{39CCC290-508E-4FF9-9DCC-3CEDE5525841}"/>
              </a:ext>
            </a:extLst>
          </p:cNvPr>
          <p:cNvSpPr>
            <a:spLocks noGrp="1"/>
          </p:cNvSpPr>
          <p:nvPr>
            <p:ph sz="half" idx="1"/>
          </p:nvPr>
        </p:nvSpPr>
        <p:spPr>
          <a:xfrm>
            <a:off x="760411" y="1127436"/>
            <a:ext cx="5069004" cy="5161783"/>
          </a:xfrm>
        </p:spPr>
        <p:txBody>
          <a:bodyPr/>
          <a:lstStyle/>
          <a:p>
            <a:r>
              <a:rPr lang="en-CA"/>
              <a:t>Payments are sent to the bank account defined in LPH. Your LPH Admin (or </a:t>
            </a:r>
            <a:r>
              <a:rPr lang="en-US" sz="1999" i="1">
                <a:latin typeface="+mn-lt"/>
                <a:ea typeface="Calibri" panose="020F0502020204030204" pitchFamily="34" charset="0"/>
              </a:rPr>
              <a:t>Leading Financial Contact </a:t>
            </a:r>
            <a:r>
              <a:rPr lang="en-US" sz="1999">
                <a:latin typeface="+mn-lt"/>
                <a:ea typeface="Calibri" panose="020F0502020204030204" pitchFamily="34" charset="0"/>
              </a:rPr>
              <a:t>if your company designated one</a:t>
            </a:r>
            <a:r>
              <a:rPr lang="en-US" sz="1999" i="1">
                <a:latin typeface="+mn-lt"/>
                <a:ea typeface="Calibri" panose="020F0502020204030204" pitchFamily="34" charset="0"/>
              </a:rPr>
              <a:t>) </a:t>
            </a:r>
            <a:r>
              <a:rPr lang="en-US" sz="1999">
                <a:latin typeface="+mn-lt"/>
                <a:ea typeface="Calibri" panose="020F0502020204030204" pitchFamily="34" charset="0"/>
              </a:rPr>
              <a:t>can view &amp; change this information.</a:t>
            </a:r>
            <a:endParaRPr lang="en-CA"/>
          </a:p>
          <a:p>
            <a:r>
              <a:rPr lang="en-CA"/>
              <a:t>If you aren’t receiving payments, check to see if the payments are going to the correct account.</a:t>
            </a:r>
          </a:p>
          <a:p>
            <a:r>
              <a:rPr lang="en-CA"/>
              <a:t>You have 180 days to submit banking information. After 180 days, outstanding payments will be forfeited.</a:t>
            </a:r>
          </a:p>
          <a:p>
            <a:endParaRPr lang="en-CA" sz="1100"/>
          </a:p>
          <a:p>
            <a:pPr marL="0" indent="0">
              <a:buNone/>
            </a:pPr>
            <a:r>
              <a:rPr lang="en-CA" sz="1600">
                <a:latin typeface="+mn-lt"/>
              </a:rPr>
              <a:t>If the banking info is </a:t>
            </a:r>
            <a:r>
              <a:rPr lang="en-CA" sz="1600" b="1">
                <a:latin typeface="+mn-lt"/>
              </a:rPr>
              <a:t>changed</a:t>
            </a:r>
            <a:r>
              <a:rPr lang="en-CA" sz="1600">
                <a:latin typeface="+mn-lt"/>
              </a:rPr>
              <a:t>, your LPH Admins </a:t>
            </a:r>
            <a:r>
              <a:rPr lang="en-CA" sz="1600"/>
              <a:t>(or </a:t>
            </a:r>
            <a:r>
              <a:rPr lang="en-US" sz="1600" i="1">
                <a:latin typeface="+mn-lt"/>
                <a:ea typeface="Calibri" panose="020F0502020204030204" pitchFamily="34" charset="0"/>
              </a:rPr>
              <a:t>Leading Financial Contact </a:t>
            </a:r>
            <a:r>
              <a:rPr lang="en-US" sz="1600">
                <a:latin typeface="+mn-lt"/>
                <a:ea typeface="Calibri" panose="020F0502020204030204" pitchFamily="34" charset="0"/>
              </a:rPr>
              <a:t>if your company designated one</a:t>
            </a:r>
            <a:r>
              <a:rPr lang="en-US" sz="1600" i="1">
                <a:latin typeface="+mn-lt"/>
                <a:ea typeface="Calibri" panose="020F0502020204030204" pitchFamily="34" charset="0"/>
              </a:rPr>
              <a:t>)</a:t>
            </a:r>
            <a:r>
              <a:rPr lang="en-CA" sz="1600">
                <a:latin typeface="+mn-lt"/>
              </a:rPr>
              <a:t> will be notified but additionally you </a:t>
            </a:r>
            <a:r>
              <a:rPr lang="en-CA" sz="1600" b="1">
                <a:latin typeface="+mn-lt"/>
              </a:rPr>
              <a:t>must</a:t>
            </a:r>
            <a:r>
              <a:rPr lang="en-CA" sz="1600">
                <a:latin typeface="+mn-lt"/>
              </a:rPr>
              <a:t> alert Lenovo by sending an email to </a:t>
            </a:r>
            <a:r>
              <a:rPr lang="en-US" sz="1600" u="sng">
                <a:solidFill>
                  <a:schemeClr val="accent5"/>
                </a:solidFill>
                <a:latin typeface="+mn-lt"/>
                <a:ea typeface="Calibri" panose="020F0502020204030204" pitchFamily="34" charset="0"/>
                <a:hlinkClick r:id="rId4">
                  <a:extLst>
                    <a:ext uri="{A12FA001-AC4F-418D-AE19-62706E023703}">
                      <ahyp:hlinkClr xmlns:ahyp="http://schemas.microsoft.com/office/drawing/2018/hyperlinkcolor" val="tx"/>
                    </a:ext>
                  </a:extLst>
                </a:hlinkClick>
              </a:rPr>
              <a:t>pcsdprograms@lenovo.com</a:t>
            </a:r>
            <a:endParaRPr lang="en-CA" sz="1600">
              <a:solidFill>
                <a:schemeClr val="accent5"/>
              </a:solidFill>
              <a:latin typeface="+mn-lt"/>
              <a:ea typeface="Calibri" panose="020F0502020204030204" pitchFamily="34" charset="0"/>
            </a:endParaRPr>
          </a:p>
        </p:txBody>
      </p:sp>
      <p:sp>
        <p:nvSpPr>
          <p:cNvPr id="4" name="Content Placeholder 3">
            <a:extLst>
              <a:ext uri="{FF2B5EF4-FFF2-40B4-BE49-F238E27FC236}">
                <a16:creationId xmlns:a16="http://schemas.microsoft.com/office/drawing/2014/main" id="{98B56B63-C558-4A9E-BA87-E2525AC87668}"/>
              </a:ext>
            </a:extLst>
          </p:cNvPr>
          <p:cNvSpPr>
            <a:spLocks noGrp="1"/>
          </p:cNvSpPr>
          <p:nvPr>
            <p:ph sz="half" idx="14"/>
          </p:nvPr>
        </p:nvSpPr>
        <p:spPr>
          <a:xfrm>
            <a:off x="6231378" y="1127436"/>
            <a:ext cx="5173708" cy="4783191"/>
          </a:xfrm>
        </p:spPr>
        <p:txBody>
          <a:bodyPr/>
          <a:lstStyle/>
          <a:p>
            <a:pPr marL="0" indent="0">
              <a:buNone/>
            </a:pPr>
            <a:r>
              <a:rPr lang="en-CA"/>
              <a:t>Set up Banking info in LPH:</a:t>
            </a:r>
          </a:p>
          <a:p>
            <a:endParaRPr lang="en-CA"/>
          </a:p>
          <a:p>
            <a:endParaRPr lang="en-CA"/>
          </a:p>
          <a:p>
            <a:endParaRPr lang="en-CA"/>
          </a:p>
          <a:p>
            <a:endParaRPr lang="en-CA"/>
          </a:p>
          <a:p>
            <a:endParaRPr lang="en-CA"/>
          </a:p>
          <a:p>
            <a:endParaRPr lang="en-CA"/>
          </a:p>
          <a:p>
            <a:endParaRPr lang="en-CA" sz="1799"/>
          </a:p>
          <a:p>
            <a:r>
              <a:rPr lang="en-CA" sz="1799"/>
              <a:t>Enter all info and ensure that “Submit All” is checked off:</a:t>
            </a:r>
          </a:p>
          <a:p>
            <a:endParaRPr lang="en-CA" sz="1799"/>
          </a:p>
          <a:p>
            <a:pPr marL="0" indent="0">
              <a:buNone/>
            </a:pPr>
            <a:endParaRPr lang="en-CA" sz="1799"/>
          </a:p>
          <a:p>
            <a:pPr marL="0" indent="0">
              <a:buNone/>
            </a:pPr>
            <a:r>
              <a:rPr lang="en-CA" sz="1799"/>
              <a:t>It takes a couple of weeks for Lenovo to validate the information and create the vendor code.</a:t>
            </a:r>
          </a:p>
          <a:p>
            <a:endParaRPr lang="en-CA"/>
          </a:p>
          <a:p>
            <a:endParaRPr lang="en-CA"/>
          </a:p>
          <a:p>
            <a:endParaRPr lang="en-CA"/>
          </a:p>
          <a:p>
            <a:endParaRPr lang="en-CA"/>
          </a:p>
          <a:p>
            <a:endParaRPr lang="en-CA"/>
          </a:p>
        </p:txBody>
      </p:sp>
      <p:pic>
        <p:nvPicPr>
          <p:cNvPr id="6" name="Picture 5">
            <a:extLst>
              <a:ext uri="{FF2B5EF4-FFF2-40B4-BE49-F238E27FC236}">
                <a16:creationId xmlns:a16="http://schemas.microsoft.com/office/drawing/2014/main" id="{D8ED5357-8150-4A0F-87B6-052A11583004}"/>
              </a:ext>
            </a:extLst>
          </p:cNvPr>
          <p:cNvPicPr>
            <a:picLocks noChangeAspect="1"/>
          </p:cNvPicPr>
          <p:nvPr/>
        </p:nvPicPr>
        <p:blipFill>
          <a:blip r:embed="rId5"/>
          <a:stretch>
            <a:fillRect/>
          </a:stretch>
        </p:blipFill>
        <p:spPr>
          <a:xfrm>
            <a:off x="6231379" y="4926987"/>
            <a:ext cx="5393412" cy="556628"/>
          </a:xfrm>
          <a:prstGeom prst="rect">
            <a:avLst/>
          </a:prstGeom>
        </p:spPr>
      </p:pic>
      <p:cxnSp>
        <p:nvCxnSpPr>
          <p:cNvPr id="8" name="Straight Arrow Connector 7">
            <a:extLst>
              <a:ext uri="{FF2B5EF4-FFF2-40B4-BE49-F238E27FC236}">
                <a16:creationId xmlns:a16="http://schemas.microsoft.com/office/drawing/2014/main" id="{2CA51359-657E-4D18-89E4-8197E4B83897}"/>
              </a:ext>
            </a:extLst>
          </p:cNvPr>
          <p:cNvCxnSpPr/>
          <p:nvPr/>
        </p:nvCxnSpPr>
        <p:spPr>
          <a:xfrm>
            <a:off x="10007652" y="4572273"/>
            <a:ext cx="896411" cy="4437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7" name="Content Placeholder 20">
            <a:extLst>
              <a:ext uri="{FF2B5EF4-FFF2-40B4-BE49-F238E27FC236}">
                <a16:creationId xmlns:a16="http://schemas.microsoft.com/office/drawing/2014/main" id="{5AF43813-01A9-A665-6605-41F4B87D9EF0}"/>
              </a:ext>
            </a:extLst>
          </p:cNvPr>
          <p:cNvPicPr>
            <a:picLocks noChangeAspect="1"/>
          </p:cNvPicPr>
          <p:nvPr/>
        </p:nvPicPr>
        <p:blipFill>
          <a:blip r:embed="rId6"/>
          <a:stretch>
            <a:fillRect/>
          </a:stretch>
        </p:blipFill>
        <p:spPr>
          <a:xfrm>
            <a:off x="10490458" y="6289502"/>
            <a:ext cx="827211" cy="440038"/>
          </a:xfrm>
          <a:prstGeom prst="rect">
            <a:avLst/>
          </a:prstGeom>
        </p:spPr>
      </p:pic>
      <p:pic>
        <p:nvPicPr>
          <p:cNvPr id="9" name="Picture 8">
            <a:extLst>
              <a:ext uri="{FF2B5EF4-FFF2-40B4-BE49-F238E27FC236}">
                <a16:creationId xmlns:a16="http://schemas.microsoft.com/office/drawing/2014/main" id="{31C99D06-96BB-383E-7D84-6AECA00444B8}"/>
              </a:ext>
            </a:extLst>
          </p:cNvPr>
          <p:cNvPicPr>
            <a:picLocks noChangeAspect="1"/>
          </p:cNvPicPr>
          <p:nvPr/>
        </p:nvPicPr>
        <p:blipFill>
          <a:blip r:embed="rId7"/>
          <a:stretch>
            <a:fillRect/>
          </a:stretch>
        </p:blipFill>
        <p:spPr>
          <a:xfrm>
            <a:off x="11348650" y="6289503"/>
            <a:ext cx="710131" cy="440038"/>
          </a:xfrm>
          <a:prstGeom prst="rect">
            <a:avLst/>
          </a:prstGeom>
        </p:spPr>
      </p:pic>
      <p:sp>
        <p:nvSpPr>
          <p:cNvPr id="17" name="Rectangle 16">
            <a:extLst>
              <a:ext uri="{FF2B5EF4-FFF2-40B4-BE49-F238E27FC236}">
                <a16:creationId xmlns:a16="http://schemas.microsoft.com/office/drawing/2014/main" id="{F48FE71C-A83A-9C92-6403-2499D5DB3E0C}"/>
              </a:ext>
            </a:extLst>
          </p:cNvPr>
          <p:cNvSpPr/>
          <p:nvPr/>
        </p:nvSpPr>
        <p:spPr>
          <a:xfrm>
            <a:off x="6501125" y="2774082"/>
            <a:ext cx="2116847" cy="3686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182832" rtlCol="0" anchor="t"/>
          <a:lstStyle/>
          <a:p>
            <a:pPr algn="l"/>
            <a:endParaRPr lang="en-US" sz="1600" err="1">
              <a:solidFill>
                <a:prstClr val="white"/>
              </a:solidFill>
            </a:endParaRPr>
          </a:p>
        </p:txBody>
      </p:sp>
    </p:spTree>
    <p:extLst>
      <p:ext uri="{BB962C8B-B14F-4D97-AF65-F5344CB8AC3E}">
        <p14:creationId xmlns:p14="http://schemas.microsoft.com/office/powerpoint/2010/main" val="73744014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5CBD9C-50B2-65C0-1956-AC3DE33CFCB7}"/>
              </a:ext>
            </a:extLst>
          </p:cNvPr>
          <p:cNvSpPr>
            <a:spLocks noGrp="1"/>
          </p:cNvSpPr>
          <p:nvPr>
            <p:ph type="sldNum" sz="quarter" idx="4"/>
          </p:nvPr>
        </p:nvSpPr>
        <p:spPr/>
        <p:txBody>
          <a:bodyPr/>
          <a:lstStyle/>
          <a:p>
            <a:fld id="{6D22F896-40B5-4ADD-8801-0D06FADFA095}" type="slidenum">
              <a:rPr lang="en-US" smtClean="0"/>
              <a:pPr/>
              <a:t>2</a:t>
            </a:fld>
            <a:endParaRPr lang="en-US" dirty="0"/>
          </a:p>
        </p:txBody>
      </p:sp>
      <p:sp>
        <p:nvSpPr>
          <p:cNvPr id="7" name="TextBox 6">
            <a:extLst>
              <a:ext uri="{FF2B5EF4-FFF2-40B4-BE49-F238E27FC236}">
                <a16:creationId xmlns:a16="http://schemas.microsoft.com/office/drawing/2014/main" id="{F2FC714D-4A74-C0E2-2529-873F26ECCD86}"/>
              </a:ext>
            </a:extLst>
          </p:cNvPr>
          <p:cNvSpPr txBox="1"/>
          <p:nvPr/>
        </p:nvSpPr>
        <p:spPr>
          <a:xfrm>
            <a:off x="1010194" y="2877911"/>
            <a:ext cx="3107426" cy="2276856"/>
          </a:xfrm>
          <a:prstGeom prst="roundRect">
            <a:avLst>
              <a:gd name="adj" fmla="val 0"/>
            </a:avLst>
          </a:prstGeom>
          <a:noFill/>
          <a:effectLst>
            <a:outerShdw blurRad="114300" sx="102000" sy="102000" algn="ctr" rotWithShape="0">
              <a:prstClr val="black">
                <a:alpha val="25000"/>
              </a:prstClr>
            </a:outerShdw>
          </a:effectLst>
        </p:spPr>
        <p:txBody>
          <a:bodyPr wrap="square" lIns="180000" tIns="0" rIns="180000" bIns="0" numCol="1" spcCol="360000" rtlCol="0" anchor="ctr" anchorCtr="0">
            <a:noAutofit/>
          </a:bodyPr>
          <a:lstStyle/>
          <a:p>
            <a:pPr algn="ctr">
              <a:spcBef>
                <a:spcPts val="600"/>
              </a:spcBef>
              <a:buClr>
                <a:schemeClr val="accent5"/>
              </a:buClr>
              <a:defRPr/>
            </a:pPr>
            <a:r>
              <a:rPr kumimoji="0" lang="en-GB" sz="3200" b="1" i="0" u="none" strike="noStrike" kern="1200" cap="none" spc="0" normalizeH="0" baseline="0" noProof="0" dirty="0">
                <a:ln>
                  <a:noFill/>
                </a:ln>
                <a:solidFill>
                  <a:schemeClr val="bg1"/>
                </a:solidFill>
                <a:effectLst/>
                <a:uLnTx/>
                <a:uFillTx/>
                <a:latin typeface="Arial"/>
              </a:rPr>
              <a:t>IDG </a:t>
            </a:r>
          </a:p>
          <a:p>
            <a:pPr algn="ctr">
              <a:spcBef>
                <a:spcPts val="600"/>
              </a:spcBef>
              <a:buClr>
                <a:schemeClr val="accent5"/>
              </a:buClr>
              <a:defRPr/>
            </a:pPr>
            <a:r>
              <a:rPr kumimoji="0" lang="en-GB" sz="1100" b="1" i="0" u="none" strike="noStrike" kern="1200" cap="none" spc="0" normalizeH="0" baseline="0" noProof="0" dirty="0">
                <a:ln>
                  <a:noFill/>
                </a:ln>
                <a:solidFill>
                  <a:schemeClr val="bg1"/>
                </a:solidFill>
                <a:effectLst/>
                <a:uLnTx/>
                <a:uFillTx/>
                <a:latin typeface="Arial"/>
              </a:rPr>
              <a:t>(Intelligent Devices Group)</a:t>
            </a:r>
            <a:endParaRPr kumimoji="0" lang="en-GB" sz="1400" b="1" i="0" u="none" strike="noStrike" kern="1200" cap="none" spc="0" normalizeH="0" baseline="0" noProof="0" dirty="0">
              <a:ln>
                <a:noFill/>
              </a:ln>
              <a:solidFill>
                <a:schemeClr val="bg1"/>
              </a:solidFill>
              <a:effectLst/>
              <a:uLnTx/>
              <a:uFillTx/>
              <a:latin typeface="Arial"/>
            </a:endParaRPr>
          </a:p>
          <a:p>
            <a:pPr algn="just">
              <a:spcBef>
                <a:spcPts val="600"/>
              </a:spcBef>
              <a:buClr>
                <a:schemeClr val="accent5"/>
              </a:buClr>
              <a:defRPr/>
            </a:pPr>
            <a:r>
              <a:rPr kumimoji="0" lang="en-GB" sz="1500" b="0" i="0" u="none" strike="noStrike" kern="1200" cap="none" spc="0" normalizeH="0" baseline="0" noProof="0" dirty="0">
                <a:ln>
                  <a:noFill/>
                </a:ln>
                <a:solidFill>
                  <a:schemeClr val="bg1"/>
                </a:solidFill>
                <a:effectLst/>
                <a:uLnTx/>
                <a:uFillTx/>
                <a:latin typeface="Arial"/>
              </a:rPr>
              <a:t>Comprised of the PCs and Smart Devices (PCSD) and the Mobile Business Group (MBG) areas, this is our portfolio of products, solutions, software, and services.</a:t>
            </a:r>
          </a:p>
        </p:txBody>
      </p:sp>
      <p:sp>
        <p:nvSpPr>
          <p:cNvPr id="12" name="TextBox 11">
            <a:extLst>
              <a:ext uri="{FF2B5EF4-FFF2-40B4-BE49-F238E27FC236}">
                <a16:creationId xmlns:a16="http://schemas.microsoft.com/office/drawing/2014/main" id="{23D71655-C765-07AC-8057-2B41CA01DDFA}"/>
              </a:ext>
            </a:extLst>
          </p:cNvPr>
          <p:cNvSpPr txBox="1"/>
          <p:nvPr/>
        </p:nvSpPr>
        <p:spPr>
          <a:xfrm>
            <a:off x="4556899" y="2877911"/>
            <a:ext cx="3206873" cy="2276856"/>
          </a:xfrm>
          <a:prstGeom prst="roundRect">
            <a:avLst>
              <a:gd name="adj" fmla="val 0"/>
            </a:avLst>
          </a:prstGeom>
          <a:noFill/>
          <a:effectLst>
            <a:outerShdw blurRad="114300" sx="102000" sy="102000" algn="ctr" rotWithShape="0">
              <a:prstClr val="black">
                <a:alpha val="25000"/>
              </a:prstClr>
            </a:outerShdw>
          </a:effectLst>
        </p:spPr>
        <p:txBody>
          <a:bodyPr wrap="square" lIns="180000" tIns="0" rIns="180000" bIns="0" numCol="1" spcCol="360000" rtlCol="0" anchor="ctr" anchorCtr="0">
            <a:noAutofit/>
          </a:bodyPr>
          <a:lstStyle/>
          <a:p>
            <a:pPr algn="ctr">
              <a:spcBef>
                <a:spcPts val="600"/>
              </a:spcBef>
              <a:buClr>
                <a:schemeClr val="accent5"/>
              </a:buClr>
              <a:defRPr/>
            </a:pPr>
            <a:r>
              <a:rPr kumimoji="0" lang="en-GB" sz="3200" b="1" i="0" u="none" strike="noStrike" kern="1200" cap="none" spc="0" normalizeH="0" baseline="0" noProof="0" dirty="0">
                <a:ln>
                  <a:noFill/>
                </a:ln>
                <a:solidFill>
                  <a:schemeClr val="bg1"/>
                </a:solidFill>
                <a:effectLst/>
                <a:uLnTx/>
                <a:uFillTx/>
                <a:latin typeface="Arial"/>
                <a:ea typeface="+mn-ea"/>
                <a:cs typeface="+mn-cs"/>
              </a:rPr>
              <a:t>ISG</a:t>
            </a:r>
          </a:p>
          <a:p>
            <a:pPr algn="ctr">
              <a:spcBef>
                <a:spcPts val="600"/>
              </a:spcBef>
              <a:buClr>
                <a:schemeClr val="accent5"/>
              </a:buClr>
              <a:defRPr/>
            </a:pPr>
            <a:r>
              <a:rPr kumimoji="0" lang="en-GB" sz="1100" b="1" i="0" u="none" strike="noStrike" kern="1200" cap="none" spc="0" normalizeH="0" baseline="0" noProof="0" dirty="0">
                <a:ln>
                  <a:noFill/>
                </a:ln>
                <a:solidFill>
                  <a:schemeClr val="bg1"/>
                </a:solidFill>
                <a:effectLst/>
                <a:uLnTx/>
                <a:uFillTx/>
                <a:latin typeface="Arial"/>
                <a:ea typeface="+mn-ea"/>
                <a:cs typeface="+mn-cs"/>
              </a:rPr>
              <a:t>(Infrastructure Solutions Group)</a:t>
            </a:r>
            <a:endParaRPr kumimoji="0" lang="en-GB" sz="2000" b="1" i="0" u="none" strike="noStrike" kern="1200" cap="none" spc="0" normalizeH="0" baseline="0" noProof="0" dirty="0">
              <a:ln>
                <a:noFill/>
              </a:ln>
              <a:solidFill>
                <a:schemeClr val="bg1"/>
              </a:solidFill>
              <a:effectLst/>
              <a:uLnTx/>
              <a:uFillTx/>
              <a:latin typeface="Arial"/>
              <a:ea typeface="+mn-ea"/>
              <a:cs typeface="+mn-cs"/>
            </a:endParaRPr>
          </a:p>
          <a:p>
            <a:pPr algn="just">
              <a:spcBef>
                <a:spcPts val="600"/>
              </a:spcBef>
              <a:buClr>
                <a:schemeClr val="accent5"/>
              </a:buClr>
              <a:defRPr/>
            </a:pPr>
            <a:r>
              <a:rPr kumimoji="0" lang="en-GB" sz="1500" b="0" i="0" u="none" strike="noStrike" kern="1200" cap="none" spc="0" normalizeH="0" baseline="0" noProof="0" dirty="0">
                <a:ln>
                  <a:noFill/>
                </a:ln>
                <a:solidFill>
                  <a:schemeClr val="bg1"/>
                </a:solidFill>
                <a:effectLst/>
                <a:uLnTx/>
                <a:uFillTx/>
                <a:latin typeface="Arial"/>
                <a:ea typeface="+mn-ea"/>
                <a:cs typeface="+mn-cs"/>
              </a:rPr>
              <a:t>As the only data </a:t>
            </a:r>
            <a:r>
              <a:rPr kumimoji="0" lang="en-GB" sz="1500" b="0" i="0" u="none" strike="noStrike" kern="1200" cap="none" spc="0" normalizeH="0" baseline="0" noProof="0" dirty="0" err="1">
                <a:ln>
                  <a:noFill/>
                </a:ln>
                <a:solidFill>
                  <a:schemeClr val="bg1"/>
                </a:solidFill>
                <a:effectLst/>
                <a:uLnTx/>
                <a:uFillTx/>
                <a:latin typeface="Arial"/>
                <a:ea typeface="+mn-ea"/>
                <a:cs typeface="+mn-cs"/>
              </a:rPr>
              <a:t>center</a:t>
            </a:r>
            <a:r>
              <a:rPr kumimoji="0" lang="en-GB" sz="1500" b="0" i="0" u="none" strike="noStrike" kern="1200" cap="none" spc="0" normalizeH="0" baseline="0" noProof="0" dirty="0">
                <a:ln>
                  <a:noFill/>
                </a:ln>
                <a:solidFill>
                  <a:schemeClr val="bg1"/>
                </a:solidFill>
                <a:effectLst/>
                <a:uLnTx/>
                <a:uFillTx/>
                <a:latin typeface="Arial"/>
                <a:ea typeface="+mn-ea"/>
                <a:cs typeface="+mn-cs"/>
              </a:rPr>
              <a:t> provider with end-to-end manufacturing, we offer a comprehensive suite of infrastructure solutions that encompass the entire technology stack of organizations of all sizes.</a:t>
            </a:r>
          </a:p>
        </p:txBody>
      </p:sp>
      <p:sp>
        <p:nvSpPr>
          <p:cNvPr id="13" name="TextBox 12">
            <a:extLst>
              <a:ext uri="{FF2B5EF4-FFF2-40B4-BE49-F238E27FC236}">
                <a16:creationId xmlns:a16="http://schemas.microsoft.com/office/drawing/2014/main" id="{EED80D8D-E08F-AC78-2A54-D343A6BC329E}"/>
              </a:ext>
            </a:extLst>
          </p:cNvPr>
          <p:cNvSpPr txBox="1"/>
          <p:nvPr/>
        </p:nvSpPr>
        <p:spPr>
          <a:xfrm>
            <a:off x="7962939" y="2877911"/>
            <a:ext cx="3470641" cy="2276856"/>
          </a:xfrm>
          <a:prstGeom prst="roundRect">
            <a:avLst>
              <a:gd name="adj" fmla="val 0"/>
            </a:avLst>
          </a:prstGeom>
          <a:noFill/>
          <a:effectLst>
            <a:outerShdw blurRad="114300" sx="102000" sy="102000" algn="ctr" rotWithShape="0">
              <a:prstClr val="black">
                <a:alpha val="25000"/>
              </a:prstClr>
            </a:outerShdw>
          </a:effectLst>
        </p:spPr>
        <p:txBody>
          <a:bodyPr wrap="square" lIns="180000" tIns="0" rIns="180000" bIns="0" numCol="1" spcCol="360000" rtlCol="0" anchor="ctr" anchorCtr="0">
            <a:noAutofit/>
          </a:bodyPr>
          <a:lstStyle/>
          <a:p>
            <a:pPr algn="ctr">
              <a:spcBef>
                <a:spcPts val="600"/>
              </a:spcBef>
              <a:buClr>
                <a:schemeClr val="accent5"/>
              </a:buClr>
              <a:defRPr/>
            </a:pPr>
            <a:r>
              <a:rPr lang="en-GB" sz="3200" b="1" dirty="0">
                <a:solidFill>
                  <a:schemeClr val="bg1"/>
                </a:solidFill>
                <a:latin typeface="Arial"/>
              </a:rPr>
              <a:t>SSG</a:t>
            </a:r>
          </a:p>
          <a:p>
            <a:pPr algn="ctr">
              <a:spcBef>
                <a:spcPts val="600"/>
              </a:spcBef>
              <a:buClr>
                <a:schemeClr val="accent5"/>
              </a:buClr>
              <a:defRPr/>
            </a:pPr>
            <a:r>
              <a:rPr kumimoji="0" lang="en-GB" sz="1100" b="1" i="0" u="none" strike="noStrike" kern="1200" cap="none" spc="0" normalizeH="0" baseline="0" noProof="0" dirty="0">
                <a:ln>
                  <a:noFill/>
                </a:ln>
                <a:solidFill>
                  <a:schemeClr val="bg1"/>
                </a:solidFill>
                <a:effectLst/>
                <a:uLnTx/>
                <a:uFillTx/>
                <a:latin typeface="Arial"/>
                <a:ea typeface="+mn-ea"/>
                <a:cs typeface="+mn-cs"/>
              </a:rPr>
              <a:t>(Solutions and Services Group)</a:t>
            </a:r>
          </a:p>
          <a:p>
            <a:pPr algn="just">
              <a:spcBef>
                <a:spcPts val="600"/>
              </a:spcBef>
              <a:buClr>
                <a:schemeClr val="accent5"/>
              </a:buClr>
              <a:defRPr/>
            </a:pPr>
            <a:r>
              <a:rPr kumimoji="0" lang="en-GB" sz="1500" b="0" i="0" u="none" strike="noStrike" kern="1200" cap="none" spc="0" normalizeH="0" baseline="0" noProof="0" dirty="0">
                <a:ln>
                  <a:noFill/>
                </a:ln>
                <a:solidFill>
                  <a:schemeClr val="bg1"/>
                </a:solidFill>
                <a:effectLst/>
                <a:uLnTx/>
                <a:uFillTx/>
                <a:latin typeface="Arial"/>
                <a:ea typeface="+mn-ea"/>
                <a:cs typeface="+mn-cs"/>
              </a:rPr>
              <a:t>SSG brings together all of Lenovo’s IT solutions and services across PC, infrastructure, and smart verticals, including attached and managed services, as-a-service, and our </a:t>
            </a:r>
            <a:r>
              <a:rPr kumimoji="0" lang="en-GB" sz="1500" b="0" i="0" u="none" strike="noStrike" kern="1200" cap="none" spc="0" normalizeH="0" baseline="0" noProof="0" dirty="0" err="1">
                <a:ln>
                  <a:noFill/>
                </a:ln>
                <a:solidFill>
                  <a:schemeClr val="bg1"/>
                </a:solidFill>
                <a:effectLst/>
                <a:uLnTx/>
                <a:uFillTx/>
                <a:latin typeface="Arial"/>
                <a:ea typeface="+mn-ea"/>
                <a:cs typeface="+mn-cs"/>
              </a:rPr>
              <a:t>Truscale</a:t>
            </a:r>
            <a:r>
              <a:rPr kumimoji="0" lang="en-GB" sz="1500" b="0" i="0" u="none" strike="noStrike" kern="1200" cap="none" spc="0" normalizeH="0" baseline="0" noProof="0" dirty="0">
                <a:ln>
                  <a:noFill/>
                </a:ln>
                <a:solidFill>
                  <a:schemeClr val="bg1"/>
                </a:solidFill>
                <a:effectLst/>
                <a:uLnTx/>
                <a:uFillTx/>
                <a:latin typeface="Arial"/>
                <a:ea typeface="+mn-ea"/>
                <a:cs typeface="+mn-cs"/>
              </a:rPr>
              <a:t> (</a:t>
            </a:r>
            <a:r>
              <a:rPr kumimoji="0" lang="en-GB" sz="1500" b="0" i="0" u="none" strike="noStrike" kern="1200" cap="none" spc="0" normalizeH="0" baseline="0" noProof="0" dirty="0" err="1">
                <a:ln>
                  <a:noFill/>
                </a:ln>
                <a:solidFill>
                  <a:schemeClr val="bg1"/>
                </a:solidFill>
                <a:effectLst/>
                <a:uLnTx/>
                <a:uFillTx/>
                <a:latin typeface="Arial"/>
                <a:ea typeface="+mn-ea"/>
                <a:cs typeface="+mn-cs"/>
              </a:rPr>
              <a:t>Xaas</a:t>
            </a:r>
            <a:r>
              <a:rPr kumimoji="0" lang="en-GB" sz="1500" b="0" i="0" u="none" strike="noStrike" kern="1200" cap="none" spc="0" normalizeH="0" baseline="0" noProof="0" dirty="0">
                <a:ln>
                  <a:noFill/>
                </a:ln>
                <a:solidFill>
                  <a:schemeClr val="bg1"/>
                </a:solidFill>
                <a:effectLst/>
                <a:uLnTx/>
                <a:uFillTx/>
                <a:latin typeface="Arial"/>
                <a:ea typeface="+mn-ea"/>
                <a:cs typeface="+mn-cs"/>
              </a:rPr>
              <a:t>) flagship offerings.</a:t>
            </a:r>
          </a:p>
        </p:txBody>
      </p:sp>
      <p:grpSp>
        <p:nvGrpSpPr>
          <p:cNvPr id="33" name="Group 32">
            <a:extLst>
              <a:ext uri="{FF2B5EF4-FFF2-40B4-BE49-F238E27FC236}">
                <a16:creationId xmlns:a16="http://schemas.microsoft.com/office/drawing/2014/main" id="{BE8F72DA-CF3E-93FD-39C6-6CE750EE4A98}"/>
              </a:ext>
            </a:extLst>
          </p:cNvPr>
          <p:cNvGrpSpPr/>
          <p:nvPr/>
        </p:nvGrpSpPr>
        <p:grpSpPr>
          <a:xfrm>
            <a:off x="4318960" y="1703276"/>
            <a:ext cx="3574833" cy="3337075"/>
            <a:chOff x="4318960" y="1516566"/>
            <a:chExt cx="3574833" cy="3675035"/>
          </a:xfrm>
        </p:grpSpPr>
        <p:cxnSp>
          <p:nvCxnSpPr>
            <p:cNvPr id="15" name="Straight Connector 14">
              <a:extLst>
                <a:ext uri="{FF2B5EF4-FFF2-40B4-BE49-F238E27FC236}">
                  <a16:creationId xmlns:a16="http://schemas.microsoft.com/office/drawing/2014/main" id="{C9042560-06AF-D702-D835-ECA0AC64F4C1}"/>
                </a:ext>
              </a:extLst>
            </p:cNvPr>
            <p:cNvCxnSpPr/>
            <p:nvPr/>
          </p:nvCxnSpPr>
          <p:spPr>
            <a:xfrm>
              <a:off x="4318960" y="1516566"/>
              <a:ext cx="0" cy="3675035"/>
            </a:xfrm>
            <a:prstGeom prst="line">
              <a:avLst/>
            </a:prstGeom>
            <a:ln w="12700">
              <a:solidFill>
                <a:schemeClr val="accent3"/>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0C0637F-EF53-E1C7-DCC7-D07ED9AB4823}"/>
                </a:ext>
              </a:extLst>
            </p:cNvPr>
            <p:cNvCxnSpPr/>
            <p:nvPr/>
          </p:nvCxnSpPr>
          <p:spPr>
            <a:xfrm>
              <a:off x="7893793" y="1516566"/>
              <a:ext cx="0" cy="3675035"/>
            </a:xfrm>
            <a:prstGeom prst="line">
              <a:avLst/>
            </a:prstGeom>
            <a:ln w="12700">
              <a:solidFill>
                <a:schemeClr val="accent3"/>
              </a:solidFill>
              <a:miter lim="800000"/>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B82AB102-00F7-741D-2EEF-32ADB548166E}"/>
              </a:ext>
            </a:extLst>
          </p:cNvPr>
          <p:cNvSpPr txBox="1"/>
          <p:nvPr/>
        </p:nvSpPr>
        <p:spPr>
          <a:xfrm>
            <a:off x="377588" y="283110"/>
            <a:ext cx="4078869" cy="584775"/>
          </a:xfrm>
          <a:prstGeom prst="rect">
            <a:avLst/>
          </a:prstGeom>
          <a:noFill/>
        </p:spPr>
        <p:txBody>
          <a:bodyPr wrap="square" rtlCol="0">
            <a:spAutoFit/>
          </a:bodyPr>
          <a:lstStyle/>
          <a:p>
            <a:pPr algn="l"/>
            <a:r>
              <a:rPr lang="en-US" sz="3200" b="1" dirty="0">
                <a:solidFill>
                  <a:schemeClr val="bg1"/>
                </a:solidFill>
                <a:latin typeface="Arial" pitchFamily="34" charset="0"/>
                <a:cs typeface="Arial" pitchFamily="34" charset="0"/>
              </a:rPr>
              <a:t>Business Groups</a:t>
            </a:r>
          </a:p>
        </p:txBody>
      </p:sp>
      <p:grpSp>
        <p:nvGrpSpPr>
          <p:cNvPr id="8" name="Group 7" descr="Icon: ">
            <a:extLst>
              <a:ext uri="{FF2B5EF4-FFF2-40B4-BE49-F238E27FC236}">
                <a16:creationId xmlns:a16="http://schemas.microsoft.com/office/drawing/2014/main" id="{10298154-9417-4E60-11AD-02C6CFC4E81C}"/>
              </a:ext>
            </a:extLst>
          </p:cNvPr>
          <p:cNvGrpSpPr/>
          <p:nvPr/>
        </p:nvGrpSpPr>
        <p:grpSpPr>
          <a:xfrm>
            <a:off x="1956921" y="1649798"/>
            <a:ext cx="1213974" cy="1213974"/>
            <a:chOff x="745872" y="5326324"/>
            <a:chExt cx="768096" cy="768096"/>
          </a:xfrm>
          <a:solidFill>
            <a:schemeClr val="bg1"/>
          </a:solidFill>
        </p:grpSpPr>
        <p:sp>
          <p:nvSpPr>
            <p:cNvPr id="9" name="Freeform 5">
              <a:extLst>
                <a:ext uri="{FF2B5EF4-FFF2-40B4-BE49-F238E27FC236}">
                  <a16:creationId xmlns:a16="http://schemas.microsoft.com/office/drawing/2014/main" id="{6260FBFD-984A-C5C6-94CD-AB5E550799FD}"/>
                </a:ext>
              </a:extLst>
            </p:cNvPr>
            <p:cNvSpPr>
              <a:spLocks noEditPoints="1"/>
            </p:cNvSpPr>
            <p:nvPr/>
          </p:nvSpPr>
          <p:spPr bwMode="auto">
            <a:xfrm>
              <a:off x="745872" y="5326324"/>
              <a:ext cx="768096" cy="768096"/>
            </a:xfrm>
            <a:custGeom>
              <a:avLst/>
              <a:gdLst>
                <a:gd name="T0" fmla="*/ 222 w 444"/>
                <a:gd name="T1" fmla="*/ 0 h 444"/>
                <a:gd name="T2" fmla="*/ 0 w 444"/>
                <a:gd name="T3" fmla="*/ 222 h 444"/>
                <a:gd name="T4" fmla="*/ 222 w 444"/>
                <a:gd name="T5" fmla="*/ 444 h 444"/>
                <a:gd name="T6" fmla="*/ 444 w 444"/>
                <a:gd name="T7" fmla="*/ 222 h 444"/>
                <a:gd name="T8" fmla="*/ 222 w 444"/>
                <a:gd name="T9" fmla="*/ 0 h 444"/>
                <a:gd name="T10" fmla="*/ 222 w 444"/>
                <a:gd name="T11" fmla="*/ 432 h 444"/>
                <a:gd name="T12" fmla="*/ 12 w 444"/>
                <a:gd name="T13" fmla="*/ 222 h 444"/>
                <a:gd name="T14" fmla="*/ 222 w 444"/>
                <a:gd name="T15" fmla="*/ 12 h 444"/>
                <a:gd name="T16" fmla="*/ 432 w 444"/>
                <a:gd name="T17" fmla="*/ 222 h 444"/>
                <a:gd name="T18" fmla="*/ 222 w 444"/>
                <a:gd name="T19" fmla="*/ 432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444">
                  <a:moveTo>
                    <a:pt x="222" y="0"/>
                  </a:moveTo>
                  <a:cubicBezTo>
                    <a:pt x="99" y="0"/>
                    <a:pt x="0" y="99"/>
                    <a:pt x="0" y="222"/>
                  </a:cubicBezTo>
                  <a:cubicBezTo>
                    <a:pt x="0" y="344"/>
                    <a:pt x="99" y="444"/>
                    <a:pt x="222" y="444"/>
                  </a:cubicBezTo>
                  <a:cubicBezTo>
                    <a:pt x="344" y="444"/>
                    <a:pt x="444" y="344"/>
                    <a:pt x="444" y="222"/>
                  </a:cubicBezTo>
                  <a:cubicBezTo>
                    <a:pt x="444" y="99"/>
                    <a:pt x="344" y="0"/>
                    <a:pt x="222" y="0"/>
                  </a:cubicBezTo>
                  <a:close/>
                  <a:moveTo>
                    <a:pt x="222" y="432"/>
                  </a:moveTo>
                  <a:cubicBezTo>
                    <a:pt x="106" y="432"/>
                    <a:pt x="12" y="337"/>
                    <a:pt x="12" y="222"/>
                  </a:cubicBezTo>
                  <a:cubicBezTo>
                    <a:pt x="12" y="106"/>
                    <a:pt x="106" y="12"/>
                    <a:pt x="222" y="12"/>
                  </a:cubicBezTo>
                  <a:cubicBezTo>
                    <a:pt x="338" y="12"/>
                    <a:pt x="432" y="106"/>
                    <a:pt x="432" y="222"/>
                  </a:cubicBezTo>
                  <a:cubicBezTo>
                    <a:pt x="432" y="337"/>
                    <a:pt x="338" y="432"/>
                    <a:pt x="222" y="4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 name="Graphic 9">
              <a:extLst>
                <a:ext uri="{FF2B5EF4-FFF2-40B4-BE49-F238E27FC236}">
                  <a16:creationId xmlns:a16="http://schemas.microsoft.com/office/drawing/2014/main" id="{51E36A47-D72C-BF3E-CA7D-5D705267FD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682" y="5496843"/>
              <a:ext cx="520476" cy="427058"/>
            </a:xfrm>
            <a:prstGeom prst="rect">
              <a:avLst/>
            </a:prstGeom>
          </p:spPr>
        </p:pic>
      </p:grpSp>
      <p:grpSp>
        <p:nvGrpSpPr>
          <p:cNvPr id="11" name="Group 10" descr="Icon: ">
            <a:extLst>
              <a:ext uri="{FF2B5EF4-FFF2-40B4-BE49-F238E27FC236}">
                <a16:creationId xmlns:a16="http://schemas.microsoft.com/office/drawing/2014/main" id="{479E23A6-837D-971A-031E-1A03746BAF96}"/>
              </a:ext>
            </a:extLst>
          </p:cNvPr>
          <p:cNvGrpSpPr>
            <a:grpSpLocks noChangeAspect="1"/>
          </p:cNvGrpSpPr>
          <p:nvPr/>
        </p:nvGrpSpPr>
        <p:grpSpPr>
          <a:xfrm>
            <a:off x="5495084" y="1641184"/>
            <a:ext cx="1222586" cy="1222588"/>
            <a:chOff x="5530850" y="3282951"/>
            <a:chExt cx="769937" cy="769938"/>
          </a:xfrm>
          <a:solidFill>
            <a:schemeClr val="bg1"/>
          </a:solidFill>
        </p:grpSpPr>
        <p:sp>
          <p:nvSpPr>
            <p:cNvPr id="14" name="Freeform 104">
              <a:extLst>
                <a:ext uri="{FF2B5EF4-FFF2-40B4-BE49-F238E27FC236}">
                  <a16:creationId xmlns:a16="http://schemas.microsoft.com/office/drawing/2014/main" id="{21060788-F0D0-0103-4E91-C998CA75B262}"/>
                </a:ext>
              </a:extLst>
            </p:cNvPr>
            <p:cNvSpPr>
              <a:spLocks noEditPoints="1"/>
            </p:cNvSpPr>
            <p:nvPr/>
          </p:nvSpPr>
          <p:spPr bwMode="auto">
            <a:xfrm>
              <a:off x="5530850" y="3282951"/>
              <a:ext cx="769937" cy="769938"/>
            </a:xfrm>
            <a:custGeom>
              <a:avLst/>
              <a:gdLst>
                <a:gd name="T0" fmla="*/ 283 w 565"/>
                <a:gd name="T1" fmla="*/ 0 h 565"/>
                <a:gd name="T2" fmla="*/ 0 w 565"/>
                <a:gd name="T3" fmla="*/ 282 h 565"/>
                <a:gd name="T4" fmla="*/ 283 w 565"/>
                <a:gd name="T5" fmla="*/ 565 h 565"/>
                <a:gd name="T6" fmla="*/ 565 w 565"/>
                <a:gd name="T7" fmla="*/ 282 h 565"/>
                <a:gd name="T8" fmla="*/ 283 w 565"/>
                <a:gd name="T9" fmla="*/ 0 h 565"/>
                <a:gd name="T10" fmla="*/ 283 w 565"/>
                <a:gd name="T11" fmla="*/ 18 h 565"/>
                <a:gd name="T12" fmla="*/ 547 w 565"/>
                <a:gd name="T13" fmla="*/ 282 h 565"/>
                <a:gd name="T14" fmla="*/ 283 w 565"/>
                <a:gd name="T15" fmla="*/ 547 h 565"/>
                <a:gd name="T16" fmla="*/ 18 w 565"/>
                <a:gd name="T17" fmla="*/ 282 h 565"/>
                <a:gd name="T18" fmla="*/ 283 w 565"/>
                <a:gd name="T19" fmla="*/ 18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5" h="565">
                  <a:moveTo>
                    <a:pt x="283" y="0"/>
                  </a:moveTo>
                  <a:cubicBezTo>
                    <a:pt x="127" y="0"/>
                    <a:pt x="0" y="126"/>
                    <a:pt x="0" y="282"/>
                  </a:cubicBezTo>
                  <a:cubicBezTo>
                    <a:pt x="0" y="438"/>
                    <a:pt x="127" y="565"/>
                    <a:pt x="283" y="565"/>
                  </a:cubicBezTo>
                  <a:cubicBezTo>
                    <a:pt x="438" y="565"/>
                    <a:pt x="565" y="438"/>
                    <a:pt x="565" y="282"/>
                  </a:cubicBezTo>
                  <a:cubicBezTo>
                    <a:pt x="565" y="126"/>
                    <a:pt x="438" y="0"/>
                    <a:pt x="283" y="0"/>
                  </a:cubicBezTo>
                  <a:moveTo>
                    <a:pt x="283" y="18"/>
                  </a:moveTo>
                  <a:cubicBezTo>
                    <a:pt x="429" y="18"/>
                    <a:pt x="547" y="136"/>
                    <a:pt x="547" y="282"/>
                  </a:cubicBezTo>
                  <a:cubicBezTo>
                    <a:pt x="547" y="428"/>
                    <a:pt x="429" y="547"/>
                    <a:pt x="283" y="547"/>
                  </a:cubicBezTo>
                  <a:cubicBezTo>
                    <a:pt x="136" y="547"/>
                    <a:pt x="18" y="428"/>
                    <a:pt x="18" y="282"/>
                  </a:cubicBezTo>
                  <a:cubicBezTo>
                    <a:pt x="18" y="136"/>
                    <a:pt x="136" y="18"/>
                    <a:pt x="283"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5">
              <a:extLst>
                <a:ext uri="{FF2B5EF4-FFF2-40B4-BE49-F238E27FC236}">
                  <a16:creationId xmlns:a16="http://schemas.microsoft.com/office/drawing/2014/main" id="{FB3583FD-AD97-4681-2D96-9ABADAD5356C}"/>
                </a:ext>
              </a:extLst>
            </p:cNvPr>
            <p:cNvSpPr>
              <a:spLocks noEditPoints="1"/>
            </p:cNvSpPr>
            <p:nvPr/>
          </p:nvSpPr>
          <p:spPr bwMode="auto">
            <a:xfrm>
              <a:off x="5722938" y="3427413"/>
              <a:ext cx="385762" cy="481013"/>
            </a:xfrm>
            <a:custGeom>
              <a:avLst/>
              <a:gdLst>
                <a:gd name="T0" fmla="*/ 142 w 283"/>
                <a:gd name="T1" fmla="*/ 336 h 353"/>
                <a:gd name="T2" fmla="*/ 19 w 283"/>
                <a:gd name="T3" fmla="*/ 299 h 353"/>
                <a:gd name="T4" fmla="*/ 19 w 283"/>
                <a:gd name="T5" fmla="*/ 246 h 353"/>
                <a:gd name="T6" fmla="*/ 142 w 283"/>
                <a:gd name="T7" fmla="*/ 272 h 353"/>
                <a:gd name="T8" fmla="*/ 264 w 283"/>
                <a:gd name="T9" fmla="*/ 246 h 353"/>
                <a:gd name="T10" fmla="*/ 264 w 283"/>
                <a:gd name="T11" fmla="*/ 299 h 353"/>
                <a:gd name="T12" fmla="*/ 142 w 283"/>
                <a:gd name="T13" fmla="*/ 335 h 353"/>
                <a:gd name="T14" fmla="*/ 142 w 283"/>
                <a:gd name="T15" fmla="*/ 17 h 353"/>
                <a:gd name="T16" fmla="*/ 264 w 283"/>
                <a:gd name="T17" fmla="*/ 54 h 353"/>
                <a:gd name="T18" fmla="*/ 142 w 283"/>
                <a:gd name="T19" fmla="*/ 90 h 353"/>
                <a:gd name="T20" fmla="*/ 19 w 283"/>
                <a:gd name="T21" fmla="*/ 54 h 353"/>
                <a:gd name="T22" fmla="*/ 142 w 283"/>
                <a:gd name="T23" fmla="*/ 17 h 353"/>
                <a:gd name="T24" fmla="*/ 264 w 283"/>
                <a:gd name="T25" fmla="*/ 136 h 353"/>
                <a:gd name="T26" fmla="*/ 141 w 283"/>
                <a:gd name="T27" fmla="*/ 173 h 353"/>
                <a:gd name="T28" fmla="*/ 19 w 283"/>
                <a:gd name="T29" fmla="*/ 136 h 353"/>
                <a:gd name="T30" fmla="*/ 19 w 283"/>
                <a:gd name="T31" fmla="*/ 82 h 353"/>
                <a:gd name="T32" fmla="*/ 141 w 283"/>
                <a:gd name="T33" fmla="*/ 108 h 353"/>
                <a:gd name="T34" fmla="*/ 264 w 283"/>
                <a:gd name="T35" fmla="*/ 82 h 353"/>
                <a:gd name="T36" fmla="*/ 264 w 283"/>
                <a:gd name="T37" fmla="*/ 136 h 353"/>
                <a:gd name="T38" fmla="*/ 264 w 283"/>
                <a:gd name="T39" fmla="*/ 218 h 353"/>
                <a:gd name="T40" fmla="*/ 264 w 283"/>
                <a:gd name="T41" fmla="*/ 218 h 353"/>
                <a:gd name="T42" fmla="*/ 141 w 283"/>
                <a:gd name="T43" fmla="*/ 254 h 353"/>
                <a:gd name="T44" fmla="*/ 19 w 283"/>
                <a:gd name="T45" fmla="*/ 218 h 353"/>
                <a:gd name="T46" fmla="*/ 19 w 283"/>
                <a:gd name="T47" fmla="*/ 164 h 353"/>
                <a:gd name="T48" fmla="*/ 141 w 283"/>
                <a:gd name="T49" fmla="*/ 190 h 353"/>
                <a:gd name="T50" fmla="*/ 264 w 283"/>
                <a:gd name="T51" fmla="*/ 164 h 353"/>
                <a:gd name="T52" fmla="*/ 264 w 283"/>
                <a:gd name="T53" fmla="*/ 218 h 353"/>
                <a:gd name="T54" fmla="*/ 142 w 283"/>
                <a:gd name="T55" fmla="*/ 0 h 353"/>
                <a:gd name="T56" fmla="*/ 0 w 283"/>
                <a:gd name="T57" fmla="*/ 54 h 353"/>
                <a:gd name="T58" fmla="*/ 0 w 283"/>
                <a:gd name="T59" fmla="*/ 136 h 353"/>
                <a:gd name="T60" fmla="*/ 0 w 283"/>
                <a:gd name="T61" fmla="*/ 218 h 353"/>
                <a:gd name="T62" fmla="*/ 0 w 283"/>
                <a:gd name="T63" fmla="*/ 299 h 353"/>
                <a:gd name="T64" fmla="*/ 0 w 283"/>
                <a:gd name="T65" fmla="*/ 299 h 353"/>
                <a:gd name="T66" fmla="*/ 141 w 283"/>
                <a:gd name="T67" fmla="*/ 353 h 353"/>
                <a:gd name="T68" fmla="*/ 283 w 283"/>
                <a:gd name="T69" fmla="*/ 299 h 353"/>
                <a:gd name="T70" fmla="*/ 283 w 283"/>
                <a:gd name="T71" fmla="*/ 54 h 353"/>
                <a:gd name="T72" fmla="*/ 142 w 283"/>
                <a:gd name="T73"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3" h="353">
                  <a:moveTo>
                    <a:pt x="142" y="336"/>
                  </a:moveTo>
                  <a:cubicBezTo>
                    <a:pt x="66" y="336"/>
                    <a:pt x="19" y="314"/>
                    <a:pt x="19" y="299"/>
                  </a:cubicBezTo>
                  <a:cubicBezTo>
                    <a:pt x="19" y="246"/>
                    <a:pt x="19" y="246"/>
                    <a:pt x="19" y="246"/>
                  </a:cubicBezTo>
                  <a:cubicBezTo>
                    <a:pt x="45" y="263"/>
                    <a:pt x="94" y="272"/>
                    <a:pt x="142" y="272"/>
                  </a:cubicBezTo>
                  <a:cubicBezTo>
                    <a:pt x="189" y="272"/>
                    <a:pt x="238" y="263"/>
                    <a:pt x="264" y="246"/>
                  </a:cubicBezTo>
                  <a:cubicBezTo>
                    <a:pt x="264" y="299"/>
                    <a:pt x="264" y="299"/>
                    <a:pt x="264" y="299"/>
                  </a:cubicBezTo>
                  <a:cubicBezTo>
                    <a:pt x="264" y="314"/>
                    <a:pt x="217" y="335"/>
                    <a:pt x="142" y="335"/>
                  </a:cubicBezTo>
                  <a:moveTo>
                    <a:pt x="142" y="17"/>
                  </a:moveTo>
                  <a:cubicBezTo>
                    <a:pt x="217" y="17"/>
                    <a:pt x="264" y="39"/>
                    <a:pt x="264" y="54"/>
                  </a:cubicBezTo>
                  <a:cubicBezTo>
                    <a:pt x="264" y="69"/>
                    <a:pt x="217" y="90"/>
                    <a:pt x="142" y="90"/>
                  </a:cubicBezTo>
                  <a:cubicBezTo>
                    <a:pt x="66" y="90"/>
                    <a:pt x="19" y="69"/>
                    <a:pt x="19" y="54"/>
                  </a:cubicBezTo>
                  <a:cubicBezTo>
                    <a:pt x="19" y="39"/>
                    <a:pt x="66" y="17"/>
                    <a:pt x="142" y="17"/>
                  </a:cubicBezTo>
                  <a:moveTo>
                    <a:pt x="264" y="136"/>
                  </a:moveTo>
                  <a:cubicBezTo>
                    <a:pt x="264" y="152"/>
                    <a:pt x="217" y="173"/>
                    <a:pt x="141" y="173"/>
                  </a:cubicBezTo>
                  <a:cubicBezTo>
                    <a:pt x="66" y="173"/>
                    <a:pt x="19" y="152"/>
                    <a:pt x="19" y="136"/>
                  </a:cubicBezTo>
                  <a:cubicBezTo>
                    <a:pt x="19" y="82"/>
                    <a:pt x="19" y="82"/>
                    <a:pt x="19" y="82"/>
                  </a:cubicBezTo>
                  <a:cubicBezTo>
                    <a:pt x="45" y="99"/>
                    <a:pt x="94" y="108"/>
                    <a:pt x="141" y="108"/>
                  </a:cubicBezTo>
                  <a:cubicBezTo>
                    <a:pt x="189" y="108"/>
                    <a:pt x="238" y="99"/>
                    <a:pt x="264" y="82"/>
                  </a:cubicBezTo>
                  <a:lnTo>
                    <a:pt x="264" y="136"/>
                  </a:lnTo>
                  <a:close/>
                  <a:moveTo>
                    <a:pt x="264" y="218"/>
                  </a:moveTo>
                  <a:cubicBezTo>
                    <a:pt x="264" y="218"/>
                    <a:pt x="264" y="218"/>
                    <a:pt x="264" y="218"/>
                  </a:cubicBezTo>
                  <a:cubicBezTo>
                    <a:pt x="264" y="233"/>
                    <a:pt x="217" y="254"/>
                    <a:pt x="141" y="254"/>
                  </a:cubicBezTo>
                  <a:cubicBezTo>
                    <a:pt x="66" y="254"/>
                    <a:pt x="19" y="233"/>
                    <a:pt x="19" y="218"/>
                  </a:cubicBezTo>
                  <a:cubicBezTo>
                    <a:pt x="19" y="164"/>
                    <a:pt x="19" y="164"/>
                    <a:pt x="19" y="164"/>
                  </a:cubicBezTo>
                  <a:cubicBezTo>
                    <a:pt x="45" y="181"/>
                    <a:pt x="94" y="190"/>
                    <a:pt x="141" y="190"/>
                  </a:cubicBezTo>
                  <a:cubicBezTo>
                    <a:pt x="189" y="190"/>
                    <a:pt x="238" y="181"/>
                    <a:pt x="264" y="164"/>
                  </a:cubicBezTo>
                  <a:lnTo>
                    <a:pt x="264" y="218"/>
                  </a:lnTo>
                  <a:close/>
                  <a:moveTo>
                    <a:pt x="142" y="0"/>
                  </a:moveTo>
                  <a:cubicBezTo>
                    <a:pt x="73" y="0"/>
                    <a:pt x="0" y="19"/>
                    <a:pt x="0" y="54"/>
                  </a:cubicBezTo>
                  <a:cubicBezTo>
                    <a:pt x="0" y="136"/>
                    <a:pt x="0" y="136"/>
                    <a:pt x="0" y="136"/>
                  </a:cubicBezTo>
                  <a:cubicBezTo>
                    <a:pt x="0" y="218"/>
                    <a:pt x="0" y="218"/>
                    <a:pt x="0" y="218"/>
                  </a:cubicBezTo>
                  <a:cubicBezTo>
                    <a:pt x="0" y="299"/>
                    <a:pt x="0" y="299"/>
                    <a:pt x="0" y="299"/>
                  </a:cubicBezTo>
                  <a:cubicBezTo>
                    <a:pt x="0" y="299"/>
                    <a:pt x="0" y="299"/>
                    <a:pt x="0" y="299"/>
                  </a:cubicBezTo>
                  <a:cubicBezTo>
                    <a:pt x="1" y="334"/>
                    <a:pt x="73" y="353"/>
                    <a:pt x="141" y="353"/>
                  </a:cubicBezTo>
                  <a:cubicBezTo>
                    <a:pt x="210" y="353"/>
                    <a:pt x="282" y="334"/>
                    <a:pt x="283" y="299"/>
                  </a:cubicBezTo>
                  <a:cubicBezTo>
                    <a:pt x="283" y="54"/>
                    <a:pt x="283" y="54"/>
                    <a:pt x="283" y="54"/>
                  </a:cubicBezTo>
                  <a:cubicBezTo>
                    <a:pt x="283" y="19"/>
                    <a:pt x="210" y="0"/>
                    <a:pt x="14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06">
              <a:extLst>
                <a:ext uri="{FF2B5EF4-FFF2-40B4-BE49-F238E27FC236}">
                  <a16:creationId xmlns:a16="http://schemas.microsoft.com/office/drawing/2014/main" id="{3ED607AB-B9A8-5AC2-0BD9-3FEBC2590EED}"/>
                </a:ext>
              </a:extLst>
            </p:cNvPr>
            <p:cNvSpPr>
              <a:spLocks noChangeArrowheads="1"/>
            </p:cNvSpPr>
            <p:nvPr/>
          </p:nvSpPr>
          <p:spPr bwMode="auto">
            <a:xfrm>
              <a:off x="6029325" y="3586163"/>
              <a:ext cx="26987"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07">
              <a:extLst>
                <a:ext uri="{FF2B5EF4-FFF2-40B4-BE49-F238E27FC236}">
                  <a16:creationId xmlns:a16="http://schemas.microsoft.com/office/drawing/2014/main" id="{924E2624-A67A-325A-8D5A-EAE8555C5DF4}"/>
                </a:ext>
              </a:extLst>
            </p:cNvPr>
            <p:cNvSpPr>
              <a:spLocks noChangeArrowheads="1"/>
            </p:cNvSpPr>
            <p:nvPr/>
          </p:nvSpPr>
          <p:spPr bwMode="auto">
            <a:xfrm>
              <a:off x="6029325" y="3697288"/>
              <a:ext cx="26987"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08">
              <a:extLst>
                <a:ext uri="{FF2B5EF4-FFF2-40B4-BE49-F238E27FC236}">
                  <a16:creationId xmlns:a16="http://schemas.microsoft.com/office/drawing/2014/main" id="{B04BA269-F76C-CCC3-9744-ED5D1F603831}"/>
                </a:ext>
              </a:extLst>
            </p:cNvPr>
            <p:cNvSpPr>
              <a:spLocks noChangeArrowheads="1"/>
            </p:cNvSpPr>
            <p:nvPr/>
          </p:nvSpPr>
          <p:spPr bwMode="auto">
            <a:xfrm>
              <a:off x="6029325" y="3808413"/>
              <a:ext cx="26987"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1" name="Group 20" descr="Icon: ">
            <a:extLst>
              <a:ext uri="{FF2B5EF4-FFF2-40B4-BE49-F238E27FC236}">
                <a16:creationId xmlns:a16="http://schemas.microsoft.com/office/drawing/2014/main" id="{1B8D6BC3-A6AE-6C2B-2E47-DDAB2177D974}"/>
              </a:ext>
            </a:extLst>
          </p:cNvPr>
          <p:cNvGrpSpPr/>
          <p:nvPr/>
        </p:nvGrpSpPr>
        <p:grpSpPr>
          <a:xfrm>
            <a:off x="9086966" y="1641184"/>
            <a:ext cx="1222588" cy="1222588"/>
            <a:chOff x="5709858" y="5324482"/>
            <a:chExt cx="769938" cy="769938"/>
          </a:xfrm>
          <a:solidFill>
            <a:schemeClr val="bg1"/>
          </a:solidFill>
        </p:grpSpPr>
        <p:sp>
          <p:nvSpPr>
            <p:cNvPr id="22" name="Freeform 47">
              <a:extLst>
                <a:ext uri="{FF2B5EF4-FFF2-40B4-BE49-F238E27FC236}">
                  <a16:creationId xmlns:a16="http://schemas.microsoft.com/office/drawing/2014/main" id="{064A560A-4C3A-E0AE-75D2-223AA40373D5}"/>
                </a:ext>
              </a:extLst>
            </p:cNvPr>
            <p:cNvSpPr>
              <a:spLocks noEditPoints="1"/>
            </p:cNvSpPr>
            <p:nvPr/>
          </p:nvSpPr>
          <p:spPr bwMode="auto">
            <a:xfrm>
              <a:off x="5709858" y="5324482"/>
              <a:ext cx="769938" cy="769938"/>
            </a:xfrm>
            <a:custGeom>
              <a:avLst/>
              <a:gdLst>
                <a:gd name="T0" fmla="*/ 282 w 565"/>
                <a:gd name="T1" fmla="*/ 0 h 565"/>
                <a:gd name="T2" fmla="*/ 0 w 565"/>
                <a:gd name="T3" fmla="*/ 282 h 565"/>
                <a:gd name="T4" fmla="*/ 282 w 565"/>
                <a:gd name="T5" fmla="*/ 565 h 565"/>
                <a:gd name="T6" fmla="*/ 565 w 565"/>
                <a:gd name="T7" fmla="*/ 282 h 565"/>
                <a:gd name="T8" fmla="*/ 282 w 565"/>
                <a:gd name="T9" fmla="*/ 0 h 565"/>
                <a:gd name="T10" fmla="*/ 282 w 565"/>
                <a:gd name="T11" fmla="*/ 18 h 565"/>
                <a:gd name="T12" fmla="*/ 547 w 565"/>
                <a:gd name="T13" fmla="*/ 282 h 565"/>
                <a:gd name="T14" fmla="*/ 282 w 565"/>
                <a:gd name="T15" fmla="*/ 547 h 565"/>
                <a:gd name="T16" fmla="*/ 18 w 565"/>
                <a:gd name="T17" fmla="*/ 282 h 565"/>
                <a:gd name="T18" fmla="*/ 282 w 565"/>
                <a:gd name="T19" fmla="*/ 18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5" h="565">
                  <a:moveTo>
                    <a:pt x="282" y="0"/>
                  </a:moveTo>
                  <a:cubicBezTo>
                    <a:pt x="126" y="0"/>
                    <a:pt x="0" y="126"/>
                    <a:pt x="0" y="282"/>
                  </a:cubicBezTo>
                  <a:cubicBezTo>
                    <a:pt x="0" y="438"/>
                    <a:pt x="126" y="565"/>
                    <a:pt x="282" y="565"/>
                  </a:cubicBezTo>
                  <a:cubicBezTo>
                    <a:pt x="438" y="565"/>
                    <a:pt x="565" y="438"/>
                    <a:pt x="565" y="282"/>
                  </a:cubicBezTo>
                  <a:cubicBezTo>
                    <a:pt x="565" y="126"/>
                    <a:pt x="438" y="0"/>
                    <a:pt x="282" y="0"/>
                  </a:cubicBezTo>
                  <a:moveTo>
                    <a:pt x="282" y="18"/>
                  </a:moveTo>
                  <a:cubicBezTo>
                    <a:pt x="428" y="18"/>
                    <a:pt x="547" y="136"/>
                    <a:pt x="547" y="282"/>
                  </a:cubicBezTo>
                  <a:cubicBezTo>
                    <a:pt x="547" y="428"/>
                    <a:pt x="428" y="547"/>
                    <a:pt x="282" y="547"/>
                  </a:cubicBezTo>
                  <a:cubicBezTo>
                    <a:pt x="136" y="547"/>
                    <a:pt x="18" y="428"/>
                    <a:pt x="18" y="282"/>
                  </a:cubicBezTo>
                  <a:cubicBezTo>
                    <a:pt x="18" y="136"/>
                    <a:pt x="136" y="18"/>
                    <a:pt x="282"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3" name="Graphic 22">
              <a:extLst>
                <a:ext uri="{FF2B5EF4-FFF2-40B4-BE49-F238E27FC236}">
                  <a16:creationId xmlns:a16="http://schemas.microsoft.com/office/drawing/2014/main" id="{35F01AB7-77DA-81C2-4CA0-F17B657C93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56702" y="5471326"/>
              <a:ext cx="476250" cy="476250"/>
            </a:xfrm>
            <a:prstGeom prst="rect">
              <a:avLst/>
            </a:prstGeom>
          </p:spPr>
        </p:pic>
      </p:grpSp>
    </p:spTree>
    <p:extLst>
      <p:ext uri="{BB962C8B-B14F-4D97-AF65-F5344CB8AC3E}">
        <p14:creationId xmlns:p14="http://schemas.microsoft.com/office/powerpoint/2010/main" val="367417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730827-6B14-482F-AAAC-CC679072DAFC}"/>
              </a:ext>
            </a:extLst>
          </p:cNvPr>
          <p:cNvSpPr>
            <a:spLocks noGrp="1"/>
          </p:cNvSpPr>
          <p:nvPr>
            <p:ph type="title"/>
          </p:nvPr>
        </p:nvSpPr>
        <p:spPr>
          <a:xfrm>
            <a:off x="548640" y="403124"/>
            <a:ext cx="5299159" cy="873786"/>
          </a:xfrm>
        </p:spPr>
        <p:txBody>
          <a:bodyPr/>
          <a:lstStyle/>
          <a:p>
            <a:r>
              <a:rPr lang="en-US"/>
              <a:t>Deal Registration &amp; Special Bid Pricing</a:t>
            </a:r>
          </a:p>
        </p:txBody>
      </p:sp>
      <p:graphicFrame>
        <p:nvGraphicFramePr>
          <p:cNvPr id="2" name="Table 7">
            <a:extLst>
              <a:ext uri="{FF2B5EF4-FFF2-40B4-BE49-F238E27FC236}">
                <a16:creationId xmlns:a16="http://schemas.microsoft.com/office/drawing/2014/main" id="{D5F2FC82-6586-4B09-A31F-5EB94A8E960D}"/>
              </a:ext>
            </a:extLst>
          </p:cNvPr>
          <p:cNvGraphicFramePr>
            <a:graphicFrameLocks noGrp="1"/>
          </p:cNvGraphicFramePr>
          <p:nvPr/>
        </p:nvGraphicFramePr>
        <p:xfrm>
          <a:off x="561756" y="1546045"/>
          <a:ext cx="11494249" cy="2809155"/>
        </p:xfrm>
        <a:graphic>
          <a:graphicData uri="http://schemas.openxmlformats.org/drawingml/2006/table">
            <a:tbl>
              <a:tblPr firstRow="1" bandRow="1">
                <a:tableStyleId>{2D5ABB26-0587-4C30-8999-92F81FD0307C}</a:tableStyleId>
              </a:tblPr>
              <a:tblGrid>
                <a:gridCol w="1381510">
                  <a:extLst>
                    <a:ext uri="{9D8B030D-6E8A-4147-A177-3AD203B41FA5}">
                      <a16:colId xmlns:a16="http://schemas.microsoft.com/office/drawing/2014/main" val="3447922583"/>
                    </a:ext>
                  </a:extLst>
                </a:gridCol>
                <a:gridCol w="3370913">
                  <a:extLst>
                    <a:ext uri="{9D8B030D-6E8A-4147-A177-3AD203B41FA5}">
                      <a16:colId xmlns:a16="http://schemas.microsoft.com/office/drawing/2014/main" val="1692501706"/>
                    </a:ext>
                  </a:extLst>
                </a:gridCol>
                <a:gridCol w="3370913">
                  <a:extLst>
                    <a:ext uri="{9D8B030D-6E8A-4147-A177-3AD203B41FA5}">
                      <a16:colId xmlns:a16="http://schemas.microsoft.com/office/drawing/2014/main" val="2547498098"/>
                    </a:ext>
                  </a:extLst>
                </a:gridCol>
                <a:gridCol w="3370913">
                  <a:extLst>
                    <a:ext uri="{9D8B030D-6E8A-4147-A177-3AD203B41FA5}">
                      <a16:colId xmlns:a16="http://schemas.microsoft.com/office/drawing/2014/main" val="2148209909"/>
                    </a:ext>
                  </a:extLst>
                </a:gridCol>
              </a:tblGrid>
              <a:tr h="335193">
                <a:tc>
                  <a:txBody>
                    <a:bodyPr/>
                    <a:lstStyle/>
                    <a:p>
                      <a:endParaRPr lang="en-US" sz="1600">
                        <a:solidFill>
                          <a:schemeClr val="accent5"/>
                        </a:solidFill>
                      </a:endParaRPr>
                    </a:p>
                  </a:txBody>
                  <a:tcPr marL="91416" marR="91416" marT="45708" marB="45708">
                    <a:lnB w="12700" cap="flat" cmpd="sng" algn="ctr">
                      <a:solidFill>
                        <a:schemeClr val="bg1"/>
                      </a:solidFill>
                      <a:prstDash val="solid"/>
                      <a:round/>
                      <a:headEnd type="none" w="med" len="med"/>
                      <a:tailEnd type="none" w="med" len="med"/>
                    </a:lnB>
                  </a:tcPr>
                </a:tc>
                <a:tc>
                  <a:txBody>
                    <a:bodyPr/>
                    <a:lstStyle/>
                    <a:p>
                      <a:r>
                        <a:rPr lang="en-US" sz="1600" b="1">
                          <a:solidFill>
                            <a:srgbClr val="C9D0F0"/>
                          </a:solidFill>
                        </a:rPr>
                        <a:t>IDG Deal Reg (not SMB)</a:t>
                      </a:r>
                    </a:p>
                  </a:txBody>
                  <a:tcPr marL="91416" marR="91416" marT="45708" marB="45708">
                    <a:lnB w="12700" cap="flat" cmpd="sng" algn="ctr">
                      <a:solidFill>
                        <a:schemeClr val="bg1"/>
                      </a:solidFill>
                      <a:prstDash val="solid"/>
                      <a:round/>
                      <a:headEnd type="none" w="med" len="med"/>
                      <a:tailEnd type="none" w="med" len="med"/>
                    </a:lnB>
                  </a:tcPr>
                </a:tc>
                <a:tc>
                  <a:txBody>
                    <a:bodyPr/>
                    <a:lstStyle/>
                    <a:p>
                      <a:r>
                        <a:rPr lang="en-US" sz="1600" b="1">
                          <a:solidFill>
                            <a:srgbClr val="C9D0F0"/>
                          </a:solidFill>
                        </a:rPr>
                        <a:t>IDG SMB Deal Reg </a:t>
                      </a:r>
                    </a:p>
                  </a:txBody>
                  <a:tcPr marL="91416" marR="91416" marT="45708" marB="45708">
                    <a:lnB w="12700" cap="flat" cmpd="sng" algn="ctr">
                      <a:solidFill>
                        <a:schemeClr val="bg1"/>
                      </a:solidFill>
                      <a:prstDash val="solid"/>
                      <a:round/>
                      <a:headEnd type="none" w="med" len="med"/>
                      <a:tailEnd type="none" w="med" len="med"/>
                    </a:lnB>
                  </a:tcPr>
                </a:tc>
                <a:tc>
                  <a:txBody>
                    <a:bodyPr/>
                    <a:lstStyle/>
                    <a:p>
                      <a:r>
                        <a:rPr lang="en-US" sz="1600" b="1">
                          <a:solidFill>
                            <a:srgbClr val="C9D0F0"/>
                          </a:solidFill>
                        </a:rPr>
                        <a:t>ISG Deal Reg</a:t>
                      </a:r>
                    </a:p>
                  </a:txBody>
                  <a:tcPr marL="91416" marR="91416" marT="45708" marB="45708">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45788117"/>
                  </a:ext>
                </a:extLst>
              </a:tr>
              <a:tr h="758283">
                <a:tc>
                  <a:txBody>
                    <a:bodyPr/>
                    <a:lstStyle/>
                    <a:p>
                      <a:r>
                        <a:rPr lang="en-US" sz="1400" b="1">
                          <a:solidFill>
                            <a:srgbClr val="C9D0F0"/>
                          </a:solidFill>
                        </a:rPr>
                        <a:t>Special Bid Pricing granted for</a:t>
                      </a:r>
                    </a:p>
                  </a:txBody>
                  <a:tcPr marL="91416" marR="91416" marT="45708" marB="4570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solidFill>
                            <a:schemeClr val="bg1"/>
                          </a:solidFill>
                        </a:rPr>
                        <a:t>A specific </a:t>
                      </a:r>
                      <a:r>
                        <a:rPr lang="en-US" sz="1400" b="1" i="1">
                          <a:solidFill>
                            <a:srgbClr val="F26A52"/>
                          </a:solidFill>
                        </a:rPr>
                        <a:t>opportunity</a:t>
                      </a:r>
                      <a:r>
                        <a:rPr lang="en-US" sz="1400" b="1" i="1">
                          <a:solidFill>
                            <a:schemeClr val="bg1"/>
                          </a:solidFill>
                        </a:rPr>
                        <a:t> </a:t>
                      </a:r>
                      <a:r>
                        <a:rPr lang="en-US" sz="1400" b="0" i="0">
                          <a:solidFill>
                            <a:schemeClr val="bg1"/>
                          </a:solidFill>
                        </a:rPr>
                        <a:t>(has an assigned Lenovo end user rep)</a:t>
                      </a:r>
                    </a:p>
                  </a:txBody>
                  <a:tcPr marL="91416" marR="91416" marT="45708" marB="4570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solidFill>
                            <a:schemeClr val="bg1"/>
                          </a:solidFill>
                        </a:rPr>
                        <a:t>A specific </a:t>
                      </a:r>
                      <a:r>
                        <a:rPr lang="en-US" sz="1400" b="1" i="1">
                          <a:solidFill>
                            <a:srgbClr val="E1251B"/>
                          </a:solidFill>
                        </a:rPr>
                        <a:t>customer</a:t>
                      </a:r>
                      <a:r>
                        <a:rPr lang="en-US" sz="1400" b="1" i="1">
                          <a:solidFill>
                            <a:schemeClr val="bg1"/>
                          </a:solidFill>
                        </a:rPr>
                        <a:t> (classified as a SMB account) that </a:t>
                      </a:r>
                      <a:r>
                        <a:rPr lang="en-US" sz="1400">
                          <a:solidFill>
                            <a:schemeClr val="bg1"/>
                          </a:solidFill>
                        </a:rPr>
                        <a:t>isn’t covered by a Lenovo end user rep.</a:t>
                      </a:r>
                    </a:p>
                  </a:txBody>
                  <a:tcPr marL="91416" marR="91416" marT="45708" marB="4570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solidFill>
                            <a:schemeClr val="bg1"/>
                          </a:solidFill>
                        </a:rPr>
                        <a:t>A specific </a:t>
                      </a:r>
                      <a:r>
                        <a:rPr lang="en-US" sz="1400" b="1" i="1">
                          <a:solidFill>
                            <a:srgbClr val="E1251B"/>
                          </a:solidFill>
                        </a:rPr>
                        <a:t>customer</a:t>
                      </a:r>
                      <a:r>
                        <a:rPr lang="en-US" sz="1400" b="1" i="1">
                          <a:solidFill>
                            <a:schemeClr val="bg1"/>
                          </a:solidFill>
                        </a:rPr>
                        <a:t> account</a:t>
                      </a:r>
                    </a:p>
                  </a:txBody>
                  <a:tcPr marL="91416" marR="91416" marT="45708" marB="4570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1888857"/>
                  </a:ext>
                </a:extLst>
              </a:tr>
              <a:tr h="366258">
                <a:tc>
                  <a:txBody>
                    <a:bodyPr/>
                    <a:lstStyle/>
                    <a:p>
                      <a:r>
                        <a:rPr lang="en-US" sz="1400" b="1">
                          <a:solidFill>
                            <a:srgbClr val="C9D0F0"/>
                          </a:solidFill>
                        </a:rPr>
                        <a:t>Available to</a:t>
                      </a:r>
                    </a:p>
                  </a:txBody>
                  <a:tcPr marL="91416" marR="91416" marT="45708" marB="4570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solidFill>
                            <a:schemeClr val="bg1"/>
                          </a:solidFill>
                        </a:rPr>
                        <a:t>Partner with Approved Deal Reg</a:t>
                      </a:r>
                    </a:p>
                  </a:txBody>
                  <a:tcPr marL="91416" marR="91416" marT="45708" marB="4570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400">
                          <a:solidFill>
                            <a:schemeClr val="bg1"/>
                          </a:solidFill>
                        </a:rPr>
                        <a:t>Partner with Approved Deal Reg</a:t>
                      </a:r>
                    </a:p>
                  </a:txBody>
                  <a:tcPr marL="91416" marR="91416" marT="45708" marB="4570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solidFill>
                            <a:schemeClr val="bg1"/>
                          </a:solidFill>
                        </a:rPr>
                        <a:t>Partner with Approved Deal Reg</a:t>
                      </a:r>
                    </a:p>
                  </a:txBody>
                  <a:tcPr marL="91416" marR="91416" marT="45708" marB="4570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45187573"/>
                  </a:ext>
                </a:extLst>
              </a:tr>
              <a:tr h="308931">
                <a:tc>
                  <a:txBody>
                    <a:bodyPr/>
                    <a:lstStyle/>
                    <a:p>
                      <a:r>
                        <a:rPr lang="en-US" sz="1400" b="1">
                          <a:solidFill>
                            <a:srgbClr val="C9D0F0"/>
                          </a:solidFill>
                        </a:rPr>
                        <a:t>Deal size</a:t>
                      </a:r>
                    </a:p>
                  </a:txBody>
                  <a:tcPr marL="91416" marR="91416" marT="45708" marB="4570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solidFill>
                            <a:schemeClr val="bg1"/>
                          </a:solidFill>
                        </a:rPr>
                        <a:t>-</a:t>
                      </a:r>
                    </a:p>
                  </a:txBody>
                  <a:tcPr marL="91416" marR="91416" marT="45708" marB="4570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solidFill>
                            <a:schemeClr val="bg1"/>
                          </a:solidFill>
                        </a:rPr>
                        <a:t> -</a:t>
                      </a:r>
                    </a:p>
                  </a:txBody>
                  <a:tcPr marL="91416" marR="91416" marT="45708" marB="4570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solidFill>
                            <a:schemeClr val="bg1"/>
                          </a:solidFill>
                        </a:rPr>
                        <a:t>-</a:t>
                      </a:r>
                    </a:p>
                  </a:txBody>
                  <a:tcPr marL="91416" marR="91416" marT="45708" marB="4570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63056589"/>
                  </a:ext>
                </a:extLst>
              </a:tr>
              <a:tr h="308931">
                <a:tc>
                  <a:txBody>
                    <a:bodyPr/>
                    <a:lstStyle/>
                    <a:p>
                      <a:r>
                        <a:rPr lang="en-US" sz="1400" b="1">
                          <a:solidFill>
                            <a:srgbClr val="C9D0F0"/>
                          </a:solidFill>
                        </a:rPr>
                        <a:t>Duration</a:t>
                      </a:r>
                    </a:p>
                  </a:txBody>
                  <a:tcPr marL="91416" marR="91416" marT="45708" marB="4570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solidFill>
                            <a:schemeClr val="bg1"/>
                          </a:solidFill>
                        </a:rPr>
                        <a:t>6 months</a:t>
                      </a:r>
                    </a:p>
                  </a:txBody>
                  <a:tcPr marL="91416" marR="91416" marT="45708" marB="4570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solidFill>
                            <a:schemeClr val="bg1"/>
                          </a:solidFill>
                        </a:rPr>
                        <a:t>6 months</a:t>
                      </a:r>
                    </a:p>
                  </a:txBody>
                  <a:tcPr marL="91416" marR="91416" marT="45708" marB="4570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400">
                          <a:solidFill>
                            <a:schemeClr val="bg1"/>
                          </a:solidFill>
                        </a:rPr>
                        <a:t>6 months</a:t>
                      </a:r>
                    </a:p>
                  </a:txBody>
                  <a:tcPr marL="91416" marR="91416" marT="45708" marB="4570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35734943"/>
                  </a:ext>
                </a:extLst>
              </a:tr>
              <a:tr h="731330">
                <a:tc>
                  <a:txBody>
                    <a:bodyPr/>
                    <a:lstStyle/>
                    <a:p>
                      <a:r>
                        <a:rPr lang="en-US" sz="1400" b="1">
                          <a:solidFill>
                            <a:srgbClr val="C9D0F0"/>
                          </a:solidFill>
                        </a:rPr>
                        <a:t>Benefit</a:t>
                      </a:r>
                    </a:p>
                  </a:txBody>
                  <a:tcPr marL="91416" marR="91416" marT="45708" marB="4570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solidFill>
                            <a:schemeClr val="bg1"/>
                          </a:solidFill>
                        </a:rPr>
                        <a:t>5% Exclusive up front pricing discount</a:t>
                      </a:r>
                    </a:p>
                    <a:p>
                      <a:r>
                        <a:rPr lang="en-US" sz="1400">
                          <a:solidFill>
                            <a:schemeClr val="bg1"/>
                          </a:solidFill>
                        </a:rPr>
                        <a:t>10% Smart Collaboration exclusive up front pricing discount</a:t>
                      </a:r>
                    </a:p>
                  </a:txBody>
                  <a:tcPr marL="91416" marR="91416" marT="45708" marB="4570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indent="0">
                        <a:buFont typeface="Arial" panose="020B0604020202020204" pitchFamily="34" charset="0"/>
                        <a:buNone/>
                      </a:pPr>
                      <a:r>
                        <a:rPr lang="en-US" sz="1400">
                          <a:solidFill>
                            <a:schemeClr val="bg1"/>
                          </a:solidFill>
                        </a:rPr>
                        <a:t>5% Exclusive up front pricing discount</a:t>
                      </a:r>
                    </a:p>
                  </a:txBody>
                  <a:tcPr marL="91416" marR="91416" marT="45708" marB="4570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solidFill>
                            <a:schemeClr val="bg1"/>
                          </a:solidFill>
                        </a:rPr>
                        <a:t>8% Exclusive up front pricing discount </a:t>
                      </a:r>
                    </a:p>
                  </a:txBody>
                  <a:tcPr marL="91416" marR="91416" marT="45708" marB="4570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82857583"/>
                  </a:ext>
                </a:extLst>
              </a:tr>
            </a:tbl>
          </a:graphicData>
        </a:graphic>
      </p:graphicFrame>
      <p:pic>
        <p:nvPicPr>
          <p:cNvPr id="25" name="Content Placeholder 20">
            <a:extLst>
              <a:ext uri="{FF2B5EF4-FFF2-40B4-BE49-F238E27FC236}">
                <a16:creationId xmlns:a16="http://schemas.microsoft.com/office/drawing/2014/main" id="{7E2313B4-CB23-4893-9D20-C26C5C26021E}"/>
              </a:ext>
            </a:extLst>
          </p:cNvPr>
          <p:cNvPicPr>
            <a:picLocks noChangeAspect="1"/>
          </p:cNvPicPr>
          <p:nvPr/>
        </p:nvPicPr>
        <p:blipFill>
          <a:blip r:embed="rId3"/>
          <a:stretch>
            <a:fillRect/>
          </a:stretch>
        </p:blipFill>
        <p:spPr>
          <a:xfrm>
            <a:off x="10490458" y="6289502"/>
            <a:ext cx="827211" cy="440038"/>
          </a:xfrm>
          <a:prstGeom prst="rect">
            <a:avLst/>
          </a:prstGeom>
        </p:spPr>
      </p:pic>
      <p:pic>
        <p:nvPicPr>
          <p:cNvPr id="26" name="Picture 25">
            <a:extLst>
              <a:ext uri="{FF2B5EF4-FFF2-40B4-BE49-F238E27FC236}">
                <a16:creationId xmlns:a16="http://schemas.microsoft.com/office/drawing/2014/main" id="{6FC79AFA-65FC-4384-9126-6729B5233F43}"/>
              </a:ext>
            </a:extLst>
          </p:cNvPr>
          <p:cNvPicPr>
            <a:picLocks noChangeAspect="1"/>
          </p:cNvPicPr>
          <p:nvPr/>
        </p:nvPicPr>
        <p:blipFill>
          <a:blip r:embed="rId4"/>
          <a:stretch>
            <a:fillRect/>
          </a:stretch>
        </p:blipFill>
        <p:spPr>
          <a:xfrm>
            <a:off x="11348650" y="6289503"/>
            <a:ext cx="710131" cy="440038"/>
          </a:xfrm>
          <a:prstGeom prst="rect">
            <a:avLst/>
          </a:prstGeom>
        </p:spPr>
      </p:pic>
      <p:sp>
        <p:nvSpPr>
          <p:cNvPr id="22" name="TextBox 21">
            <a:extLst>
              <a:ext uri="{FF2B5EF4-FFF2-40B4-BE49-F238E27FC236}">
                <a16:creationId xmlns:a16="http://schemas.microsoft.com/office/drawing/2014/main" id="{D2DA9F9A-1098-4145-AA43-06CDDE9D7880}"/>
              </a:ext>
            </a:extLst>
          </p:cNvPr>
          <p:cNvSpPr txBox="1"/>
          <p:nvPr/>
        </p:nvSpPr>
        <p:spPr>
          <a:xfrm>
            <a:off x="561756" y="4770449"/>
            <a:ext cx="11073384" cy="646331"/>
          </a:xfrm>
          <a:prstGeom prst="rect">
            <a:avLst/>
          </a:prstGeom>
          <a:noFill/>
        </p:spPr>
        <p:txBody>
          <a:bodyPr wrap="square" rtlCol="0">
            <a:spAutoFit/>
          </a:bodyPr>
          <a:lstStyle/>
          <a:p>
            <a:r>
              <a:rPr lang="en-US" sz="1200" dirty="0">
                <a:solidFill>
                  <a:schemeClr val="bg1"/>
                </a:solidFill>
                <a:cs typeface="Arial" pitchFamily="34" charset="0"/>
              </a:rPr>
              <a:t>Step 1: Apply for a Deal Reg. for your customer/customer account (if you don’t already have one).</a:t>
            </a:r>
          </a:p>
          <a:p>
            <a:r>
              <a:rPr lang="en-US" sz="1200" dirty="0">
                <a:solidFill>
                  <a:schemeClr val="bg1"/>
                </a:solidFill>
                <a:cs typeface="Arial" pitchFamily="34" charset="0"/>
              </a:rPr>
              <a:t>Step 2: Create Special Bid request(s) for that customer/customer account.</a:t>
            </a:r>
          </a:p>
          <a:p>
            <a:r>
              <a:rPr lang="en-US" sz="1200" dirty="0">
                <a:solidFill>
                  <a:schemeClr val="bg1"/>
                </a:solidFill>
              </a:rPr>
              <a:t>Login to the </a:t>
            </a:r>
            <a:r>
              <a:rPr lang="en-US" sz="1200" b="1" i="1" dirty="0">
                <a:solidFill>
                  <a:srgbClr val="FFB9A2"/>
                </a:solidFill>
                <a:hlinkClick r:id="rId5">
                  <a:extLst>
                    <a:ext uri="{A12FA001-AC4F-418D-AE19-62706E023703}">
                      <ahyp:hlinkClr xmlns:ahyp="http://schemas.microsoft.com/office/drawing/2018/hyperlinkcolor" val="tx"/>
                    </a:ext>
                  </a:extLst>
                </a:hlinkClick>
              </a:rPr>
              <a:t>Lenovo Partner Hub</a:t>
            </a:r>
            <a:r>
              <a:rPr lang="en-US" sz="1200" dirty="0">
                <a:solidFill>
                  <a:srgbClr val="FFB9A2"/>
                </a:solidFill>
              </a:rPr>
              <a:t> </a:t>
            </a:r>
            <a:r>
              <a:rPr lang="en-US" sz="1200" i="1" dirty="0">
                <a:solidFill>
                  <a:srgbClr val="FFB9A2"/>
                </a:solidFill>
              </a:rPr>
              <a:t>(LBP-E) </a:t>
            </a:r>
            <a:r>
              <a:rPr lang="en-US" sz="1200" dirty="0">
                <a:solidFill>
                  <a:schemeClr val="bg1"/>
                </a:solidFill>
              </a:rPr>
              <a:t>to apply</a:t>
            </a:r>
            <a:r>
              <a:rPr lang="en-US" sz="1200" dirty="0">
                <a:solidFill>
                  <a:schemeClr val="bg1"/>
                </a:solidFill>
                <a:cs typeface="Arial" pitchFamily="34" charset="0"/>
              </a:rPr>
              <a:t>. </a:t>
            </a:r>
          </a:p>
        </p:txBody>
      </p:sp>
    </p:spTree>
    <p:extLst>
      <p:ext uri="{BB962C8B-B14F-4D97-AF65-F5344CB8AC3E}">
        <p14:creationId xmlns:p14="http://schemas.microsoft.com/office/powerpoint/2010/main" val="64520059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8AE69-B3D2-4BAE-8986-B00AE3B3A735}"/>
              </a:ext>
            </a:extLst>
          </p:cNvPr>
          <p:cNvSpPr>
            <a:spLocks noGrp="1"/>
          </p:cNvSpPr>
          <p:nvPr>
            <p:ph type="title"/>
          </p:nvPr>
        </p:nvSpPr>
        <p:spPr/>
        <p:txBody>
          <a:bodyPr/>
          <a:lstStyle/>
          <a:p>
            <a:r>
              <a:rPr lang="en-CA"/>
              <a:t>Not for Resale (NFR)</a:t>
            </a:r>
          </a:p>
        </p:txBody>
      </p:sp>
      <p:sp>
        <p:nvSpPr>
          <p:cNvPr id="7" name="Content Placeholder 6">
            <a:extLst>
              <a:ext uri="{FF2B5EF4-FFF2-40B4-BE49-F238E27FC236}">
                <a16:creationId xmlns:a16="http://schemas.microsoft.com/office/drawing/2014/main" id="{F1BDEAF1-A57D-460E-B8D4-5473C6420BEF}"/>
              </a:ext>
            </a:extLst>
          </p:cNvPr>
          <p:cNvSpPr>
            <a:spLocks noGrp="1"/>
          </p:cNvSpPr>
          <p:nvPr>
            <p:ph sz="half" idx="1"/>
          </p:nvPr>
        </p:nvSpPr>
        <p:spPr/>
        <p:txBody>
          <a:bodyPr/>
          <a:lstStyle/>
          <a:p>
            <a:pPr marL="0" indent="0">
              <a:buNone/>
            </a:pPr>
            <a:r>
              <a:rPr lang="en-CA">
                <a:solidFill>
                  <a:schemeClr val="bg1"/>
                </a:solidFill>
              </a:rPr>
              <a:t>When a partner is not transferring title to an  end customer. </a:t>
            </a:r>
          </a:p>
          <a:p>
            <a:pPr marL="0" indent="0">
              <a:buNone/>
            </a:pPr>
            <a:endParaRPr lang="en-CA"/>
          </a:p>
          <a:p>
            <a:pPr marL="0" indent="0">
              <a:buNone/>
            </a:pPr>
            <a:r>
              <a:rPr lang="en-US" sz="1999">
                <a:ea typeface="Calibri" panose="020F0502020204030204" pitchFamily="34" charset="0"/>
                <a:cs typeface="Times New Roman" panose="02020603050405020304" pitchFamily="18" charset="0"/>
              </a:rPr>
              <a:t>NFR (Not for Resale) quotes are for Partner Internal Use only. </a:t>
            </a:r>
            <a:r>
              <a:rPr lang="en-CA"/>
              <a:t>Examples may include:</a:t>
            </a:r>
          </a:p>
          <a:p>
            <a:r>
              <a:rPr lang="en-CA"/>
              <a:t>Internal Use (production)</a:t>
            </a:r>
          </a:p>
          <a:p>
            <a:r>
              <a:rPr lang="en-CA"/>
              <a:t>Demo</a:t>
            </a:r>
          </a:p>
          <a:p>
            <a:r>
              <a:rPr lang="en-CA"/>
              <a:t>Managed Services (separate program)</a:t>
            </a:r>
          </a:p>
          <a:p>
            <a:endParaRPr lang="en-CA"/>
          </a:p>
          <a:p>
            <a:endParaRPr lang="en-CA"/>
          </a:p>
          <a:p>
            <a:pPr marL="0" indent="0">
              <a:buNone/>
            </a:pPr>
            <a:endParaRPr lang="en-CA"/>
          </a:p>
        </p:txBody>
      </p:sp>
      <p:sp>
        <p:nvSpPr>
          <p:cNvPr id="19" name="Content Placeholder 18">
            <a:extLst>
              <a:ext uri="{FF2B5EF4-FFF2-40B4-BE49-F238E27FC236}">
                <a16:creationId xmlns:a16="http://schemas.microsoft.com/office/drawing/2014/main" id="{82D6CDAF-06C5-4898-9323-6A530B96AD61}"/>
              </a:ext>
            </a:extLst>
          </p:cNvPr>
          <p:cNvSpPr>
            <a:spLocks noGrp="1"/>
          </p:cNvSpPr>
          <p:nvPr>
            <p:ph sz="half" idx="14"/>
          </p:nvPr>
        </p:nvSpPr>
        <p:spPr/>
        <p:txBody>
          <a:bodyPr/>
          <a:lstStyle/>
          <a:p>
            <a:pPr marL="0" indent="0">
              <a:buNone/>
            </a:pPr>
            <a:r>
              <a:rPr lang="en-CA"/>
              <a:t>Process</a:t>
            </a:r>
          </a:p>
          <a:p>
            <a:pPr marL="0" indent="0">
              <a:buNone/>
            </a:pPr>
            <a:endParaRPr lang="en-CA" sz="100"/>
          </a:p>
          <a:p>
            <a:endParaRPr lang="en-CA"/>
          </a:p>
        </p:txBody>
      </p:sp>
      <p:sp>
        <p:nvSpPr>
          <p:cNvPr id="20" name="Rectangle 19">
            <a:extLst>
              <a:ext uri="{FF2B5EF4-FFF2-40B4-BE49-F238E27FC236}">
                <a16:creationId xmlns:a16="http://schemas.microsoft.com/office/drawing/2014/main" id="{F4C25FA5-EA52-441D-97BD-D9F5336249EB}"/>
              </a:ext>
            </a:extLst>
          </p:cNvPr>
          <p:cNvSpPr/>
          <p:nvPr/>
        </p:nvSpPr>
        <p:spPr>
          <a:xfrm>
            <a:off x="6233076" y="2723043"/>
            <a:ext cx="1203336" cy="541883"/>
          </a:xfrm>
          <a:prstGeom prst="rect">
            <a:avLst/>
          </a:prstGeom>
          <a:solidFill>
            <a:srgbClr val="C9D0F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182832" rtlCol="0" anchor="ctr"/>
          <a:lstStyle/>
          <a:p>
            <a:pPr algn="ctr"/>
            <a:r>
              <a:rPr lang="en-CA" sz="1200">
                <a:solidFill>
                  <a:schemeClr val="tx1"/>
                </a:solidFill>
              </a:rPr>
              <a:t>Login to LPH</a:t>
            </a:r>
          </a:p>
        </p:txBody>
      </p:sp>
      <p:sp>
        <p:nvSpPr>
          <p:cNvPr id="21" name="Rectangle 20">
            <a:extLst>
              <a:ext uri="{FF2B5EF4-FFF2-40B4-BE49-F238E27FC236}">
                <a16:creationId xmlns:a16="http://schemas.microsoft.com/office/drawing/2014/main" id="{75ACB29C-C2A1-4ED3-B513-24EBFEA3914A}"/>
              </a:ext>
            </a:extLst>
          </p:cNvPr>
          <p:cNvSpPr/>
          <p:nvPr/>
        </p:nvSpPr>
        <p:spPr>
          <a:xfrm>
            <a:off x="7658961" y="2855528"/>
            <a:ext cx="1253563" cy="271847"/>
          </a:xfrm>
          <a:prstGeom prst="rect">
            <a:avLst/>
          </a:prstGeom>
          <a:solidFill>
            <a:srgbClr val="C9D0F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182832" rtlCol="0" anchor="ctr"/>
          <a:lstStyle/>
          <a:p>
            <a:pPr algn="ctr"/>
            <a:r>
              <a:rPr lang="en-CA" sz="1200">
                <a:solidFill>
                  <a:schemeClr val="tx1"/>
                </a:solidFill>
              </a:rPr>
              <a:t>Click </a:t>
            </a:r>
            <a:r>
              <a:rPr lang="en-CA" sz="1200" i="1">
                <a:solidFill>
                  <a:schemeClr val="tx1"/>
                </a:solidFill>
              </a:rPr>
              <a:t>Sales</a:t>
            </a:r>
          </a:p>
        </p:txBody>
      </p:sp>
      <p:sp>
        <p:nvSpPr>
          <p:cNvPr id="22" name="Rectangle 21">
            <a:extLst>
              <a:ext uri="{FF2B5EF4-FFF2-40B4-BE49-F238E27FC236}">
                <a16:creationId xmlns:a16="http://schemas.microsoft.com/office/drawing/2014/main" id="{D8D8A0C5-5A6C-4358-B254-1028E75DE5AC}"/>
              </a:ext>
            </a:extLst>
          </p:cNvPr>
          <p:cNvSpPr/>
          <p:nvPr/>
        </p:nvSpPr>
        <p:spPr>
          <a:xfrm>
            <a:off x="7670503" y="3302716"/>
            <a:ext cx="1242024" cy="541884"/>
          </a:xfrm>
          <a:prstGeom prst="rect">
            <a:avLst/>
          </a:prstGeom>
          <a:solidFill>
            <a:srgbClr val="C9D0F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182832" rtlCol="0" anchor="ctr"/>
          <a:lstStyle/>
          <a:p>
            <a:pPr algn="ctr"/>
            <a:r>
              <a:rPr lang="en-CA" sz="1200">
                <a:solidFill>
                  <a:schemeClr val="tx1"/>
                </a:solidFill>
              </a:rPr>
              <a:t>Click </a:t>
            </a:r>
            <a:r>
              <a:rPr lang="en-CA" sz="1200" i="1">
                <a:solidFill>
                  <a:schemeClr val="tx1"/>
                </a:solidFill>
              </a:rPr>
              <a:t>Create a Bid Request</a:t>
            </a:r>
          </a:p>
        </p:txBody>
      </p:sp>
      <p:sp>
        <p:nvSpPr>
          <p:cNvPr id="23" name="Rectangle 22">
            <a:extLst>
              <a:ext uri="{FF2B5EF4-FFF2-40B4-BE49-F238E27FC236}">
                <a16:creationId xmlns:a16="http://schemas.microsoft.com/office/drawing/2014/main" id="{2248BF4F-C84F-4864-972C-C2CFCBB27190}"/>
              </a:ext>
            </a:extLst>
          </p:cNvPr>
          <p:cNvSpPr/>
          <p:nvPr/>
        </p:nvSpPr>
        <p:spPr>
          <a:xfrm>
            <a:off x="9143960" y="3902913"/>
            <a:ext cx="2481771" cy="575176"/>
          </a:xfrm>
          <a:prstGeom prst="rect">
            <a:avLst/>
          </a:prstGeom>
          <a:solidFill>
            <a:srgbClr val="C9D0F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182832" rtlCol="0" anchor="ctr"/>
          <a:lstStyle/>
          <a:p>
            <a:pPr algn="ctr"/>
            <a:r>
              <a:rPr lang="en-CA" sz="1200" i="1">
                <a:solidFill>
                  <a:schemeClr val="tx1"/>
                </a:solidFill>
              </a:rPr>
              <a:t>End Customer Name =</a:t>
            </a:r>
            <a:r>
              <a:rPr lang="en-CA" sz="1200">
                <a:solidFill>
                  <a:schemeClr val="tx1"/>
                </a:solidFill>
              </a:rPr>
              <a:t> Your company’s name </a:t>
            </a:r>
          </a:p>
          <a:p>
            <a:r>
              <a:rPr lang="en-CA" sz="1200" i="1">
                <a:solidFill>
                  <a:schemeClr val="tx1"/>
                </a:solidFill>
              </a:rPr>
              <a:t>Search, Choose, Save</a:t>
            </a:r>
          </a:p>
        </p:txBody>
      </p:sp>
      <p:sp>
        <p:nvSpPr>
          <p:cNvPr id="24" name="Rectangle 23">
            <a:extLst>
              <a:ext uri="{FF2B5EF4-FFF2-40B4-BE49-F238E27FC236}">
                <a16:creationId xmlns:a16="http://schemas.microsoft.com/office/drawing/2014/main" id="{223F7362-2540-4126-AB2C-22729B891702}"/>
              </a:ext>
            </a:extLst>
          </p:cNvPr>
          <p:cNvSpPr/>
          <p:nvPr/>
        </p:nvSpPr>
        <p:spPr>
          <a:xfrm>
            <a:off x="9143960" y="4593259"/>
            <a:ext cx="2481769" cy="460005"/>
          </a:xfrm>
          <a:prstGeom prst="rect">
            <a:avLst/>
          </a:prstGeom>
          <a:solidFill>
            <a:srgbClr val="E1251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182832" rtlCol="0" anchor="ctr"/>
          <a:lstStyle/>
          <a:p>
            <a:pPr algn="ctr"/>
            <a:r>
              <a:rPr lang="en-CA" sz="1200">
                <a:solidFill>
                  <a:schemeClr val="tx1"/>
                </a:solidFill>
              </a:rPr>
              <a:t>Choose </a:t>
            </a:r>
            <a:r>
              <a:rPr lang="en-CA" sz="1200" i="1">
                <a:solidFill>
                  <a:schemeClr val="tx1"/>
                </a:solidFill>
              </a:rPr>
              <a:t>Bid Sub Type </a:t>
            </a:r>
            <a:r>
              <a:rPr lang="en-CA" sz="1200">
                <a:solidFill>
                  <a:schemeClr val="tx1"/>
                </a:solidFill>
              </a:rPr>
              <a:t>= </a:t>
            </a:r>
            <a:r>
              <a:rPr lang="en-CA" sz="1200" i="1">
                <a:solidFill>
                  <a:schemeClr val="tx1"/>
                </a:solidFill>
              </a:rPr>
              <a:t>BP Internal</a:t>
            </a:r>
          </a:p>
        </p:txBody>
      </p:sp>
      <p:sp>
        <p:nvSpPr>
          <p:cNvPr id="25" name="Rectangle 24">
            <a:extLst>
              <a:ext uri="{FF2B5EF4-FFF2-40B4-BE49-F238E27FC236}">
                <a16:creationId xmlns:a16="http://schemas.microsoft.com/office/drawing/2014/main" id="{844192C0-018C-428F-AD44-70A8C4DB0B2F}"/>
              </a:ext>
            </a:extLst>
          </p:cNvPr>
          <p:cNvSpPr/>
          <p:nvPr/>
        </p:nvSpPr>
        <p:spPr>
          <a:xfrm>
            <a:off x="9143960" y="5169262"/>
            <a:ext cx="2481769" cy="245356"/>
          </a:xfrm>
          <a:prstGeom prst="rect">
            <a:avLst/>
          </a:prstGeom>
          <a:solidFill>
            <a:srgbClr val="C9D0F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182832" rtlCol="0" anchor="ctr"/>
          <a:lstStyle/>
          <a:p>
            <a:pPr algn="ctr"/>
            <a:r>
              <a:rPr lang="en-CA" sz="1200">
                <a:solidFill>
                  <a:schemeClr val="tx1"/>
                </a:solidFill>
              </a:rPr>
              <a:t>Request Price</a:t>
            </a:r>
            <a:endParaRPr lang="en-CA" sz="1200" i="1">
              <a:solidFill>
                <a:schemeClr val="tx1"/>
              </a:solidFill>
            </a:endParaRPr>
          </a:p>
        </p:txBody>
      </p:sp>
      <p:sp>
        <p:nvSpPr>
          <p:cNvPr id="26" name="Oval 25">
            <a:extLst>
              <a:ext uri="{FF2B5EF4-FFF2-40B4-BE49-F238E27FC236}">
                <a16:creationId xmlns:a16="http://schemas.microsoft.com/office/drawing/2014/main" id="{EF0130C2-C23E-4F66-BA0C-C468E1E357CD}"/>
              </a:ext>
            </a:extLst>
          </p:cNvPr>
          <p:cNvSpPr/>
          <p:nvPr/>
        </p:nvSpPr>
        <p:spPr>
          <a:xfrm>
            <a:off x="9128255" y="5546460"/>
            <a:ext cx="2497473" cy="554981"/>
          </a:xfrm>
          <a:prstGeom prst="ellipse">
            <a:avLst/>
          </a:prstGeom>
          <a:solidFill>
            <a:srgbClr val="C9D0F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182832" rtlCol="0" anchor="ctr"/>
          <a:lstStyle/>
          <a:p>
            <a:pPr algn="ctr"/>
            <a:r>
              <a:rPr lang="en-CA" sz="1200">
                <a:solidFill>
                  <a:schemeClr val="tx1"/>
                </a:solidFill>
              </a:rPr>
              <a:t>Complete Bid Request</a:t>
            </a:r>
          </a:p>
        </p:txBody>
      </p:sp>
      <p:cxnSp>
        <p:nvCxnSpPr>
          <p:cNvPr id="27" name="Straight Arrow Connector 26">
            <a:extLst>
              <a:ext uri="{FF2B5EF4-FFF2-40B4-BE49-F238E27FC236}">
                <a16:creationId xmlns:a16="http://schemas.microsoft.com/office/drawing/2014/main" id="{263A2941-9293-4440-9A2E-20356F7A94D8}"/>
              </a:ext>
            </a:extLst>
          </p:cNvPr>
          <p:cNvCxnSpPr>
            <a:cxnSpLocks/>
            <a:endCxn id="21" idx="1"/>
          </p:cNvCxnSpPr>
          <p:nvPr/>
        </p:nvCxnSpPr>
        <p:spPr>
          <a:xfrm flipV="1">
            <a:off x="7436412" y="2991453"/>
            <a:ext cx="222549" cy="253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70489EE-04E1-48E9-BD61-D1C17099FDD4}"/>
              </a:ext>
            </a:extLst>
          </p:cNvPr>
          <p:cNvCxnSpPr>
            <a:cxnSpLocks/>
            <a:stCxn id="25" idx="2"/>
            <a:endCxn id="26" idx="0"/>
          </p:cNvCxnSpPr>
          <p:nvPr/>
        </p:nvCxnSpPr>
        <p:spPr>
          <a:xfrm flipH="1">
            <a:off x="10376992" y="5414618"/>
            <a:ext cx="7853" cy="13184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1F3D8E3-65D7-4936-AAED-3304CE5B41E1}"/>
              </a:ext>
            </a:extLst>
          </p:cNvPr>
          <p:cNvCxnSpPr>
            <a:cxnSpLocks/>
            <a:stCxn id="22" idx="3"/>
            <a:endCxn id="49" idx="1"/>
          </p:cNvCxnSpPr>
          <p:nvPr/>
        </p:nvCxnSpPr>
        <p:spPr>
          <a:xfrm>
            <a:off x="8912527" y="3573658"/>
            <a:ext cx="215727" cy="178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8F00CA6-5378-400C-BB0F-BEF2A674F46D}"/>
              </a:ext>
            </a:extLst>
          </p:cNvPr>
          <p:cNvCxnSpPr>
            <a:cxnSpLocks/>
            <a:stCxn id="21" idx="2"/>
            <a:endCxn id="22" idx="0"/>
          </p:cNvCxnSpPr>
          <p:nvPr/>
        </p:nvCxnSpPr>
        <p:spPr>
          <a:xfrm>
            <a:off x="8285742" y="3127376"/>
            <a:ext cx="5772" cy="17534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F8DE12B-5109-41E3-B30C-8C274F41CB5A}"/>
              </a:ext>
            </a:extLst>
          </p:cNvPr>
          <p:cNvCxnSpPr>
            <a:cxnSpLocks/>
            <a:stCxn id="23" idx="2"/>
            <a:endCxn id="24" idx="0"/>
          </p:cNvCxnSpPr>
          <p:nvPr/>
        </p:nvCxnSpPr>
        <p:spPr>
          <a:xfrm flipH="1">
            <a:off x="10384845" y="4478089"/>
            <a:ext cx="1" cy="11517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6C9ED0C-B366-4B52-9557-1CF91F1BE06A}"/>
              </a:ext>
            </a:extLst>
          </p:cNvPr>
          <p:cNvCxnSpPr>
            <a:cxnSpLocks/>
            <a:stCxn id="24" idx="2"/>
            <a:endCxn id="25" idx="0"/>
          </p:cNvCxnSpPr>
          <p:nvPr/>
        </p:nvCxnSpPr>
        <p:spPr>
          <a:xfrm>
            <a:off x="10384844" y="5053264"/>
            <a:ext cx="0" cy="11599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7" name="Content Placeholder 20">
            <a:extLst>
              <a:ext uri="{FF2B5EF4-FFF2-40B4-BE49-F238E27FC236}">
                <a16:creationId xmlns:a16="http://schemas.microsoft.com/office/drawing/2014/main" id="{2E0A1856-B4A7-498A-AAC6-E7DD2EAFC978}"/>
              </a:ext>
            </a:extLst>
          </p:cNvPr>
          <p:cNvPicPr>
            <a:picLocks noChangeAspect="1"/>
          </p:cNvPicPr>
          <p:nvPr/>
        </p:nvPicPr>
        <p:blipFill>
          <a:blip r:embed="rId3"/>
          <a:stretch>
            <a:fillRect/>
          </a:stretch>
        </p:blipFill>
        <p:spPr>
          <a:xfrm>
            <a:off x="10490458" y="6289502"/>
            <a:ext cx="827211" cy="440038"/>
          </a:xfrm>
          <a:prstGeom prst="rect">
            <a:avLst/>
          </a:prstGeom>
        </p:spPr>
      </p:pic>
      <p:pic>
        <p:nvPicPr>
          <p:cNvPr id="48" name="Picture 47">
            <a:extLst>
              <a:ext uri="{FF2B5EF4-FFF2-40B4-BE49-F238E27FC236}">
                <a16:creationId xmlns:a16="http://schemas.microsoft.com/office/drawing/2014/main" id="{63140E56-C15B-4F74-8E8E-6E7947DA2369}"/>
              </a:ext>
            </a:extLst>
          </p:cNvPr>
          <p:cNvPicPr>
            <a:picLocks noChangeAspect="1"/>
          </p:cNvPicPr>
          <p:nvPr/>
        </p:nvPicPr>
        <p:blipFill>
          <a:blip r:embed="rId4"/>
          <a:stretch>
            <a:fillRect/>
          </a:stretch>
        </p:blipFill>
        <p:spPr>
          <a:xfrm>
            <a:off x="11348650" y="6289503"/>
            <a:ext cx="710131" cy="440038"/>
          </a:xfrm>
          <a:prstGeom prst="rect">
            <a:avLst/>
          </a:prstGeom>
        </p:spPr>
      </p:pic>
      <p:sp>
        <p:nvSpPr>
          <p:cNvPr id="49" name="Rectangle 48">
            <a:extLst>
              <a:ext uri="{FF2B5EF4-FFF2-40B4-BE49-F238E27FC236}">
                <a16:creationId xmlns:a16="http://schemas.microsoft.com/office/drawing/2014/main" id="{2FBD2EFF-BBFC-4715-A9AF-CEFDAB907550}"/>
              </a:ext>
            </a:extLst>
          </p:cNvPr>
          <p:cNvSpPr/>
          <p:nvPr/>
        </p:nvSpPr>
        <p:spPr>
          <a:xfrm>
            <a:off x="9128254" y="3342462"/>
            <a:ext cx="2497474" cy="465968"/>
          </a:xfrm>
          <a:prstGeom prst="rect">
            <a:avLst/>
          </a:prstGeom>
          <a:solidFill>
            <a:srgbClr val="C9D0F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182832" rtlCol="0" anchor="ctr"/>
          <a:lstStyle/>
          <a:p>
            <a:pPr algn="ctr"/>
            <a:r>
              <a:rPr lang="en-CA" sz="1200" i="1">
                <a:solidFill>
                  <a:schemeClr val="tx1"/>
                </a:solidFill>
              </a:rPr>
              <a:t>Price Grid = Choose SMB Base Grid</a:t>
            </a:r>
          </a:p>
        </p:txBody>
      </p:sp>
      <p:cxnSp>
        <p:nvCxnSpPr>
          <p:cNvPr id="66" name="Straight Arrow Connector 65">
            <a:extLst>
              <a:ext uri="{FF2B5EF4-FFF2-40B4-BE49-F238E27FC236}">
                <a16:creationId xmlns:a16="http://schemas.microsoft.com/office/drawing/2014/main" id="{4F156452-8A64-4540-9096-01755D64001E}"/>
              </a:ext>
            </a:extLst>
          </p:cNvPr>
          <p:cNvCxnSpPr>
            <a:cxnSpLocks/>
            <a:stCxn id="49" idx="2"/>
            <a:endCxn id="23" idx="0"/>
          </p:cNvCxnSpPr>
          <p:nvPr/>
        </p:nvCxnSpPr>
        <p:spPr>
          <a:xfrm>
            <a:off x="10376991" y="3808429"/>
            <a:ext cx="7854" cy="9448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2CEBDF43-8BB8-4975-A0A1-E36097BF3B34}"/>
              </a:ext>
            </a:extLst>
          </p:cNvPr>
          <p:cNvSpPr/>
          <p:nvPr/>
        </p:nvSpPr>
        <p:spPr>
          <a:xfrm>
            <a:off x="6180066" y="1566581"/>
            <a:ext cx="5441957" cy="883317"/>
          </a:xfrm>
          <a:prstGeom prst="ellipse">
            <a:avLst/>
          </a:prstGeom>
          <a:solidFill>
            <a:srgbClr val="C9D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CA" sz="1200">
                <a:solidFill>
                  <a:schemeClr val="tx1"/>
                </a:solidFill>
              </a:rPr>
              <a:t>If your partner doesn’t have a </a:t>
            </a:r>
            <a:r>
              <a:rPr lang="en-CA" sz="1200" i="1">
                <a:solidFill>
                  <a:schemeClr val="tx1"/>
                </a:solidFill>
              </a:rPr>
              <a:t>SMB End Customer </a:t>
            </a:r>
            <a:r>
              <a:rPr lang="en-CA" sz="1200">
                <a:solidFill>
                  <a:schemeClr val="tx1"/>
                </a:solidFill>
              </a:rPr>
              <a:t>Record because they have a </a:t>
            </a:r>
            <a:r>
              <a:rPr lang="en-US" sz="1200">
                <a:solidFill>
                  <a:schemeClr val="tx1"/>
                </a:solidFill>
                <a:ea typeface="Calibri" panose="020F0502020204030204" pitchFamily="34" charset="0"/>
              </a:rPr>
              <a:t>LE, PS, or Education account, go to the Lenovo End User rep who covers that account for pricing, otherwise follow this process</a:t>
            </a:r>
            <a:endParaRPr lang="en-CA" sz="1200" i="1">
              <a:solidFill>
                <a:schemeClr val="tx1"/>
              </a:solidFill>
            </a:endParaRPr>
          </a:p>
        </p:txBody>
      </p:sp>
      <p:cxnSp>
        <p:nvCxnSpPr>
          <p:cNvPr id="5" name="Connector: Elbow 4">
            <a:extLst>
              <a:ext uri="{FF2B5EF4-FFF2-40B4-BE49-F238E27FC236}">
                <a16:creationId xmlns:a16="http://schemas.microsoft.com/office/drawing/2014/main" id="{A93FDF8A-49CF-41BB-A0C4-8453670F2338}"/>
              </a:ext>
            </a:extLst>
          </p:cNvPr>
          <p:cNvCxnSpPr>
            <a:cxnSpLocks/>
            <a:stCxn id="36" idx="4"/>
            <a:endCxn id="20" idx="0"/>
          </p:cNvCxnSpPr>
          <p:nvPr/>
        </p:nvCxnSpPr>
        <p:spPr>
          <a:xfrm rot="5400000">
            <a:off x="7731323" y="1553320"/>
            <a:ext cx="273146" cy="2066301"/>
          </a:xfrm>
          <a:prstGeom prst="bentConnector3">
            <a:avLst>
              <a:gd name="adj1" fmla="val 50000"/>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50044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3D240-68FB-40CC-B9C0-5934415BBA16}"/>
              </a:ext>
            </a:extLst>
          </p:cNvPr>
          <p:cNvSpPr>
            <a:spLocks noGrp="1"/>
          </p:cNvSpPr>
          <p:nvPr>
            <p:ph type="title"/>
          </p:nvPr>
        </p:nvSpPr>
        <p:spPr>
          <a:xfrm>
            <a:off x="547971" y="414154"/>
            <a:ext cx="10880442" cy="418467"/>
          </a:xfrm>
        </p:spPr>
        <p:txBody>
          <a:bodyPr/>
          <a:lstStyle/>
          <a:p>
            <a:r>
              <a:rPr lang="en-US"/>
              <a:t>LEAP: Learn &amp; Earn</a:t>
            </a:r>
          </a:p>
        </p:txBody>
      </p:sp>
      <p:sp>
        <p:nvSpPr>
          <p:cNvPr id="4" name="Content Placeholder 3">
            <a:extLst>
              <a:ext uri="{FF2B5EF4-FFF2-40B4-BE49-F238E27FC236}">
                <a16:creationId xmlns:a16="http://schemas.microsoft.com/office/drawing/2014/main" id="{487CE7FF-A4BF-47BE-80D2-B7D68580126A}"/>
              </a:ext>
            </a:extLst>
          </p:cNvPr>
          <p:cNvSpPr>
            <a:spLocks noGrp="1"/>
          </p:cNvSpPr>
          <p:nvPr>
            <p:ph sz="half" idx="14"/>
          </p:nvPr>
        </p:nvSpPr>
        <p:spPr/>
        <p:txBody>
          <a:bodyPr/>
          <a:lstStyle/>
          <a:p>
            <a:pPr marL="0" indent="0">
              <a:buNone/>
            </a:pPr>
            <a:r>
              <a:rPr lang="en-US" b="1">
                <a:solidFill>
                  <a:srgbClr val="FF0000"/>
                </a:solidFill>
              </a:rPr>
              <a:t>Develop your sales and technical skills!</a:t>
            </a:r>
          </a:p>
          <a:p>
            <a:pPr marL="0" indent="0">
              <a:buNone/>
            </a:pPr>
            <a:endParaRPr lang="en-US" sz="100"/>
          </a:p>
          <a:p>
            <a:pPr marL="0" indent="0">
              <a:buNone/>
            </a:pPr>
            <a:r>
              <a:rPr lang="en-US"/>
              <a:t>LEAP online training is fully integrated into the Lenovo Partner Learn platform. New and relevant courses are updated in LEAP regularly to help you sell Lenovo products and solutions more effectively.</a:t>
            </a:r>
          </a:p>
          <a:p>
            <a:pPr marL="0" indent="0">
              <a:buNone/>
            </a:pPr>
            <a:endParaRPr lang="en-US" sz="100"/>
          </a:p>
          <a:p>
            <a:pPr marL="0" indent="0">
              <a:buNone/>
            </a:pPr>
            <a:r>
              <a:rPr lang="en-US"/>
              <a:t>Earn points for taking courses and for capturing your Lenovo certifications in LEAP.</a:t>
            </a:r>
          </a:p>
          <a:p>
            <a:pPr marL="0" indent="0">
              <a:buNone/>
            </a:pPr>
            <a:endParaRPr lang="en-US" sz="500"/>
          </a:p>
          <a:p>
            <a:pPr marL="0" indent="0">
              <a:buNone/>
            </a:pPr>
            <a:r>
              <a:rPr lang="en-US"/>
              <a:t>Translate the points you earn into gift cards, merchandise, and/or a reloadable Lenovo Mastercard.</a:t>
            </a:r>
          </a:p>
        </p:txBody>
      </p:sp>
      <p:pic>
        <p:nvPicPr>
          <p:cNvPr id="22" name="Content Placeholder 20">
            <a:extLst>
              <a:ext uri="{FF2B5EF4-FFF2-40B4-BE49-F238E27FC236}">
                <a16:creationId xmlns:a16="http://schemas.microsoft.com/office/drawing/2014/main" id="{8D6EF1C2-478D-4A72-A852-100C3432C39C}"/>
              </a:ext>
            </a:extLst>
          </p:cNvPr>
          <p:cNvPicPr>
            <a:picLocks noChangeAspect="1"/>
          </p:cNvPicPr>
          <p:nvPr/>
        </p:nvPicPr>
        <p:blipFill>
          <a:blip r:embed="rId3"/>
          <a:stretch>
            <a:fillRect/>
          </a:stretch>
        </p:blipFill>
        <p:spPr bwMode="gray">
          <a:xfrm>
            <a:off x="10490458" y="6289502"/>
            <a:ext cx="827211" cy="440038"/>
          </a:xfrm>
          <a:prstGeom prst="rect">
            <a:avLst/>
          </a:prstGeom>
        </p:spPr>
      </p:pic>
      <p:pic>
        <p:nvPicPr>
          <p:cNvPr id="23" name="Picture 22">
            <a:extLst>
              <a:ext uri="{FF2B5EF4-FFF2-40B4-BE49-F238E27FC236}">
                <a16:creationId xmlns:a16="http://schemas.microsoft.com/office/drawing/2014/main" id="{D93C768B-1B20-4148-AB90-B9101116BC03}"/>
              </a:ext>
            </a:extLst>
          </p:cNvPr>
          <p:cNvPicPr>
            <a:picLocks noChangeAspect="1"/>
          </p:cNvPicPr>
          <p:nvPr/>
        </p:nvPicPr>
        <p:blipFill>
          <a:blip r:embed="rId4"/>
          <a:stretch>
            <a:fillRect/>
          </a:stretch>
        </p:blipFill>
        <p:spPr>
          <a:xfrm>
            <a:off x="11348650" y="6289503"/>
            <a:ext cx="710131" cy="440038"/>
          </a:xfrm>
          <a:prstGeom prst="rect">
            <a:avLst/>
          </a:prstGeom>
        </p:spPr>
      </p:pic>
      <p:pic>
        <p:nvPicPr>
          <p:cNvPr id="24" name="Content Placeholder 13" descr="A picture containing text, person, person, indoor&#10;&#10;Description automatically generated">
            <a:extLst>
              <a:ext uri="{FF2B5EF4-FFF2-40B4-BE49-F238E27FC236}">
                <a16:creationId xmlns:a16="http://schemas.microsoft.com/office/drawing/2014/main" id="{F911E725-4040-40A5-8B98-D236C1FF0EB9}"/>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547971" y="1308147"/>
            <a:ext cx="5065776" cy="3762190"/>
          </a:xfrm>
        </p:spPr>
      </p:pic>
      <p:sp>
        <p:nvSpPr>
          <p:cNvPr id="16" name="TextBox 15">
            <a:extLst>
              <a:ext uri="{FF2B5EF4-FFF2-40B4-BE49-F238E27FC236}">
                <a16:creationId xmlns:a16="http://schemas.microsoft.com/office/drawing/2014/main" id="{A1DC85BA-152F-45E8-AF9B-C4DD8849E88F}"/>
              </a:ext>
            </a:extLst>
          </p:cNvPr>
          <p:cNvSpPr txBox="1"/>
          <p:nvPr/>
        </p:nvSpPr>
        <p:spPr>
          <a:xfrm>
            <a:off x="5938811" y="6333320"/>
            <a:ext cx="926616" cy="261542"/>
          </a:xfrm>
          <a:prstGeom prst="rect">
            <a:avLst/>
          </a:prstGeom>
          <a:noFill/>
        </p:spPr>
        <p:txBody>
          <a:bodyPr wrap="none" rtlCol="0">
            <a:spAutoFit/>
          </a:bodyPr>
          <a:lstStyle/>
          <a:p>
            <a:r>
              <a:rPr lang="en-US" sz="1100">
                <a:solidFill>
                  <a:schemeClr val="bg1"/>
                </a:solidFill>
                <a:latin typeface="Arial" pitchFamily="34" charset="0"/>
                <a:cs typeface="Arial" pitchFamily="34" charset="0"/>
                <a:hlinkClick r:id="rId6" action="ppaction://hlinksldjump">
                  <a:extLst>
                    <a:ext uri="{A12FA001-AC4F-418D-AE19-62706E023703}">
                      <ahyp:hlinkClr xmlns:ahyp="http://schemas.microsoft.com/office/drawing/2018/hyperlinkcolor" val="tx"/>
                    </a:ext>
                  </a:extLst>
                </a:hlinkClick>
              </a:rPr>
              <a:t>Internal</a:t>
            </a:r>
            <a:r>
              <a:rPr lang="en-US" sz="1100">
                <a:solidFill>
                  <a:srgbClr val="3046AD"/>
                </a:solidFill>
                <a:latin typeface="Arial" pitchFamily="34" charset="0"/>
                <a:cs typeface="Arial" pitchFamily="34" charset="0"/>
                <a:hlinkClick r:id="rId6" action="ppaction://hlinksldjump">
                  <a:extLst>
                    <a:ext uri="{A12FA001-AC4F-418D-AE19-62706E023703}">
                      <ahyp:hlinkClr xmlns:ahyp="http://schemas.microsoft.com/office/drawing/2018/hyperlinkcolor" val="tx"/>
                    </a:ext>
                  </a:extLst>
                </a:hlinkClick>
              </a:rPr>
              <a:t> </a:t>
            </a:r>
            <a:r>
              <a:rPr lang="en-US" sz="1100">
                <a:solidFill>
                  <a:schemeClr val="bg1"/>
                </a:solidFill>
                <a:latin typeface="Arial" pitchFamily="34" charset="0"/>
                <a:cs typeface="Arial" pitchFamily="34" charset="0"/>
                <a:hlinkClick r:id="rId6" action="ppaction://hlinksldjump">
                  <a:extLst>
                    <a:ext uri="{A12FA001-AC4F-418D-AE19-62706E023703}">
                      <ahyp:hlinkClr xmlns:ahyp="http://schemas.microsoft.com/office/drawing/2018/hyperlinkcolor" val="tx"/>
                    </a:ext>
                  </a:extLst>
                </a:hlinkClick>
              </a:rPr>
              <a:t>Info</a:t>
            </a:r>
            <a:endParaRPr lang="en-US" sz="110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30616419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3F13883-47D5-4D5F-B08C-858B5CA8F7DB}"/>
              </a:ext>
            </a:extLst>
          </p:cNvPr>
          <p:cNvPicPr>
            <a:picLocks noChangeAspect="1"/>
          </p:cNvPicPr>
          <p:nvPr/>
        </p:nvPicPr>
        <p:blipFill>
          <a:blip r:embed="rId3"/>
          <a:stretch>
            <a:fillRect/>
          </a:stretch>
        </p:blipFill>
        <p:spPr>
          <a:xfrm>
            <a:off x="7985887" y="1308145"/>
            <a:ext cx="3308876" cy="4027609"/>
          </a:xfrm>
          <a:prstGeom prst="rect">
            <a:avLst/>
          </a:prstGeom>
        </p:spPr>
      </p:pic>
      <p:sp>
        <p:nvSpPr>
          <p:cNvPr id="5" name="Title 4">
            <a:extLst>
              <a:ext uri="{FF2B5EF4-FFF2-40B4-BE49-F238E27FC236}">
                <a16:creationId xmlns:a16="http://schemas.microsoft.com/office/drawing/2014/main" id="{CA2E0138-F17A-4364-922C-8A9E69F85188}"/>
              </a:ext>
            </a:extLst>
          </p:cNvPr>
          <p:cNvSpPr>
            <a:spLocks noGrp="1"/>
          </p:cNvSpPr>
          <p:nvPr>
            <p:ph type="title"/>
          </p:nvPr>
        </p:nvSpPr>
        <p:spPr>
          <a:xfrm>
            <a:off x="566802" y="443306"/>
            <a:ext cx="5917126" cy="418467"/>
          </a:xfrm>
        </p:spPr>
        <p:txBody>
          <a:bodyPr/>
          <a:lstStyle/>
          <a:p>
            <a:r>
              <a:rPr lang="en-US" dirty="0"/>
              <a:t>LEAP: Sell &amp; Earn</a:t>
            </a:r>
          </a:p>
        </p:txBody>
      </p:sp>
      <p:sp>
        <p:nvSpPr>
          <p:cNvPr id="12" name="Content Placeholder 6">
            <a:extLst>
              <a:ext uri="{FF2B5EF4-FFF2-40B4-BE49-F238E27FC236}">
                <a16:creationId xmlns:a16="http://schemas.microsoft.com/office/drawing/2014/main" id="{7A3A4E77-3C01-4A72-A0CE-11F51CB81136}"/>
              </a:ext>
            </a:extLst>
          </p:cNvPr>
          <p:cNvSpPr txBox="1">
            <a:spLocks/>
          </p:cNvSpPr>
          <p:nvPr/>
        </p:nvSpPr>
        <p:spPr bwMode="gray">
          <a:xfrm>
            <a:off x="566802" y="1308146"/>
            <a:ext cx="5378958" cy="4918308"/>
          </a:xfrm>
          <a:prstGeom prst="rect">
            <a:avLst/>
          </a:prstGeom>
        </p:spPr>
        <p:txBody>
          <a:bodyPr lIns="0" tIns="0" rIns="0" bIns="0"/>
          <a:lstStyle>
            <a:lvl1pPr marL="171450" indent="-171450" algn="l" defTabSz="1218987" rtl="0" eaLnBrk="1" latinLnBrk="0" hangingPunct="1">
              <a:lnSpc>
                <a:spcPct val="90000"/>
              </a:lnSpc>
              <a:spcBef>
                <a:spcPts val="500"/>
              </a:spcBef>
              <a:buClrTx/>
              <a:buFont typeface="Arial" panose="020B0604020202020204" pitchFamily="34" charset="0"/>
              <a:buChar char="•"/>
              <a:defRPr sz="2000" kern="1200">
                <a:solidFill>
                  <a:schemeClr val="bg1"/>
                </a:solidFill>
                <a:latin typeface="Arial" pitchFamily="34" charset="0"/>
                <a:ea typeface="+mn-ea"/>
                <a:cs typeface="Arial" pitchFamily="34" charset="0"/>
              </a:defRPr>
            </a:lvl1pPr>
            <a:lvl2pPr marL="609493" indent="-228560" algn="l" defTabSz="1218987" rtl="0" eaLnBrk="1" latinLnBrk="0" hangingPunct="1">
              <a:lnSpc>
                <a:spcPct val="90000"/>
              </a:lnSpc>
              <a:spcBef>
                <a:spcPts val="500"/>
              </a:spcBef>
              <a:buClrTx/>
              <a:buFont typeface="Arial" pitchFamily="34" charset="0"/>
              <a:buChar char="–"/>
              <a:defRPr sz="1800" kern="1200">
                <a:solidFill>
                  <a:schemeClr val="bg1"/>
                </a:solidFill>
                <a:latin typeface="Arial" pitchFamily="34" charset="0"/>
                <a:ea typeface="+mn-ea"/>
                <a:cs typeface="Arial" pitchFamily="34" charset="0"/>
              </a:defRPr>
            </a:lvl2pPr>
            <a:lvl3pPr marL="835938" indent="-150258" algn="l" defTabSz="1218987" rtl="0" eaLnBrk="1" latinLnBrk="0" hangingPunct="1">
              <a:lnSpc>
                <a:spcPct val="90000"/>
              </a:lnSpc>
              <a:spcBef>
                <a:spcPts val="500"/>
              </a:spcBef>
              <a:buClrTx/>
              <a:buFont typeface="Arial" panose="020B0604020202020204" pitchFamily="34" charset="0"/>
              <a:buChar char="-"/>
              <a:defRPr sz="1800" kern="1200">
                <a:solidFill>
                  <a:schemeClr val="bg1"/>
                </a:solidFill>
                <a:latin typeface="Arial" pitchFamily="34" charset="0"/>
                <a:ea typeface="+mn-ea"/>
                <a:cs typeface="Arial" pitchFamily="34" charset="0"/>
              </a:defRPr>
            </a:lvl3pPr>
            <a:lvl4pPr marL="1147033" indent="-156606" algn="l" defTabSz="1218987" rtl="0" eaLnBrk="1" latinLnBrk="0" hangingPunct="1">
              <a:lnSpc>
                <a:spcPct val="90000"/>
              </a:lnSpc>
              <a:spcBef>
                <a:spcPts val="500"/>
              </a:spcBef>
              <a:buClrTx/>
              <a:buFont typeface="Arial" panose="020B0604020202020204" pitchFamily="34" charset="0"/>
              <a:buChar char="-"/>
              <a:defRPr sz="1800" kern="1200">
                <a:solidFill>
                  <a:schemeClr val="bg1"/>
                </a:solidFill>
                <a:latin typeface="Arial" pitchFamily="34" charset="0"/>
                <a:ea typeface="+mn-ea"/>
                <a:cs typeface="Arial" pitchFamily="34" charset="0"/>
              </a:defRPr>
            </a:lvl4pPr>
            <a:lvl5pPr marL="1445431" indent="-150258" algn="l" defTabSz="1218987" rtl="0" eaLnBrk="1" latinLnBrk="0" hangingPunct="1">
              <a:lnSpc>
                <a:spcPct val="90000"/>
              </a:lnSpc>
              <a:spcBef>
                <a:spcPts val="500"/>
              </a:spcBef>
              <a:buClrTx/>
              <a:buFont typeface="Arial" panose="020B0604020202020204" pitchFamily="34" charset="0"/>
              <a:buChar char="-"/>
              <a:defRPr sz="1800" kern="1200">
                <a:solidFill>
                  <a:schemeClr val="bg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None/>
            </a:pPr>
            <a:r>
              <a:rPr lang="en-US" sz="1999" dirty="0">
                <a:solidFill>
                  <a:schemeClr val="accent5"/>
                </a:solidFill>
              </a:rPr>
              <a:t>Earn points when you sell eligible products!</a:t>
            </a:r>
          </a:p>
          <a:p>
            <a:pPr marL="0" indent="0">
              <a:buNone/>
            </a:pPr>
            <a:endParaRPr lang="en-US" sz="1999" dirty="0"/>
          </a:p>
          <a:p>
            <a:pPr marL="0" indent="0">
              <a:buNone/>
            </a:pPr>
            <a:r>
              <a:rPr lang="en-US" sz="1999" dirty="0"/>
              <a:t>Incentives vary by product and are awarded in points. Translate the points you earn into gift cards, merchandise, and/or a reloadable Lenovo Mastercard.</a:t>
            </a:r>
          </a:p>
          <a:p>
            <a:pPr marL="0" indent="0">
              <a:buNone/>
            </a:pPr>
            <a:endParaRPr lang="en-US" sz="1999" dirty="0"/>
          </a:p>
          <a:p>
            <a:endParaRPr lang="en-US" sz="1999" dirty="0"/>
          </a:p>
        </p:txBody>
      </p:sp>
      <p:cxnSp>
        <p:nvCxnSpPr>
          <p:cNvPr id="15" name="Straight Connector 14">
            <a:extLst>
              <a:ext uri="{FF2B5EF4-FFF2-40B4-BE49-F238E27FC236}">
                <a16:creationId xmlns:a16="http://schemas.microsoft.com/office/drawing/2014/main" id="{01707C9E-0B10-40DA-957F-EB40C03B99EB}"/>
              </a:ext>
            </a:extLst>
          </p:cNvPr>
          <p:cNvCxnSpPr>
            <a:cxnSpLocks/>
            <a:stCxn id="20" idx="0"/>
            <a:endCxn id="21" idx="1"/>
          </p:cNvCxnSpPr>
          <p:nvPr/>
        </p:nvCxnSpPr>
        <p:spPr>
          <a:xfrm>
            <a:off x="960402" y="4542022"/>
            <a:ext cx="4572052" cy="3703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9FE7004-FA41-46E4-BE76-A3F1204E2650}"/>
              </a:ext>
            </a:extLst>
          </p:cNvPr>
          <p:cNvSpPr txBox="1"/>
          <p:nvPr/>
        </p:nvSpPr>
        <p:spPr>
          <a:xfrm>
            <a:off x="548640" y="3731532"/>
            <a:ext cx="833515" cy="584623"/>
          </a:xfrm>
          <a:prstGeom prst="rect">
            <a:avLst/>
          </a:prstGeom>
          <a:noFill/>
        </p:spPr>
        <p:txBody>
          <a:bodyPr wrap="square" rtlCol="0">
            <a:spAutoFit/>
          </a:bodyPr>
          <a:lstStyle/>
          <a:p>
            <a:r>
              <a:rPr lang="en-US" sz="1600">
                <a:solidFill>
                  <a:schemeClr val="bg1"/>
                </a:solidFill>
                <a:latin typeface="Arial" pitchFamily="34" charset="0"/>
                <a:cs typeface="Arial" pitchFamily="34" charset="0"/>
              </a:rPr>
              <a:t>Join LEAP</a:t>
            </a:r>
          </a:p>
        </p:txBody>
      </p:sp>
      <p:sp>
        <p:nvSpPr>
          <p:cNvPr id="19" name="TextBox 18">
            <a:extLst>
              <a:ext uri="{FF2B5EF4-FFF2-40B4-BE49-F238E27FC236}">
                <a16:creationId xmlns:a16="http://schemas.microsoft.com/office/drawing/2014/main" id="{BDA76A5D-9669-4E5D-B04F-4034C1F13E18}"/>
              </a:ext>
            </a:extLst>
          </p:cNvPr>
          <p:cNvSpPr txBox="1"/>
          <p:nvPr/>
        </p:nvSpPr>
        <p:spPr>
          <a:xfrm>
            <a:off x="3591854" y="3386734"/>
            <a:ext cx="1534031" cy="1076937"/>
          </a:xfrm>
          <a:prstGeom prst="rect">
            <a:avLst/>
          </a:prstGeom>
          <a:noFill/>
        </p:spPr>
        <p:txBody>
          <a:bodyPr wrap="square" rtlCol="0">
            <a:spAutoFit/>
          </a:bodyPr>
          <a:lstStyle/>
          <a:p>
            <a:pPr algn="ctr"/>
            <a:r>
              <a:rPr lang="en-US" sz="1600">
                <a:solidFill>
                  <a:schemeClr val="bg1"/>
                </a:solidFill>
                <a:latin typeface="Arial" pitchFamily="34" charset="0"/>
                <a:cs typeface="Arial" pitchFamily="34" charset="0"/>
              </a:rPr>
              <a:t>Go to “Claim a Sale” to see your eligible invoices.</a:t>
            </a:r>
          </a:p>
        </p:txBody>
      </p:sp>
      <p:sp>
        <p:nvSpPr>
          <p:cNvPr id="20" name="Isosceles Triangle 19">
            <a:extLst>
              <a:ext uri="{FF2B5EF4-FFF2-40B4-BE49-F238E27FC236}">
                <a16:creationId xmlns:a16="http://schemas.microsoft.com/office/drawing/2014/main" id="{B9A42AB3-FB94-406D-952C-B483808C5E9F}"/>
              </a:ext>
            </a:extLst>
          </p:cNvPr>
          <p:cNvSpPr/>
          <p:nvPr/>
        </p:nvSpPr>
        <p:spPr>
          <a:xfrm rot="5400000">
            <a:off x="653008" y="4393836"/>
            <a:ext cx="318416" cy="29637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182832" rtlCol="0" anchor="t"/>
          <a:lstStyle/>
          <a:p>
            <a:pPr algn="l"/>
            <a:endParaRPr lang="en-US" sz="1600" err="1">
              <a:solidFill>
                <a:prstClr val="white"/>
              </a:solidFill>
            </a:endParaRPr>
          </a:p>
        </p:txBody>
      </p:sp>
      <p:sp>
        <p:nvSpPr>
          <p:cNvPr id="21" name="Rectangle 20">
            <a:extLst>
              <a:ext uri="{FF2B5EF4-FFF2-40B4-BE49-F238E27FC236}">
                <a16:creationId xmlns:a16="http://schemas.microsoft.com/office/drawing/2014/main" id="{885B1594-1CFA-442E-8FEA-CD707B364BF5}"/>
              </a:ext>
            </a:extLst>
          </p:cNvPr>
          <p:cNvSpPr/>
          <p:nvPr/>
        </p:nvSpPr>
        <p:spPr>
          <a:xfrm>
            <a:off x="5532453" y="4450662"/>
            <a:ext cx="299994" cy="256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182832" rtlCol="0" anchor="t"/>
          <a:lstStyle/>
          <a:p>
            <a:pPr algn="l"/>
            <a:endParaRPr lang="en-US" sz="1600" err="1">
              <a:solidFill>
                <a:prstClr val="white"/>
              </a:solidFill>
            </a:endParaRPr>
          </a:p>
        </p:txBody>
      </p:sp>
      <p:sp>
        <p:nvSpPr>
          <p:cNvPr id="22" name="TextBox 21">
            <a:extLst>
              <a:ext uri="{FF2B5EF4-FFF2-40B4-BE49-F238E27FC236}">
                <a16:creationId xmlns:a16="http://schemas.microsoft.com/office/drawing/2014/main" id="{4110DDBF-F555-4223-9F21-D1617C0298DD}"/>
              </a:ext>
            </a:extLst>
          </p:cNvPr>
          <p:cNvSpPr txBox="1"/>
          <p:nvPr/>
        </p:nvSpPr>
        <p:spPr>
          <a:xfrm>
            <a:off x="1228502" y="3509812"/>
            <a:ext cx="1111986" cy="830781"/>
          </a:xfrm>
          <a:prstGeom prst="rect">
            <a:avLst/>
          </a:prstGeom>
          <a:noFill/>
        </p:spPr>
        <p:txBody>
          <a:bodyPr wrap="square" rtlCol="0">
            <a:spAutoFit/>
          </a:bodyPr>
          <a:lstStyle/>
          <a:p>
            <a:pPr algn="ctr"/>
            <a:r>
              <a:rPr lang="en-US" sz="1600">
                <a:solidFill>
                  <a:schemeClr val="bg1"/>
                </a:solidFill>
                <a:latin typeface="Arial" pitchFamily="34" charset="0"/>
                <a:cs typeface="Arial" pitchFamily="34" charset="0"/>
              </a:rPr>
              <a:t>Sell eligible products</a:t>
            </a:r>
          </a:p>
        </p:txBody>
      </p:sp>
      <p:sp>
        <p:nvSpPr>
          <p:cNvPr id="23" name="TextBox 22">
            <a:extLst>
              <a:ext uri="{FF2B5EF4-FFF2-40B4-BE49-F238E27FC236}">
                <a16:creationId xmlns:a16="http://schemas.microsoft.com/office/drawing/2014/main" id="{60005604-013E-4CE2-A54E-D734298787F7}"/>
              </a:ext>
            </a:extLst>
          </p:cNvPr>
          <p:cNvSpPr txBox="1"/>
          <p:nvPr/>
        </p:nvSpPr>
        <p:spPr>
          <a:xfrm>
            <a:off x="2260674" y="3386734"/>
            <a:ext cx="1396339" cy="1076937"/>
          </a:xfrm>
          <a:prstGeom prst="rect">
            <a:avLst/>
          </a:prstGeom>
          <a:noFill/>
        </p:spPr>
        <p:txBody>
          <a:bodyPr wrap="square" rtlCol="0">
            <a:spAutoFit/>
          </a:bodyPr>
          <a:lstStyle/>
          <a:p>
            <a:pPr algn="ctr"/>
            <a:r>
              <a:rPr lang="en-US" sz="1600">
                <a:solidFill>
                  <a:schemeClr val="bg1"/>
                </a:solidFill>
                <a:latin typeface="Arial" pitchFamily="34" charset="0"/>
                <a:cs typeface="Arial" pitchFamily="34" charset="0"/>
              </a:rPr>
              <a:t>Lenovo loads eligible invoices into LEAP</a:t>
            </a:r>
          </a:p>
        </p:txBody>
      </p:sp>
      <p:sp>
        <p:nvSpPr>
          <p:cNvPr id="24" name="Oval 23">
            <a:extLst>
              <a:ext uri="{FF2B5EF4-FFF2-40B4-BE49-F238E27FC236}">
                <a16:creationId xmlns:a16="http://schemas.microsoft.com/office/drawing/2014/main" id="{13BA8C7C-623F-470B-BC2A-C4CFC416B54E}"/>
              </a:ext>
            </a:extLst>
          </p:cNvPr>
          <p:cNvSpPr/>
          <p:nvPr/>
        </p:nvSpPr>
        <p:spPr>
          <a:xfrm>
            <a:off x="1692608" y="4495823"/>
            <a:ext cx="152360" cy="155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182832" rtlCol="0" anchor="t"/>
          <a:lstStyle/>
          <a:p>
            <a:pPr algn="l"/>
            <a:endParaRPr lang="en-US" sz="1600" err="1">
              <a:solidFill>
                <a:prstClr val="white"/>
              </a:solidFill>
            </a:endParaRPr>
          </a:p>
        </p:txBody>
      </p:sp>
      <p:sp>
        <p:nvSpPr>
          <p:cNvPr id="25" name="Oval 24">
            <a:extLst>
              <a:ext uri="{FF2B5EF4-FFF2-40B4-BE49-F238E27FC236}">
                <a16:creationId xmlns:a16="http://schemas.microsoft.com/office/drawing/2014/main" id="{5FDAA369-C716-4463-B9DB-716CFD0C880C}"/>
              </a:ext>
            </a:extLst>
          </p:cNvPr>
          <p:cNvSpPr/>
          <p:nvPr/>
        </p:nvSpPr>
        <p:spPr>
          <a:xfrm>
            <a:off x="2881895" y="4461735"/>
            <a:ext cx="152360" cy="155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182832" rtlCol="0" anchor="t"/>
          <a:lstStyle/>
          <a:p>
            <a:pPr algn="l"/>
            <a:endParaRPr lang="en-US" sz="1600" err="1">
              <a:solidFill>
                <a:prstClr val="white"/>
              </a:solidFill>
            </a:endParaRPr>
          </a:p>
        </p:txBody>
      </p:sp>
      <p:sp>
        <p:nvSpPr>
          <p:cNvPr id="27" name="TextBox 26">
            <a:extLst>
              <a:ext uri="{FF2B5EF4-FFF2-40B4-BE49-F238E27FC236}">
                <a16:creationId xmlns:a16="http://schemas.microsoft.com/office/drawing/2014/main" id="{B843C78F-EAB7-4082-B0CF-5B27456D1CD6}"/>
              </a:ext>
            </a:extLst>
          </p:cNvPr>
          <p:cNvSpPr txBox="1"/>
          <p:nvPr/>
        </p:nvSpPr>
        <p:spPr>
          <a:xfrm>
            <a:off x="5028577" y="3386734"/>
            <a:ext cx="1117182" cy="1076937"/>
          </a:xfrm>
          <a:prstGeom prst="rect">
            <a:avLst/>
          </a:prstGeom>
          <a:noFill/>
        </p:spPr>
        <p:txBody>
          <a:bodyPr wrap="square" rtlCol="0">
            <a:spAutoFit/>
          </a:bodyPr>
          <a:lstStyle/>
          <a:p>
            <a:pPr algn="ctr"/>
            <a:r>
              <a:rPr lang="en-US" sz="1600">
                <a:solidFill>
                  <a:schemeClr val="bg1"/>
                </a:solidFill>
                <a:latin typeface="Arial" pitchFamily="34" charset="0"/>
                <a:cs typeface="Arial" pitchFamily="34" charset="0"/>
              </a:rPr>
              <a:t>Redeem* your LEAP Points</a:t>
            </a:r>
          </a:p>
        </p:txBody>
      </p:sp>
      <p:sp>
        <p:nvSpPr>
          <p:cNvPr id="29" name="TextBox 28">
            <a:extLst>
              <a:ext uri="{FF2B5EF4-FFF2-40B4-BE49-F238E27FC236}">
                <a16:creationId xmlns:a16="http://schemas.microsoft.com/office/drawing/2014/main" id="{D872307D-CDE1-4A4E-8B2B-A7CEA36CB804}"/>
              </a:ext>
            </a:extLst>
          </p:cNvPr>
          <p:cNvSpPr txBox="1"/>
          <p:nvPr/>
        </p:nvSpPr>
        <p:spPr>
          <a:xfrm>
            <a:off x="3566999" y="4629688"/>
            <a:ext cx="1665217" cy="738472"/>
          </a:xfrm>
          <a:prstGeom prst="rect">
            <a:avLst/>
          </a:prstGeom>
          <a:noFill/>
        </p:spPr>
        <p:txBody>
          <a:bodyPr wrap="square" rtlCol="0">
            <a:spAutoFit/>
          </a:bodyPr>
          <a:lstStyle/>
          <a:p>
            <a:r>
              <a:rPr lang="en-US" sz="1050">
                <a:solidFill>
                  <a:schemeClr val="bg1"/>
                </a:solidFill>
                <a:latin typeface="Arial" pitchFamily="34" charset="0"/>
                <a:cs typeface="Arial" pitchFamily="34" charset="0"/>
              </a:rPr>
              <a:t>After you “Claim a sale”, it will take ~ 10 days for the points to go into your account. </a:t>
            </a:r>
          </a:p>
        </p:txBody>
      </p:sp>
      <p:sp>
        <p:nvSpPr>
          <p:cNvPr id="31" name="Oval 30">
            <a:extLst>
              <a:ext uri="{FF2B5EF4-FFF2-40B4-BE49-F238E27FC236}">
                <a16:creationId xmlns:a16="http://schemas.microsoft.com/office/drawing/2014/main" id="{4D3965E7-2C03-4239-9DA1-FE3F379D7494}"/>
              </a:ext>
            </a:extLst>
          </p:cNvPr>
          <p:cNvSpPr/>
          <p:nvPr/>
        </p:nvSpPr>
        <p:spPr>
          <a:xfrm>
            <a:off x="4275667" y="4461735"/>
            <a:ext cx="152360" cy="155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182832" rtlCol="0" anchor="t"/>
          <a:lstStyle/>
          <a:p>
            <a:pPr algn="l"/>
            <a:endParaRPr lang="en-US" sz="1600" err="1">
              <a:solidFill>
                <a:prstClr val="white"/>
              </a:solidFill>
            </a:endParaRPr>
          </a:p>
        </p:txBody>
      </p:sp>
      <p:sp>
        <p:nvSpPr>
          <p:cNvPr id="32" name="TextBox 31">
            <a:extLst>
              <a:ext uri="{FF2B5EF4-FFF2-40B4-BE49-F238E27FC236}">
                <a16:creationId xmlns:a16="http://schemas.microsoft.com/office/drawing/2014/main" id="{4EB96C77-5003-49C4-A073-55C153456297}"/>
              </a:ext>
            </a:extLst>
          </p:cNvPr>
          <p:cNvSpPr txBox="1"/>
          <p:nvPr/>
        </p:nvSpPr>
        <p:spPr>
          <a:xfrm>
            <a:off x="7900152" y="5353450"/>
            <a:ext cx="3394612" cy="553854"/>
          </a:xfrm>
          <a:prstGeom prst="rect">
            <a:avLst/>
          </a:prstGeom>
          <a:noFill/>
        </p:spPr>
        <p:txBody>
          <a:bodyPr wrap="square" rtlCol="0">
            <a:spAutoFit/>
          </a:bodyPr>
          <a:lstStyle/>
          <a:p>
            <a:r>
              <a:rPr lang="en-US" sz="1000">
                <a:solidFill>
                  <a:schemeClr val="bg1"/>
                </a:solidFill>
                <a:latin typeface="Arial" pitchFamily="34" charset="0"/>
                <a:cs typeface="Arial" pitchFamily="34" charset="0"/>
              </a:rPr>
              <a:t>View current products (including ISG) and points by logging into LEAP &gt; Claim a Sale &gt; View Products and Points table. </a:t>
            </a:r>
          </a:p>
        </p:txBody>
      </p:sp>
      <p:sp>
        <p:nvSpPr>
          <p:cNvPr id="37" name="TextBox 36">
            <a:extLst>
              <a:ext uri="{FF2B5EF4-FFF2-40B4-BE49-F238E27FC236}">
                <a16:creationId xmlns:a16="http://schemas.microsoft.com/office/drawing/2014/main" id="{B93B1370-34D2-485B-94FE-3A11A5812CF8}"/>
              </a:ext>
            </a:extLst>
          </p:cNvPr>
          <p:cNvSpPr txBox="1"/>
          <p:nvPr/>
        </p:nvSpPr>
        <p:spPr>
          <a:xfrm>
            <a:off x="566802" y="4818690"/>
            <a:ext cx="2718121" cy="830781"/>
          </a:xfrm>
          <a:prstGeom prst="rect">
            <a:avLst/>
          </a:prstGeom>
          <a:noFill/>
        </p:spPr>
        <p:txBody>
          <a:bodyPr wrap="square">
            <a:spAutoFit/>
          </a:bodyPr>
          <a:lstStyle/>
          <a:p>
            <a:r>
              <a:rPr lang="en-US" sz="1200" b="1" dirty="0">
                <a:solidFill>
                  <a:schemeClr val="accent5"/>
                </a:solidFill>
              </a:rPr>
              <a:t>To Join:</a:t>
            </a:r>
          </a:p>
          <a:p>
            <a:r>
              <a:rPr lang="en-US" sz="1200" dirty="0">
                <a:solidFill>
                  <a:schemeClr val="accent5"/>
                </a:solidFill>
              </a:rPr>
              <a:t>Login to the Lenovo </a:t>
            </a:r>
            <a:r>
              <a:rPr lang="en-US" sz="1200" b="1" i="1" dirty="0" err="1">
                <a:solidFill>
                  <a:schemeClr val="accent5"/>
                </a:solidFill>
                <a:hlinkClick r:id="rId4">
                  <a:extLst>
                    <a:ext uri="{A12FA001-AC4F-418D-AE19-62706E023703}">
                      <ahyp:hlinkClr xmlns:ahyp="http://schemas.microsoft.com/office/drawing/2018/hyperlinkcolor" val="tx"/>
                    </a:ext>
                  </a:extLst>
                </a:hlinkClick>
              </a:rPr>
              <a:t>Lenovo</a:t>
            </a:r>
            <a:r>
              <a:rPr lang="en-US" sz="1200" b="1" i="1" dirty="0">
                <a:solidFill>
                  <a:schemeClr val="accent5"/>
                </a:solidFill>
                <a:hlinkClick r:id="rId4">
                  <a:extLst>
                    <a:ext uri="{A12FA001-AC4F-418D-AE19-62706E023703}">
                      <ahyp:hlinkClr xmlns:ahyp="http://schemas.microsoft.com/office/drawing/2018/hyperlinkcolor" val="tx"/>
                    </a:ext>
                  </a:extLst>
                </a:hlinkClick>
              </a:rPr>
              <a:t> Partner Hub</a:t>
            </a:r>
            <a:r>
              <a:rPr lang="en-US" sz="1200" dirty="0">
                <a:solidFill>
                  <a:schemeClr val="accent5"/>
                </a:solidFill>
              </a:rPr>
              <a:t> &gt; Programs &amp; Training &gt; LEAP &gt; Accept T&amp;Cs.</a:t>
            </a:r>
          </a:p>
        </p:txBody>
      </p:sp>
      <p:pic>
        <p:nvPicPr>
          <p:cNvPr id="35" name="Picture 34">
            <a:extLst>
              <a:ext uri="{FF2B5EF4-FFF2-40B4-BE49-F238E27FC236}">
                <a16:creationId xmlns:a16="http://schemas.microsoft.com/office/drawing/2014/main" id="{14BCFA17-0645-431C-9AAA-BA00A1209A8F}"/>
              </a:ext>
            </a:extLst>
          </p:cNvPr>
          <p:cNvPicPr>
            <a:picLocks noChangeAspect="1"/>
          </p:cNvPicPr>
          <p:nvPr/>
        </p:nvPicPr>
        <p:blipFill>
          <a:blip r:embed="rId5"/>
          <a:stretch>
            <a:fillRect/>
          </a:stretch>
        </p:blipFill>
        <p:spPr>
          <a:xfrm>
            <a:off x="11348650" y="6289503"/>
            <a:ext cx="710131" cy="440038"/>
          </a:xfrm>
          <a:prstGeom prst="rect">
            <a:avLst/>
          </a:prstGeom>
        </p:spPr>
      </p:pic>
      <p:pic>
        <p:nvPicPr>
          <p:cNvPr id="44" name="Content Placeholder 20">
            <a:extLst>
              <a:ext uri="{FF2B5EF4-FFF2-40B4-BE49-F238E27FC236}">
                <a16:creationId xmlns:a16="http://schemas.microsoft.com/office/drawing/2014/main" id="{DE91C5B5-22D7-4A15-9FD9-3EB74A38B630}"/>
              </a:ext>
            </a:extLst>
          </p:cNvPr>
          <p:cNvPicPr>
            <a:picLocks noChangeAspect="1"/>
          </p:cNvPicPr>
          <p:nvPr/>
        </p:nvPicPr>
        <p:blipFill>
          <a:blip r:embed="rId6"/>
          <a:stretch>
            <a:fillRect/>
          </a:stretch>
        </p:blipFill>
        <p:spPr>
          <a:xfrm>
            <a:off x="10490458" y="6289502"/>
            <a:ext cx="827211" cy="440038"/>
          </a:xfrm>
          <a:prstGeom prst="rect">
            <a:avLst/>
          </a:prstGeom>
        </p:spPr>
      </p:pic>
      <p:pic>
        <p:nvPicPr>
          <p:cNvPr id="2" name="Graphic 34">
            <a:extLst>
              <a:ext uri="{FF2B5EF4-FFF2-40B4-BE49-F238E27FC236}">
                <a16:creationId xmlns:a16="http://schemas.microsoft.com/office/drawing/2014/main" id="{FC4C4393-F369-4928-32BA-A233489542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53519" y="118435"/>
            <a:ext cx="979949" cy="418467"/>
          </a:xfrm>
          <a:prstGeom prst="rect">
            <a:avLst/>
          </a:prstGeom>
        </p:spPr>
      </p:pic>
      <p:pic>
        <p:nvPicPr>
          <p:cNvPr id="3" name="Graphic 24">
            <a:extLst>
              <a:ext uri="{FF2B5EF4-FFF2-40B4-BE49-F238E27FC236}">
                <a16:creationId xmlns:a16="http://schemas.microsoft.com/office/drawing/2014/main" id="{500AF801-F3C8-80BF-5CF9-273C3E0EB8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96692" y="126597"/>
            <a:ext cx="961437" cy="410598"/>
          </a:xfrm>
          <a:prstGeom prst="rect">
            <a:avLst/>
          </a:prstGeom>
        </p:spPr>
      </p:pic>
      <p:pic>
        <p:nvPicPr>
          <p:cNvPr id="4" name="Graphic 32">
            <a:extLst>
              <a:ext uri="{FF2B5EF4-FFF2-40B4-BE49-F238E27FC236}">
                <a16:creationId xmlns:a16="http://schemas.microsoft.com/office/drawing/2014/main" id="{FEB2CAD6-3C55-5A40-8642-DCA6300A2FB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72526" y="126597"/>
            <a:ext cx="961484" cy="410598"/>
          </a:xfrm>
          <a:prstGeom prst="rect">
            <a:avLst/>
          </a:prstGeom>
        </p:spPr>
      </p:pic>
      <p:pic>
        <p:nvPicPr>
          <p:cNvPr id="6" name="Graphic 30">
            <a:extLst>
              <a:ext uri="{FF2B5EF4-FFF2-40B4-BE49-F238E27FC236}">
                <a16:creationId xmlns:a16="http://schemas.microsoft.com/office/drawing/2014/main" id="{9DD32DB7-0F43-9571-8B0E-850856CB491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81610" y="126595"/>
            <a:ext cx="978940" cy="418175"/>
          </a:xfrm>
          <a:prstGeom prst="rect">
            <a:avLst/>
          </a:prstGeom>
        </p:spPr>
      </p:pic>
      <p:pic>
        <p:nvPicPr>
          <p:cNvPr id="7" name="Graphic 31">
            <a:extLst>
              <a:ext uri="{FF2B5EF4-FFF2-40B4-BE49-F238E27FC236}">
                <a16:creationId xmlns:a16="http://schemas.microsoft.com/office/drawing/2014/main" id="{49F7DD46-B021-0E90-DB7B-4B0C089983A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10897" y="126449"/>
            <a:ext cx="979949" cy="418467"/>
          </a:xfrm>
          <a:prstGeom prst="rect">
            <a:avLst/>
          </a:prstGeom>
        </p:spPr>
      </p:pic>
      <p:pic>
        <p:nvPicPr>
          <p:cNvPr id="8" name="Graphic 29">
            <a:extLst>
              <a:ext uri="{FF2B5EF4-FFF2-40B4-BE49-F238E27FC236}">
                <a16:creationId xmlns:a16="http://schemas.microsoft.com/office/drawing/2014/main" id="{D842F8D5-8001-B832-4972-87320C129A6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170127" y="126450"/>
            <a:ext cx="1045400" cy="410453"/>
          </a:xfrm>
          <a:prstGeom prst="rect">
            <a:avLst/>
          </a:prstGeom>
        </p:spPr>
      </p:pic>
      <p:pic>
        <p:nvPicPr>
          <p:cNvPr id="9" name="Graphic 8">
            <a:extLst>
              <a:ext uri="{FF2B5EF4-FFF2-40B4-BE49-F238E27FC236}">
                <a16:creationId xmlns:a16="http://schemas.microsoft.com/office/drawing/2014/main" id="{966FD4FB-1860-EE87-3C2B-7F855D7A934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189758" y="118435"/>
            <a:ext cx="980707" cy="418759"/>
          </a:xfrm>
          <a:prstGeom prst="rect">
            <a:avLst/>
          </a:prstGeom>
        </p:spPr>
      </p:pic>
      <p:pic>
        <p:nvPicPr>
          <p:cNvPr id="10" name="Graphic 33">
            <a:extLst>
              <a:ext uri="{FF2B5EF4-FFF2-40B4-BE49-F238E27FC236}">
                <a16:creationId xmlns:a16="http://schemas.microsoft.com/office/drawing/2014/main" id="{2C0DA2C1-C632-C0A8-AEBE-5157DFC734F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141620" y="118435"/>
            <a:ext cx="950836" cy="406119"/>
          </a:xfrm>
          <a:prstGeom prst="rect">
            <a:avLst/>
          </a:prstGeom>
        </p:spPr>
      </p:pic>
    </p:spTree>
    <p:extLst>
      <p:ext uri="{BB962C8B-B14F-4D97-AF65-F5344CB8AC3E}">
        <p14:creationId xmlns:p14="http://schemas.microsoft.com/office/powerpoint/2010/main" val="368528115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2C9C9F2-0DFC-9347-08D2-F6E53B2E3B04}"/>
              </a:ext>
            </a:extLst>
          </p:cNvPr>
          <p:cNvSpPr>
            <a:spLocks noGrp="1"/>
          </p:cNvSpPr>
          <p:nvPr>
            <p:ph type="sldNum" sz="quarter" idx="17"/>
          </p:nvPr>
        </p:nvSpPr>
        <p:spPr/>
        <p:txBody>
          <a:bodyPr/>
          <a:lstStyle/>
          <a:p>
            <a:fld id="{6D22F896-40B5-4ADD-8801-0D06FADFA095}" type="slidenum">
              <a:rPr lang="en-US" smtClean="0"/>
              <a:pPr/>
              <a:t>24</a:t>
            </a:fld>
            <a:endParaRPr lang="en-US" dirty="0"/>
          </a:p>
        </p:txBody>
      </p:sp>
      <p:pic>
        <p:nvPicPr>
          <p:cNvPr id="6" name="Picture 5">
            <a:extLst>
              <a:ext uri="{FF2B5EF4-FFF2-40B4-BE49-F238E27FC236}">
                <a16:creationId xmlns:a16="http://schemas.microsoft.com/office/drawing/2014/main" id="{3EA82542-8A73-9B35-ECB7-9F307CE17EDC}"/>
              </a:ext>
            </a:extLst>
          </p:cNvPr>
          <p:cNvPicPr>
            <a:picLocks noChangeAspect="1"/>
          </p:cNvPicPr>
          <p:nvPr/>
        </p:nvPicPr>
        <p:blipFill rotWithShape="1">
          <a:blip r:embed="rId3">
            <a:extLst>
              <a:ext uri="{28A0092B-C50C-407E-A947-70E740481C1C}">
                <a14:useLocalDpi xmlns:a14="http://schemas.microsoft.com/office/drawing/2010/main" val="0"/>
              </a:ext>
            </a:extLst>
          </a:blip>
          <a:srcRect l="30233" r="26834" b="3399"/>
          <a:stretch/>
        </p:blipFill>
        <p:spPr>
          <a:xfrm>
            <a:off x="7614841" y="893"/>
            <a:ext cx="4570808" cy="6856214"/>
          </a:xfrm>
          <a:prstGeom prst="rect">
            <a:avLst/>
          </a:prstGeom>
        </p:spPr>
      </p:pic>
      <p:sp>
        <p:nvSpPr>
          <p:cNvPr id="7" name="TextBox 6">
            <a:extLst>
              <a:ext uri="{FF2B5EF4-FFF2-40B4-BE49-F238E27FC236}">
                <a16:creationId xmlns:a16="http://schemas.microsoft.com/office/drawing/2014/main" id="{BE625137-4E98-6B75-774A-2782891A34FC}"/>
              </a:ext>
            </a:extLst>
          </p:cNvPr>
          <p:cNvSpPr txBox="1"/>
          <p:nvPr/>
        </p:nvSpPr>
        <p:spPr>
          <a:xfrm>
            <a:off x="531673" y="5296546"/>
            <a:ext cx="7048252" cy="246157"/>
          </a:xfrm>
          <a:prstGeom prst="rect">
            <a:avLst/>
          </a:prstGeom>
          <a:noFill/>
        </p:spPr>
        <p:txBody>
          <a:bodyPr wrap="square" lIns="0" tIns="0" rIns="0" bIns="0">
            <a:spAutoFit/>
          </a:bodyPr>
          <a:lstStyle/>
          <a:p>
            <a:r>
              <a:rPr lang="en-GB" sz="1600" b="1" dirty="0">
                <a:solidFill>
                  <a:schemeClr val="bg1"/>
                </a:solidFill>
                <a:latin typeface="Arial" panose="020B0604020202020204" pitchFamily="34" charset="0"/>
                <a:ea typeface="Calibri" panose="020F0502020204030204" pitchFamily="34" charset="0"/>
              </a:rPr>
              <a:t>All with the speed and ease of seamless, trusted automation.</a:t>
            </a:r>
            <a:endParaRPr lang="en-GB" sz="1600" b="1" dirty="0">
              <a:solidFill>
                <a:schemeClr val="bg1"/>
              </a:solidFill>
            </a:endParaRPr>
          </a:p>
        </p:txBody>
      </p:sp>
      <p:grpSp>
        <p:nvGrpSpPr>
          <p:cNvPr id="8" name="Group 7">
            <a:extLst>
              <a:ext uri="{FF2B5EF4-FFF2-40B4-BE49-F238E27FC236}">
                <a16:creationId xmlns:a16="http://schemas.microsoft.com/office/drawing/2014/main" id="{AC325C9E-5321-4F76-7DB0-C4B7B7E3051C}"/>
              </a:ext>
            </a:extLst>
          </p:cNvPr>
          <p:cNvGrpSpPr/>
          <p:nvPr/>
        </p:nvGrpSpPr>
        <p:grpSpPr>
          <a:xfrm>
            <a:off x="548497" y="4233056"/>
            <a:ext cx="2907978" cy="775367"/>
            <a:chOff x="548640" y="4506738"/>
            <a:chExt cx="2908735" cy="775569"/>
          </a:xfrm>
        </p:grpSpPr>
        <p:sp>
          <p:nvSpPr>
            <p:cNvPr id="9" name="TextBox 8">
              <a:extLst>
                <a:ext uri="{FF2B5EF4-FFF2-40B4-BE49-F238E27FC236}">
                  <a16:creationId xmlns:a16="http://schemas.microsoft.com/office/drawing/2014/main" id="{C17DF205-04C4-4D4A-F5B6-DDE74D023761}"/>
                </a:ext>
              </a:extLst>
            </p:cNvPr>
            <p:cNvSpPr txBox="1"/>
            <p:nvPr/>
          </p:nvSpPr>
          <p:spPr>
            <a:xfrm>
              <a:off x="1597403" y="4644942"/>
              <a:ext cx="1859972" cy="492443"/>
            </a:xfrm>
            <a:prstGeom prst="rect">
              <a:avLst/>
            </a:prstGeom>
            <a:noFill/>
          </p:spPr>
          <p:txBody>
            <a:bodyPr wrap="square" lIns="0" tIns="0" rIns="0" bIns="0" rtlCol="0" anchor="ctr" anchorCtr="0">
              <a:noAutofit/>
            </a:bodyPr>
            <a:lstStyle/>
            <a:p>
              <a:pPr defTabSz="1218621">
                <a:defRPr/>
              </a:pPr>
              <a:r>
                <a:rPr lang="en-GB" sz="1600" dirty="0">
                  <a:solidFill>
                    <a:schemeClr val="bg1"/>
                  </a:solidFill>
                  <a:latin typeface="Arial"/>
                </a:rPr>
                <a:t>Track digital </a:t>
              </a:r>
              <a:br>
                <a:rPr lang="en-GB" sz="1600" dirty="0">
                  <a:solidFill>
                    <a:schemeClr val="bg1"/>
                  </a:solidFill>
                  <a:latin typeface="Arial"/>
                </a:rPr>
              </a:br>
              <a:r>
                <a:rPr lang="en-GB" sz="1600" dirty="0">
                  <a:solidFill>
                    <a:schemeClr val="bg1"/>
                  </a:solidFill>
                  <a:latin typeface="Arial"/>
                </a:rPr>
                <a:t>engagements </a:t>
              </a:r>
              <a:br>
                <a:rPr lang="en-GB" sz="1600" dirty="0">
                  <a:solidFill>
                    <a:schemeClr val="bg1"/>
                  </a:solidFill>
                  <a:latin typeface="Arial"/>
                </a:rPr>
              </a:br>
              <a:r>
                <a:rPr lang="en-GB" sz="1600" dirty="0">
                  <a:solidFill>
                    <a:schemeClr val="bg1"/>
                  </a:solidFill>
                  <a:latin typeface="Arial"/>
                </a:rPr>
                <a:t>in real-time</a:t>
              </a:r>
            </a:p>
          </p:txBody>
        </p:sp>
        <p:pic>
          <p:nvPicPr>
            <p:cNvPr id="10" name="Graphic 9">
              <a:extLst>
                <a:ext uri="{FF2B5EF4-FFF2-40B4-BE49-F238E27FC236}">
                  <a16:creationId xmlns:a16="http://schemas.microsoft.com/office/drawing/2014/main" id="{D0BB0CD9-1C67-5323-985F-A0B17EB523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8640" y="4506738"/>
              <a:ext cx="775569" cy="775569"/>
            </a:xfrm>
            <a:prstGeom prst="rect">
              <a:avLst/>
            </a:prstGeom>
          </p:spPr>
        </p:pic>
      </p:grpSp>
      <p:grpSp>
        <p:nvGrpSpPr>
          <p:cNvPr id="11" name="Group 10">
            <a:extLst>
              <a:ext uri="{FF2B5EF4-FFF2-40B4-BE49-F238E27FC236}">
                <a16:creationId xmlns:a16="http://schemas.microsoft.com/office/drawing/2014/main" id="{0CF1114E-89FE-94CE-832C-8EA5616A7948}"/>
              </a:ext>
            </a:extLst>
          </p:cNvPr>
          <p:cNvGrpSpPr/>
          <p:nvPr/>
        </p:nvGrpSpPr>
        <p:grpSpPr>
          <a:xfrm>
            <a:off x="554195" y="3229186"/>
            <a:ext cx="2902281" cy="771987"/>
            <a:chOff x="554339" y="3509147"/>
            <a:chExt cx="2903037" cy="772188"/>
          </a:xfrm>
        </p:grpSpPr>
        <p:sp>
          <p:nvSpPr>
            <p:cNvPr id="12" name="TextBox 11">
              <a:extLst>
                <a:ext uri="{FF2B5EF4-FFF2-40B4-BE49-F238E27FC236}">
                  <a16:creationId xmlns:a16="http://schemas.microsoft.com/office/drawing/2014/main" id="{4DC4E0A3-DBF8-374B-D0F0-D87929805AAC}"/>
                </a:ext>
              </a:extLst>
            </p:cNvPr>
            <p:cNvSpPr txBox="1"/>
            <p:nvPr/>
          </p:nvSpPr>
          <p:spPr>
            <a:xfrm>
              <a:off x="1597404" y="3649019"/>
              <a:ext cx="1859972" cy="492443"/>
            </a:xfrm>
            <a:prstGeom prst="rect">
              <a:avLst/>
            </a:prstGeom>
            <a:noFill/>
          </p:spPr>
          <p:txBody>
            <a:bodyPr wrap="square" lIns="0" tIns="0" rIns="0" bIns="0" rtlCol="0" anchor="ctr" anchorCtr="0">
              <a:noAutofit/>
            </a:bodyPr>
            <a:lstStyle/>
            <a:p>
              <a:pPr defTabSz="1218621">
                <a:defRPr/>
              </a:pPr>
              <a:r>
                <a:rPr lang="en-GB" sz="1600" dirty="0">
                  <a:solidFill>
                    <a:schemeClr val="bg1"/>
                  </a:solidFill>
                  <a:latin typeface="Arial"/>
                </a:rPr>
                <a:t>Create and execute stronger marketing campaigns</a:t>
              </a:r>
            </a:p>
          </p:txBody>
        </p:sp>
        <p:pic>
          <p:nvPicPr>
            <p:cNvPr id="13" name="Graphic 12">
              <a:extLst>
                <a:ext uri="{FF2B5EF4-FFF2-40B4-BE49-F238E27FC236}">
                  <a16:creationId xmlns:a16="http://schemas.microsoft.com/office/drawing/2014/main" id="{06729CF4-1D30-DFBA-CADD-5A531871AE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4339" y="3509147"/>
              <a:ext cx="772188" cy="772188"/>
            </a:xfrm>
            <a:prstGeom prst="rect">
              <a:avLst/>
            </a:prstGeom>
          </p:spPr>
        </p:pic>
      </p:grpSp>
      <p:grpSp>
        <p:nvGrpSpPr>
          <p:cNvPr id="14" name="Group 13">
            <a:extLst>
              <a:ext uri="{FF2B5EF4-FFF2-40B4-BE49-F238E27FC236}">
                <a16:creationId xmlns:a16="http://schemas.microsoft.com/office/drawing/2014/main" id="{C5115945-A28A-EDD2-67D0-F2FB63E622B5}"/>
              </a:ext>
            </a:extLst>
          </p:cNvPr>
          <p:cNvGrpSpPr/>
          <p:nvPr/>
        </p:nvGrpSpPr>
        <p:grpSpPr>
          <a:xfrm>
            <a:off x="4017963" y="3229187"/>
            <a:ext cx="3163251" cy="771987"/>
            <a:chOff x="4019010" y="3509148"/>
            <a:chExt cx="3164075" cy="772188"/>
          </a:xfrm>
        </p:grpSpPr>
        <p:sp>
          <p:nvSpPr>
            <p:cNvPr id="15" name="TextBox 14">
              <a:extLst>
                <a:ext uri="{FF2B5EF4-FFF2-40B4-BE49-F238E27FC236}">
                  <a16:creationId xmlns:a16="http://schemas.microsoft.com/office/drawing/2014/main" id="{104482E7-D533-8762-862F-6EE4DC955C9B}"/>
                </a:ext>
              </a:extLst>
            </p:cNvPr>
            <p:cNvSpPr txBox="1"/>
            <p:nvPr/>
          </p:nvSpPr>
          <p:spPr>
            <a:xfrm>
              <a:off x="5067773" y="3648196"/>
              <a:ext cx="2115312" cy="492443"/>
            </a:xfrm>
            <a:prstGeom prst="rect">
              <a:avLst/>
            </a:prstGeom>
            <a:noFill/>
          </p:spPr>
          <p:txBody>
            <a:bodyPr wrap="square" lIns="0" tIns="0" rIns="0" bIns="0" rtlCol="0" anchor="ctr" anchorCtr="0">
              <a:noAutofit/>
            </a:bodyPr>
            <a:lstStyle/>
            <a:p>
              <a:pPr defTabSz="1218621">
                <a:defRPr/>
              </a:pPr>
              <a:r>
                <a:rPr lang="en-GB" sz="1600" dirty="0">
                  <a:solidFill>
                    <a:schemeClr val="bg1"/>
                  </a:solidFill>
                  <a:latin typeface="Arial"/>
                </a:rPr>
                <a:t>Generate </a:t>
              </a:r>
              <a:br>
                <a:rPr lang="en-GB" sz="1600" dirty="0">
                  <a:solidFill>
                    <a:schemeClr val="bg1"/>
                  </a:solidFill>
                  <a:latin typeface="Arial"/>
                </a:rPr>
              </a:br>
              <a:r>
                <a:rPr lang="en-GB" sz="1600" dirty="0">
                  <a:solidFill>
                    <a:schemeClr val="bg1"/>
                  </a:solidFill>
                  <a:latin typeface="Arial"/>
                </a:rPr>
                <a:t>and manage </a:t>
              </a:r>
              <a:br>
                <a:rPr lang="en-GB" sz="1600" dirty="0">
                  <a:solidFill>
                    <a:schemeClr val="bg1"/>
                  </a:solidFill>
                  <a:latin typeface="Arial"/>
                </a:rPr>
              </a:br>
              <a:r>
                <a:rPr lang="en-GB" sz="1600" dirty="0">
                  <a:solidFill>
                    <a:schemeClr val="bg1"/>
                  </a:solidFill>
                  <a:latin typeface="Arial"/>
                </a:rPr>
                <a:t>qualified leads </a:t>
              </a:r>
            </a:p>
          </p:txBody>
        </p:sp>
        <p:pic>
          <p:nvPicPr>
            <p:cNvPr id="16" name="Graphic 15">
              <a:extLst>
                <a:ext uri="{FF2B5EF4-FFF2-40B4-BE49-F238E27FC236}">
                  <a16:creationId xmlns:a16="http://schemas.microsoft.com/office/drawing/2014/main" id="{95540295-EA0C-E116-060C-13B43C8E93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19010" y="3509148"/>
              <a:ext cx="772188" cy="772188"/>
            </a:xfrm>
            <a:prstGeom prst="rect">
              <a:avLst/>
            </a:prstGeom>
          </p:spPr>
        </p:pic>
      </p:grpSp>
      <p:sp>
        <p:nvSpPr>
          <p:cNvPr id="17" name="TextBox 16">
            <a:extLst>
              <a:ext uri="{FF2B5EF4-FFF2-40B4-BE49-F238E27FC236}">
                <a16:creationId xmlns:a16="http://schemas.microsoft.com/office/drawing/2014/main" id="{71DDDAB3-0563-711E-F36E-FD973F5E0272}"/>
              </a:ext>
            </a:extLst>
          </p:cNvPr>
          <p:cNvSpPr txBox="1"/>
          <p:nvPr/>
        </p:nvSpPr>
        <p:spPr>
          <a:xfrm>
            <a:off x="549130" y="2641721"/>
            <a:ext cx="5854475" cy="294668"/>
          </a:xfrm>
          <a:prstGeom prst="rect">
            <a:avLst/>
          </a:prstGeom>
          <a:noFill/>
        </p:spPr>
        <p:txBody>
          <a:bodyPr wrap="square" lIns="0" tIns="0" rIns="0" bIns="0" rtlCol="0" anchor="b" anchorCtr="0">
            <a:noAutofit/>
          </a:bodyPr>
          <a:lstStyle/>
          <a:p>
            <a:pPr defTabSz="1218621">
              <a:spcBef>
                <a:spcPts val="1200"/>
              </a:spcBef>
              <a:defRPr/>
            </a:pPr>
            <a:r>
              <a:rPr lang="en-GB" sz="1600" b="1" dirty="0">
                <a:solidFill>
                  <a:schemeClr val="bg1"/>
                </a:solidFill>
                <a:latin typeface="Arial"/>
              </a:rPr>
              <a:t>Lenovo 360 Marketing Builder enables partners to:</a:t>
            </a:r>
          </a:p>
        </p:txBody>
      </p:sp>
      <p:sp>
        <p:nvSpPr>
          <p:cNvPr id="18" name="TextBox 17">
            <a:extLst>
              <a:ext uri="{FF2B5EF4-FFF2-40B4-BE49-F238E27FC236}">
                <a16:creationId xmlns:a16="http://schemas.microsoft.com/office/drawing/2014/main" id="{8295D229-A663-AB0A-1108-F0CE8FEAF8A9}"/>
              </a:ext>
            </a:extLst>
          </p:cNvPr>
          <p:cNvSpPr txBox="1"/>
          <p:nvPr/>
        </p:nvSpPr>
        <p:spPr>
          <a:xfrm>
            <a:off x="549131" y="1895448"/>
            <a:ext cx="6364217" cy="297628"/>
          </a:xfrm>
          <a:prstGeom prst="rect">
            <a:avLst/>
          </a:prstGeom>
          <a:noFill/>
        </p:spPr>
        <p:txBody>
          <a:bodyPr wrap="square" lIns="0" tIns="0" rIns="0" bIns="0" rtlCol="0" anchor="ctr" anchorCtr="0">
            <a:noAutofit/>
          </a:bodyPr>
          <a:lstStyle/>
          <a:p>
            <a:pPr defTabSz="1218621">
              <a:defRPr/>
            </a:pPr>
            <a:r>
              <a:rPr lang="en-GB" sz="1999" dirty="0">
                <a:solidFill>
                  <a:schemeClr val="bg1"/>
                </a:solidFill>
                <a:latin typeface="Arial"/>
              </a:rPr>
              <a:t>Automating marketing for better business outcomes </a:t>
            </a:r>
            <a:endParaRPr lang="en-GB" sz="4399" dirty="0">
              <a:solidFill>
                <a:schemeClr val="bg1"/>
              </a:solidFill>
              <a:latin typeface="Arial"/>
            </a:endParaRPr>
          </a:p>
        </p:txBody>
      </p:sp>
      <p:sp>
        <p:nvSpPr>
          <p:cNvPr id="19" name="Slide Number Placeholder 5">
            <a:extLst>
              <a:ext uri="{FF2B5EF4-FFF2-40B4-BE49-F238E27FC236}">
                <a16:creationId xmlns:a16="http://schemas.microsoft.com/office/drawing/2014/main" id="{D48325BB-AF12-53D8-75DA-E45F2377F5D5}"/>
              </a:ext>
            </a:extLst>
          </p:cNvPr>
          <p:cNvSpPr txBox="1">
            <a:spLocks/>
          </p:cNvSpPr>
          <p:nvPr/>
        </p:nvSpPr>
        <p:spPr>
          <a:xfrm>
            <a:off x="11346462" y="6473159"/>
            <a:ext cx="438912" cy="155408"/>
          </a:xfrm>
          <a:prstGeom prst="rect">
            <a:avLst/>
          </a:prstGeom>
        </p:spPr>
        <p:txBody>
          <a:bodyPr vert="horz" lIns="0" tIns="0" rIns="0" bIns="0" rtlCol="0" anchor="ctr"/>
          <a:lstStyle>
            <a:defPPr>
              <a:defRPr lang="en-US"/>
            </a:defPPr>
            <a:lvl1pPr marL="0" algn="ctr" defTabSz="1218987"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fld id="{6D22F896-40B5-4ADD-8801-0D06FADFA095}" type="slidenum">
              <a:rPr lang="en-US" smtClean="0"/>
              <a:pPr/>
              <a:t>24</a:t>
            </a:fld>
            <a:endParaRPr lang="en-US" dirty="0"/>
          </a:p>
        </p:txBody>
      </p:sp>
      <p:pic>
        <p:nvPicPr>
          <p:cNvPr id="21" name="Graphic 20">
            <a:extLst>
              <a:ext uri="{FF2B5EF4-FFF2-40B4-BE49-F238E27FC236}">
                <a16:creationId xmlns:a16="http://schemas.microsoft.com/office/drawing/2014/main" id="{A99B77EC-BBD4-0251-35A3-2DC776847F0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500767" y="495064"/>
            <a:ext cx="1112581" cy="544144"/>
          </a:xfrm>
          <a:prstGeom prst="rect">
            <a:avLst/>
          </a:prstGeom>
        </p:spPr>
      </p:pic>
      <p:sp>
        <p:nvSpPr>
          <p:cNvPr id="22" name="Title 4">
            <a:extLst>
              <a:ext uri="{FF2B5EF4-FFF2-40B4-BE49-F238E27FC236}">
                <a16:creationId xmlns:a16="http://schemas.microsoft.com/office/drawing/2014/main" id="{AB4CAA27-8B1C-B909-DD54-BD0B3C1C3AE6}"/>
              </a:ext>
            </a:extLst>
          </p:cNvPr>
          <p:cNvSpPr>
            <a:spLocks noGrp="1"/>
          </p:cNvSpPr>
          <p:nvPr>
            <p:ph type="title"/>
          </p:nvPr>
        </p:nvSpPr>
        <p:spPr>
          <a:xfrm>
            <a:off x="566802" y="443306"/>
            <a:ext cx="3776598" cy="901748"/>
          </a:xfrm>
        </p:spPr>
        <p:txBody>
          <a:bodyPr/>
          <a:lstStyle/>
          <a:p>
            <a:r>
              <a:rPr lang="en-US" dirty="0"/>
              <a:t>Lenovo 360 Marketing Builder</a:t>
            </a:r>
          </a:p>
        </p:txBody>
      </p:sp>
      <p:sp>
        <p:nvSpPr>
          <p:cNvPr id="24" name="TextBox 23">
            <a:extLst>
              <a:ext uri="{FF2B5EF4-FFF2-40B4-BE49-F238E27FC236}">
                <a16:creationId xmlns:a16="http://schemas.microsoft.com/office/drawing/2014/main" id="{9EED78B5-85D6-FDA3-4AF1-C04865FBF7EA}"/>
              </a:ext>
            </a:extLst>
          </p:cNvPr>
          <p:cNvSpPr txBox="1"/>
          <p:nvPr/>
        </p:nvSpPr>
        <p:spPr>
          <a:xfrm>
            <a:off x="436755" y="5670484"/>
            <a:ext cx="4773752" cy="338554"/>
          </a:xfrm>
          <a:prstGeom prst="rect">
            <a:avLst/>
          </a:prstGeom>
          <a:noFill/>
        </p:spPr>
        <p:txBody>
          <a:bodyPr wrap="square">
            <a:spAutoFit/>
          </a:bodyPr>
          <a:lstStyle/>
          <a:p>
            <a:r>
              <a:rPr lang="en-US" sz="1600" b="1" dirty="0">
                <a:solidFill>
                  <a:schemeClr val="bg1"/>
                </a:solidFill>
                <a:effectLst/>
                <a:ea typeface="Aptos" panose="020B0004020202020204" pitchFamily="34" charset="0"/>
              </a:rPr>
              <a:t>More information:</a:t>
            </a:r>
            <a:r>
              <a:rPr lang="en-US" sz="1600" dirty="0">
                <a:solidFill>
                  <a:schemeClr val="bg1"/>
                </a:solidFill>
                <a:effectLst/>
                <a:ea typeface="Aptos" panose="020B0004020202020204" pitchFamily="34" charset="0"/>
              </a:rPr>
              <a:t> </a:t>
            </a:r>
            <a:r>
              <a:rPr lang="en-US" sz="1600" u="sng" dirty="0">
                <a:solidFill>
                  <a:schemeClr val="bg1"/>
                </a:solidFill>
                <a:effectLst/>
                <a:ea typeface="Aptos" panose="020B0004020202020204" pitchFamily="34" charset="0"/>
                <a:hlinkClick r:id="rId12">
                  <a:extLst>
                    <a:ext uri="{A12FA001-AC4F-418D-AE19-62706E023703}">
                      <ahyp:hlinkClr xmlns:ahyp="http://schemas.microsoft.com/office/drawing/2018/hyperlinkcolor" val="tx"/>
                    </a:ext>
                  </a:extLst>
                </a:hlinkClick>
              </a:rPr>
              <a:t>Lenovo 360 Marketing Builder </a:t>
            </a:r>
            <a:endParaRPr lang="en-US" sz="1600" dirty="0">
              <a:solidFill>
                <a:schemeClr val="bg1"/>
              </a:solidFill>
            </a:endParaRPr>
          </a:p>
        </p:txBody>
      </p:sp>
    </p:spTree>
    <p:extLst>
      <p:ext uri="{BB962C8B-B14F-4D97-AF65-F5344CB8AC3E}">
        <p14:creationId xmlns:p14="http://schemas.microsoft.com/office/powerpoint/2010/main" val="35514227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A257F4-9141-CF65-AFDC-3B99E439E713}"/>
              </a:ext>
            </a:extLst>
          </p:cNvPr>
          <p:cNvSpPr>
            <a:spLocks noGrp="1"/>
          </p:cNvSpPr>
          <p:nvPr>
            <p:ph type="sldNum" sz="quarter" idx="17"/>
          </p:nvPr>
        </p:nvSpPr>
        <p:spPr/>
        <p:txBody>
          <a:bodyPr/>
          <a:lstStyle/>
          <a:p>
            <a:fld id="{6D22F896-40B5-4ADD-8801-0D06FADFA095}" type="slidenum">
              <a:rPr lang="en-US" smtClean="0"/>
              <a:pPr/>
              <a:t>25</a:t>
            </a:fld>
            <a:endParaRPr lang="en-US" dirty="0"/>
          </a:p>
        </p:txBody>
      </p:sp>
      <p:sp>
        <p:nvSpPr>
          <p:cNvPr id="6" name="Title 4">
            <a:extLst>
              <a:ext uri="{FF2B5EF4-FFF2-40B4-BE49-F238E27FC236}">
                <a16:creationId xmlns:a16="http://schemas.microsoft.com/office/drawing/2014/main" id="{19F29AD5-C4DF-7E1B-8D3D-172D28489FB1}"/>
              </a:ext>
            </a:extLst>
          </p:cNvPr>
          <p:cNvSpPr>
            <a:spLocks noGrp="1"/>
          </p:cNvSpPr>
          <p:nvPr>
            <p:ph type="title"/>
          </p:nvPr>
        </p:nvSpPr>
        <p:spPr>
          <a:xfrm>
            <a:off x="566802" y="443306"/>
            <a:ext cx="3776598" cy="901748"/>
          </a:xfrm>
        </p:spPr>
        <p:txBody>
          <a:bodyPr/>
          <a:lstStyle/>
          <a:p>
            <a:r>
              <a:rPr lang="en-US" dirty="0"/>
              <a:t>Lenovo 360 Solutions Hub</a:t>
            </a:r>
          </a:p>
        </p:txBody>
      </p:sp>
      <p:sp>
        <p:nvSpPr>
          <p:cNvPr id="8" name="TextBox 7">
            <a:extLst>
              <a:ext uri="{FF2B5EF4-FFF2-40B4-BE49-F238E27FC236}">
                <a16:creationId xmlns:a16="http://schemas.microsoft.com/office/drawing/2014/main" id="{60C16B4F-8650-B978-F567-32C5CA7D6F70}"/>
              </a:ext>
            </a:extLst>
          </p:cNvPr>
          <p:cNvSpPr txBox="1"/>
          <p:nvPr/>
        </p:nvSpPr>
        <p:spPr>
          <a:xfrm>
            <a:off x="500127" y="1421254"/>
            <a:ext cx="4690997" cy="830997"/>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A single, centralized sales resource for revenue growth.</a:t>
            </a:r>
          </a:p>
        </p:txBody>
      </p:sp>
      <p:sp>
        <p:nvSpPr>
          <p:cNvPr id="10" name="TextBox 9">
            <a:extLst>
              <a:ext uri="{FF2B5EF4-FFF2-40B4-BE49-F238E27FC236}">
                <a16:creationId xmlns:a16="http://schemas.microsoft.com/office/drawing/2014/main" id="{BF141214-CB66-367A-E731-71E0B9F6160E}"/>
              </a:ext>
            </a:extLst>
          </p:cNvPr>
          <p:cNvSpPr txBox="1"/>
          <p:nvPr/>
        </p:nvSpPr>
        <p:spPr>
          <a:xfrm>
            <a:off x="500127" y="2429446"/>
            <a:ext cx="5367273" cy="830997"/>
          </a:xfrm>
          <a:prstGeom prst="rect">
            <a:avLst/>
          </a:prstGeom>
          <a:noFill/>
        </p:spPr>
        <p:txBody>
          <a:bodyPr wrap="square">
            <a:spAutoFit/>
          </a:bodyPr>
          <a:lstStyle/>
          <a:p>
            <a:r>
              <a:rPr lang="en-US" sz="1600" dirty="0">
                <a:solidFill>
                  <a:schemeClr val="bg1"/>
                </a:solidFill>
                <a:latin typeface="Arial" panose="020B0604020202020204" pitchFamily="34" charset="0"/>
                <a:cs typeface="Arial" panose="020B0604020202020204" pitchFamily="34" charset="0"/>
              </a:rPr>
              <a:t>The Lenovo 360 Solutions Hub will help you capture more opportunities, deepen customer relationships and increase deal sizes with outcome-based solution selling.</a:t>
            </a:r>
          </a:p>
        </p:txBody>
      </p:sp>
      <p:pic>
        <p:nvPicPr>
          <p:cNvPr id="15" name="Picture 14">
            <a:extLst>
              <a:ext uri="{FF2B5EF4-FFF2-40B4-BE49-F238E27FC236}">
                <a16:creationId xmlns:a16="http://schemas.microsoft.com/office/drawing/2014/main" id="{03979BA1-5005-7CF6-9B10-F53E7648FB33}"/>
              </a:ext>
            </a:extLst>
          </p:cNvPr>
          <p:cNvPicPr>
            <a:picLocks noChangeAspect="1"/>
          </p:cNvPicPr>
          <p:nvPr/>
        </p:nvPicPr>
        <p:blipFill rotWithShape="1">
          <a:blip r:embed="rId2"/>
          <a:srcRect l="5724" t="31435" r="5490"/>
          <a:stretch/>
        </p:blipFill>
        <p:spPr>
          <a:xfrm>
            <a:off x="1903412" y="3597558"/>
            <a:ext cx="8382000" cy="1045071"/>
          </a:xfrm>
          <a:prstGeom prst="rect">
            <a:avLst/>
          </a:prstGeom>
        </p:spPr>
      </p:pic>
      <p:sp>
        <p:nvSpPr>
          <p:cNvPr id="16" name="TextBox 15">
            <a:extLst>
              <a:ext uri="{FF2B5EF4-FFF2-40B4-BE49-F238E27FC236}">
                <a16:creationId xmlns:a16="http://schemas.microsoft.com/office/drawing/2014/main" id="{28844D85-0CD8-EFE4-7AE1-BD47B2A9DB10}"/>
              </a:ext>
            </a:extLst>
          </p:cNvPr>
          <p:cNvSpPr txBox="1"/>
          <p:nvPr/>
        </p:nvSpPr>
        <p:spPr>
          <a:xfrm>
            <a:off x="500127" y="5486400"/>
            <a:ext cx="3696846" cy="338554"/>
          </a:xfrm>
          <a:prstGeom prst="rect">
            <a:avLst/>
          </a:prstGeom>
          <a:noFill/>
        </p:spPr>
        <p:txBody>
          <a:bodyPr wrap="none" rtlCol="0">
            <a:spAutoFit/>
          </a:bodyPr>
          <a:lstStyle/>
          <a:p>
            <a:pPr algn="l"/>
            <a:r>
              <a:rPr lang="en-US" sz="1600" b="1" dirty="0">
                <a:solidFill>
                  <a:schemeClr val="bg1"/>
                </a:solidFill>
                <a:latin typeface="Arial" pitchFamily="34" charset="0"/>
                <a:cs typeface="Arial" pitchFamily="34" charset="0"/>
              </a:rPr>
              <a:t>More Info: </a:t>
            </a:r>
            <a:r>
              <a:rPr lang="en-US" sz="1600" dirty="0">
                <a:solidFill>
                  <a:schemeClr val="bg1"/>
                </a:solidFill>
                <a:latin typeface="Arial" pitchFamily="34" charset="0"/>
                <a:cs typeface="Arial" pitchFamily="34" charset="0"/>
                <a:hlinkClick r:id="rId3">
                  <a:extLst>
                    <a:ext uri="{A12FA001-AC4F-418D-AE19-62706E023703}">
                      <ahyp:hlinkClr xmlns:ahyp="http://schemas.microsoft.com/office/drawing/2018/hyperlinkcolor" val="tx"/>
                    </a:ext>
                  </a:extLst>
                </a:hlinkClick>
              </a:rPr>
              <a:t>Lenovo 360 Solutions Hub</a:t>
            </a:r>
            <a:r>
              <a:rPr lang="en-US" sz="1600" dirty="0">
                <a:solidFill>
                  <a:schemeClr val="bg1"/>
                </a:solidFill>
                <a:latin typeface="Arial" pitchFamily="34" charset="0"/>
                <a:cs typeface="Arial" pitchFamily="34" charset="0"/>
              </a:rPr>
              <a:t> </a:t>
            </a:r>
          </a:p>
        </p:txBody>
      </p:sp>
    </p:spTree>
    <p:extLst>
      <p:ext uri="{BB962C8B-B14F-4D97-AF65-F5344CB8AC3E}">
        <p14:creationId xmlns:p14="http://schemas.microsoft.com/office/powerpoint/2010/main" val="122327983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A60D0D6-B173-B7D1-7958-C022B3D6AE46}"/>
              </a:ext>
            </a:extLst>
          </p:cNvPr>
          <p:cNvSpPr>
            <a:spLocks noGrp="1"/>
          </p:cNvSpPr>
          <p:nvPr>
            <p:ph type="title"/>
          </p:nvPr>
        </p:nvSpPr>
        <p:spPr>
          <a:xfrm>
            <a:off x="515317" y="1838036"/>
            <a:ext cx="4565730" cy="1036452"/>
          </a:xfrm>
        </p:spPr>
        <p:txBody>
          <a:bodyPr/>
          <a:lstStyle/>
          <a:p>
            <a:r>
              <a:rPr lang="en-US" sz="3600" dirty="0"/>
              <a:t>Your Lenovo Channel Account Manager</a:t>
            </a:r>
          </a:p>
        </p:txBody>
      </p:sp>
      <p:sp>
        <p:nvSpPr>
          <p:cNvPr id="5" name="Slide Number Placeholder 4">
            <a:extLst>
              <a:ext uri="{FF2B5EF4-FFF2-40B4-BE49-F238E27FC236}">
                <a16:creationId xmlns:a16="http://schemas.microsoft.com/office/drawing/2014/main" id="{B4F5E970-7F5F-FE59-E62D-F71BC970D3AA}"/>
              </a:ext>
            </a:extLst>
          </p:cNvPr>
          <p:cNvSpPr>
            <a:spLocks noGrp="1"/>
          </p:cNvSpPr>
          <p:nvPr>
            <p:ph type="sldNum" sz="quarter" idx="4294967295"/>
          </p:nvPr>
        </p:nvSpPr>
        <p:spPr>
          <a:xfrm>
            <a:off x="11750675" y="6400800"/>
            <a:ext cx="438150" cy="155575"/>
          </a:xfrm>
        </p:spPr>
        <p:txBody>
          <a:bodyPr/>
          <a:lstStyle/>
          <a:p>
            <a:fld id="{6D22F896-40B5-4ADD-8801-0D06FADFA095}" type="slidenum">
              <a:rPr lang="en-US" smtClean="0"/>
              <a:pPr/>
              <a:t>26</a:t>
            </a:fld>
            <a:endParaRPr lang="en-US" dirty="0"/>
          </a:p>
        </p:txBody>
      </p:sp>
      <p:pic>
        <p:nvPicPr>
          <p:cNvPr id="8" name="Graphic 7">
            <a:extLst>
              <a:ext uri="{FF2B5EF4-FFF2-40B4-BE49-F238E27FC236}">
                <a16:creationId xmlns:a16="http://schemas.microsoft.com/office/drawing/2014/main" id="{7E14025B-E1D8-0F11-2F60-A6E7CB0E54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61711" y="1838036"/>
            <a:ext cx="1036452" cy="1036452"/>
          </a:xfrm>
          <a:prstGeom prst="rect">
            <a:avLst/>
          </a:prstGeom>
        </p:spPr>
      </p:pic>
      <p:sp>
        <p:nvSpPr>
          <p:cNvPr id="9" name="Rectangle 5">
            <a:extLst>
              <a:ext uri="{FF2B5EF4-FFF2-40B4-BE49-F238E27FC236}">
                <a16:creationId xmlns:a16="http://schemas.microsoft.com/office/drawing/2014/main" id="{C5A7EECD-D52F-FD30-AE37-F4B080BC957C}"/>
              </a:ext>
            </a:extLst>
          </p:cNvPr>
          <p:cNvSpPr>
            <a:spLocks noChangeArrowheads="1"/>
          </p:cNvSpPr>
          <p:nvPr/>
        </p:nvSpPr>
        <p:spPr bwMode="auto">
          <a:xfrm>
            <a:off x="0" y="97795"/>
            <a:ext cx="2231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A50239DB-5B6B-51E0-B585-2A383A8B5896}"/>
              </a:ext>
            </a:extLst>
          </p:cNvPr>
          <p:cNvSpPr>
            <a:spLocks noChangeArrowheads="1"/>
          </p:cNvSpPr>
          <p:nvPr/>
        </p:nvSpPr>
        <p:spPr bwMode="auto">
          <a:xfrm>
            <a:off x="396274" y="3289518"/>
            <a:ext cx="4684773" cy="83099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a:r>
              <a:rPr lang="en-US" sz="1800" b="1" dirty="0">
                <a:latin typeface="Calibri" panose="020F0502020204030204" pitchFamily="34" charset="0"/>
              </a:rPr>
              <a:t>Maryam Abdullah</a:t>
            </a:r>
            <a:r>
              <a:rPr lang="en-US" sz="1800" b="1" dirty="0">
                <a:effectLst/>
                <a:latin typeface="Calibri" panose="020F0502020204030204" pitchFamily="34" charset="0"/>
              </a:rPr>
              <a:t> Contact Information:</a:t>
            </a:r>
            <a:endParaRPr lang="en-US" sz="1800" dirty="0">
              <a:effectLst/>
              <a:latin typeface="Calibri" panose="020F0502020204030204" pitchFamily="34" charset="0"/>
            </a:endParaRPr>
          </a:p>
          <a:p>
            <a:pPr marL="0" marR="0"/>
            <a:r>
              <a:rPr lang="en-US" sz="1800" dirty="0">
                <a:effectLst/>
                <a:latin typeface="Calibri" panose="020F0502020204030204" pitchFamily="34" charset="0"/>
              </a:rPr>
              <a:t>Email address: mabdullah7@lenovo.com</a:t>
            </a:r>
          </a:p>
          <a:p>
            <a:pPr marL="0" marR="0"/>
            <a:r>
              <a:rPr lang="en-US" sz="1800" dirty="0">
                <a:effectLst/>
                <a:latin typeface="Calibri" panose="020F0502020204030204" pitchFamily="34" charset="0"/>
              </a:rPr>
              <a:t>Phone number: </a:t>
            </a:r>
            <a:r>
              <a:rPr lang="en-US" sz="1800" dirty="0">
                <a:effectLst/>
                <a:latin typeface="Aptos" panose="020B0004020202020204" pitchFamily="34" charset="0"/>
              </a:rPr>
              <a:t>800 688 9116</a:t>
            </a:r>
            <a:r>
              <a:rPr lang="en-US" sz="1800" dirty="0">
                <a:effectLst/>
                <a:latin typeface="Calibri" panose="020F0502020204030204" pitchFamily="34" charset="0"/>
              </a:rPr>
              <a:t> Ext.7100166</a:t>
            </a:r>
          </a:p>
        </p:txBody>
      </p:sp>
    </p:spTree>
    <p:extLst>
      <p:ext uri="{BB962C8B-B14F-4D97-AF65-F5344CB8AC3E}">
        <p14:creationId xmlns:p14="http://schemas.microsoft.com/office/powerpoint/2010/main" val="14299250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88072-66CE-AB83-5349-2AAF3C8D33D1}"/>
              </a:ext>
            </a:extLst>
          </p:cNvPr>
          <p:cNvSpPr>
            <a:spLocks noGrp="1"/>
          </p:cNvSpPr>
          <p:nvPr>
            <p:ph type="title"/>
          </p:nvPr>
        </p:nvSpPr>
        <p:spPr/>
        <p:txBody>
          <a:bodyPr/>
          <a:lstStyle/>
          <a:p>
            <a:r>
              <a:rPr lang="en-US"/>
              <a:t>Resources &amp; Key Contacts</a:t>
            </a:r>
          </a:p>
        </p:txBody>
      </p:sp>
      <p:sp>
        <p:nvSpPr>
          <p:cNvPr id="4" name="Slide Number Placeholder 3">
            <a:extLst>
              <a:ext uri="{FF2B5EF4-FFF2-40B4-BE49-F238E27FC236}">
                <a16:creationId xmlns:a16="http://schemas.microsoft.com/office/drawing/2014/main" id="{11BCE8A9-402A-40D7-69CC-F34BD996D47F}"/>
              </a:ext>
            </a:extLst>
          </p:cNvPr>
          <p:cNvSpPr>
            <a:spLocks noGrp="1"/>
          </p:cNvSpPr>
          <p:nvPr>
            <p:ph type="sldNum" sz="quarter" idx="10"/>
          </p:nvPr>
        </p:nvSpPr>
        <p:spPr/>
        <p:txBody>
          <a:bodyPr/>
          <a:lstStyle/>
          <a:p>
            <a:fld id="{6D22F896-40B5-4ADD-8801-0D06FADFA095}" type="slidenum">
              <a:rPr lang="en-US" smtClean="0"/>
              <a:pPr/>
              <a:t>27</a:t>
            </a:fld>
            <a:endParaRPr lang="en-US"/>
          </a:p>
        </p:txBody>
      </p:sp>
      <p:sp>
        <p:nvSpPr>
          <p:cNvPr id="3" name="Content Placeholder 4">
            <a:extLst>
              <a:ext uri="{FF2B5EF4-FFF2-40B4-BE49-F238E27FC236}">
                <a16:creationId xmlns:a16="http://schemas.microsoft.com/office/drawing/2014/main" id="{6EF7705E-C391-86D7-9F04-AAF1A9738686}"/>
              </a:ext>
            </a:extLst>
          </p:cNvPr>
          <p:cNvSpPr txBox="1">
            <a:spLocks/>
          </p:cNvSpPr>
          <p:nvPr/>
        </p:nvSpPr>
        <p:spPr>
          <a:xfrm>
            <a:off x="6094412" y="2158481"/>
            <a:ext cx="3837821" cy="2845839"/>
          </a:xfrm>
          <a:prstGeom prst="rect">
            <a:avLst/>
          </a:prstGeom>
        </p:spPr>
        <p:txBody>
          <a:bodyPr lIns="0" tIns="0" rIns="0" bIns="0" anchor="t"/>
          <a:lstStyle>
            <a:lvl1pPr marL="457120" indent="-457120" algn="l" defTabSz="1218987" rtl="0" eaLnBrk="1" latinLnBrk="0" hangingPunct="1">
              <a:spcBef>
                <a:spcPct val="20000"/>
              </a:spcBef>
              <a:buClrTx/>
              <a:buFont typeface="Arial" panose="020B0604020202020204" pitchFamily="34" charset="0"/>
              <a:buChar char="•"/>
              <a:defRPr sz="4300" kern="1200">
                <a:solidFill>
                  <a:schemeClr val="tx1"/>
                </a:solidFill>
                <a:latin typeface="Arial" pitchFamily="34" charset="0"/>
                <a:ea typeface="+mn-ea"/>
                <a:cs typeface="Arial" pitchFamily="34" charset="0"/>
              </a:defRPr>
            </a:lvl1pPr>
            <a:lvl2pPr marL="990427" indent="-380933" algn="l" defTabSz="1218987" rtl="0" eaLnBrk="1" latinLnBrk="0" hangingPunct="1">
              <a:spcBef>
                <a:spcPct val="20000"/>
              </a:spcBef>
              <a:buClrTx/>
              <a:buFont typeface="Arial" panose="020B0604020202020204" pitchFamily="34" charset="0"/>
              <a:buChar char="–"/>
              <a:defRPr sz="3700" kern="1200">
                <a:solidFill>
                  <a:schemeClr val="tx1"/>
                </a:solidFill>
                <a:latin typeface="Arial" pitchFamily="34" charset="0"/>
                <a:ea typeface="+mn-ea"/>
                <a:cs typeface="Arial" pitchFamily="34" charset="0"/>
              </a:defRPr>
            </a:lvl2pPr>
            <a:lvl3pPr marL="1523733" indent="-304747" algn="l" defTabSz="1218987" rtl="0" eaLnBrk="1" latinLnBrk="0" hangingPunct="1">
              <a:spcBef>
                <a:spcPct val="20000"/>
              </a:spcBef>
              <a:buClrTx/>
              <a:buFont typeface="Arial" panose="020B0604020202020204" pitchFamily="34" charset="0"/>
              <a:buChar char="-"/>
              <a:defRPr sz="3200" kern="1200">
                <a:solidFill>
                  <a:schemeClr val="tx1"/>
                </a:solidFill>
                <a:latin typeface="Arial" pitchFamily="34" charset="0"/>
                <a:ea typeface="+mn-ea"/>
                <a:cs typeface="Arial" pitchFamily="34" charset="0"/>
              </a:defRPr>
            </a:lvl3pPr>
            <a:lvl4pPr marL="2133227" indent="-304747" algn="l" defTabSz="1218987" rtl="0" eaLnBrk="1" latinLnBrk="0" hangingPunct="1">
              <a:spcBef>
                <a:spcPct val="20000"/>
              </a:spcBef>
              <a:buClrTx/>
              <a:buFont typeface="Arial" panose="020B0604020202020204" pitchFamily="34" charset="0"/>
              <a:buChar char="-"/>
              <a:defRPr sz="2700" kern="1200">
                <a:solidFill>
                  <a:schemeClr val="tx1"/>
                </a:solidFill>
                <a:latin typeface="Arial" pitchFamily="34" charset="0"/>
                <a:ea typeface="+mn-ea"/>
                <a:cs typeface="Arial" pitchFamily="34" charset="0"/>
              </a:defRPr>
            </a:lvl4pPr>
            <a:lvl5pPr marL="2742720" indent="-304747" algn="l" defTabSz="1218987" rtl="0" eaLnBrk="1" latinLnBrk="0" hangingPunct="1">
              <a:spcBef>
                <a:spcPct val="20000"/>
              </a:spcBef>
              <a:buClrTx/>
              <a:buFont typeface="Arial" panose="020B0604020202020204" pitchFamily="34" charset="0"/>
              <a:buChar char="-"/>
              <a:defRPr sz="27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1400" b="1" dirty="0">
                <a:solidFill>
                  <a:schemeClr val="bg1"/>
                </a:solidFill>
                <a:latin typeface="Arial"/>
                <a:cs typeface="Arial"/>
              </a:rPr>
              <a:t>Lenovo VAR Support:</a:t>
            </a:r>
          </a:p>
          <a:p>
            <a:r>
              <a:rPr lang="en-CA" sz="1200" dirty="0">
                <a:solidFill>
                  <a:schemeClr val="bg1"/>
                </a:solidFill>
                <a:hlinkClick r:id="rId2"/>
              </a:rPr>
              <a:t>varsupport@lenovo.com</a:t>
            </a:r>
            <a:r>
              <a:rPr lang="en-CA" sz="1200" dirty="0">
                <a:solidFill>
                  <a:schemeClr val="bg1"/>
                </a:solidFill>
              </a:rPr>
              <a:t> </a:t>
            </a:r>
          </a:p>
          <a:p>
            <a:endParaRPr lang="en-CA" sz="1400" dirty="0">
              <a:solidFill>
                <a:schemeClr val="bg1"/>
              </a:solidFill>
            </a:endParaRPr>
          </a:p>
          <a:p>
            <a:endParaRPr lang="en-US" sz="1200" dirty="0">
              <a:solidFill>
                <a:schemeClr val="bg1"/>
              </a:solidFill>
            </a:endParaRPr>
          </a:p>
          <a:p>
            <a:endParaRPr lang="en-US" sz="3599" dirty="0">
              <a:solidFill>
                <a:schemeClr val="bg1"/>
              </a:solidFill>
            </a:endParaRPr>
          </a:p>
        </p:txBody>
      </p:sp>
      <p:sp>
        <p:nvSpPr>
          <p:cNvPr id="5" name="Content Placeholder 4">
            <a:extLst>
              <a:ext uri="{FF2B5EF4-FFF2-40B4-BE49-F238E27FC236}">
                <a16:creationId xmlns:a16="http://schemas.microsoft.com/office/drawing/2014/main" id="{DD057663-4FD8-2C6F-DCCF-83426CFBDBEE}"/>
              </a:ext>
            </a:extLst>
          </p:cNvPr>
          <p:cNvSpPr txBox="1">
            <a:spLocks/>
          </p:cNvSpPr>
          <p:nvPr/>
        </p:nvSpPr>
        <p:spPr>
          <a:xfrm>
            <a:off x="912813" y="2158481"/>
            <a:ext cx="3837821" cy="2845839"/>
          </a:xfrm>
          <a:prstGeom prst="rect">
            <a:avLst/>
          </a:prstGeom>
        </p:spPr>
        <p:txBody>
          <a:bodyPr lIns="0" tIns="0" rIns="0" bIns="0" anchor="t"/>
          <a:lstStyle>
            <a:lvl1pPr marL="457120" indent="-457120" algn="l" defTabSz="1218987" rtl="0" eaLnBrk="1" latinLnBrk="0" hangingPunct="1">
              <a:spcBef>
                <a:spcPct val="20000"/>
              </a:spcBef>
              <a:buClrTx/>
              <a:buFont typeface="Arial" panose="020B0604020202020204" pitchFamily="34" charset="0"/>
              <a:buChar char="•"/>
              <a:defRPr sz="4300" kern="1200">
                <a:solidFill>
                  <a:schemeClr val="tx1"/>
                </a:solidFill>
                <a:latin typeface="Arial" pitchFamily="34" charset="0"/>
                <a:ea typeface="+mn-ea"/>
                <a:cs typeface="Arial" pitchFamily="34" charset="0"/>
              </a:defRPr>
            </a:lvl1pPr>
            <a:lvl2pPr marL="990427" indent="-380933" algn="l" defTabSz="1218987" rtl="0" eaLnBrk="1" latinLnBrk="0" hangingPunct="1">
              <a:spcBef>
                <a:spcPct val="20000"/>
              </a:spcBef>
              <a:buClrTx/>
              <a:buFont typeface="Arial" panose="020B0604020202020204" pitchFamily="34" charset="0"/>
              <a:buChar char="–"/>
              <a:defRPr sz="3700" kern="1200">
                <a:solidFill>
                  <a:schemeClr val="tx1"/>
                </a:solidFill>
                <a:latin typeface="Arial" pitchFamily="34" charset="0"/>
                <a:ea typeface="+mn-ea"/>
                <a:cs typeface="Arial" pitchFamily="34" charset="0"/>
              </a:defRPr>
            </a:lvl2pPr>
            <a:lvl3pPr marL="1523733" indent="-304747" algn="l" defTabSz="1218987" rtl="0" eaLnBrk="1" latinLnBrk="0" hangingPunct="1">
              <a:spcBef>
                <a:spcPct val="20000"/>
              </a:spcBef>
              <a:buClrTx/>
              <a:buFont typeface="Arial" panose="020B0604020202020204" pitchFamily="34" charset="0"/>
              <a:buChar char="-"/>
              <a:defRPr sz="3200" kern="1200">
                <a:solidFill>
                  <a:schemeClr val="tx1"/>
                </a:solidFill>
                <a:latin typeface="Arial" pitchFamily="34" charset="0"/>
                <a:ea typeface="+mn-ea"/>
                <a:cs typeface="Arial" pitchFamily="34" charset="0"/>
              </a:defRPr>
            </a:lvl3pPr>
            <a:lvl4pPr marL="2133227" indent="-304747" algn="l" defTabSz="1218987" rtl="0" eaLnBrk="1" latinLnBrk="0" hangingPunct="1">
              <a:spcBef>
                <a:spcPct val="20000"/>
              </a:spcBef>
              <a:buClrTx/>
              <a:buFont typeface="Arial" panose="020B0604020202020204" pitchFamily="34" charset="0"/>
              <a:buChar char="-"/>
              <a:defRPr sz="2700" kern="1200">
                <a:solidFill>
                  <a:schemeClr val="tx1"/>
                </a:solidFill>
                <a:latin typeface="Arial" pitchFamily="34" charset="0"/>
                <a:ea typeface="+mn-ea"/>
                <a:cs typeface="Arial" pitchFamily="34" charset="0"/>
              </a:defRPr>
            </a:lvl4pPr>
            <a:lvl5pPr marL="2742720" indent="-304747" algn="l" defTabSz="1218987" rtl="0" eaLnBrk="1" latinLnBrk="0" hangingPunct="1">
              <a:spcBef>
                <a:spcPct val="20000"/>
              </a:spcBef>
              <a:buClrTx/>
              <a:buFont typeface="Arial" panose="020B0604020202020204" pitchFamily="34" charset="0"/>
              <a:buChar char="-"/>
              <a:defRPr sz="27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1400" b="1" dirty="0">
                <a:solidFill>
                  <a:schemeClr val="bg1"/>
                </a:solidFill>
                <a:latin typeface="Arial"/>
                <a:cs typeface="Arial"/>
              </a:rPr>
              <a:t>Lenovo Partner Assist:</a:t>
            </a:r>
          </a:p>
          <a:p>
            <a:r>
              <a:rPr lang="en-CA" sz="1400" b="1" dirty="0">
                <a:solidFill>
                  <a:schemeClr val="bg1"/>
                </a:solidFill>
                <a:latin typeface="Arial"/>
                <a:cs typeface="Arial"/>
              </a:rPr>
              <a:t> </a:t>
            </a:r>
            <a:r>
              <a:rPr lang="en-CA" sz="1400" dirty="0">
                <a:solidFill>
                  <a:schemeClr val="bg1"/>
                </a:solidFill>
                <a:latin typeface="Arial"/>
                <a:cs typeface="Arial"/>
                <a:hlinkClick r:id="rId3"/>
              </a:rPr>
              <a:t>supporthub@lenovo.com</a:t>
            </a:r>
            <a:r>
              <a:rPr lang="en-CA" sz="1400" dirty="0">
                <a:solidFill>
                  <a:schemeClr val="bg1"/>
                </a:solidFill>
                <a:latin typeface="Arial"/>
                <a:cs typeface="Arial"/>
              </a:rPr>
              <a:t> </a:t>
            </a:r>
            <a:endParaRPr lang="en-US" sz="1400" b="1" dirty="0">
              <a:solidFill>
                <a:schemeClr val="bg1"/>
              </a:solidFill>
              <a:latin typeface="Arial"/>
              <a:cs typeface="Arial"/>
            </a:endParaRPr>
          </a:p>
          <a:p>
            <a:pPr marL="0" indent="0">
              <a:buNone/>
            </a:pPr>
            <a:r>
              <a:rPr lang="en-US" sz="1400" dirty="0">
                <a:solidFill>
                  <a:schemeClr val="bg1"/>
                </a:solidFill>
                <a:latin typeface="Arial"/>
                <a:cs typeface="Arial"/>
              </a:rPr>
              <a:t>Site used if partner is having issues with LPH.</a:t>
            </a:r>
          </a:p>
          <a:p>
            <a:pPr marL="0" indent="0">
              <a:buNone/>
            </a:pPr>
            <a:endParaRPr lang="en-US" sz="1400" dirty="0">
              <a:solidFill>
                <a:schemeClr val="bg1"/>
              </a:solidFill>
              <a:latin typeface="Arial"/>
              <a:cs typeface="Arial"/>
            </a:endParaRPr>
          </a:p>
          <a:p>
            <a:pPr marL="0" indent="0">
              <a:buNone/>
            </a:pPr>
            <a:r>
              <a:rPr lang="en-US" sz="1400" b="1" dirty="0">
                <a:solidFill>
                  <a:schemeClr val="bg1"/>
                </a:solidFill>
                <a:latin typeface="Arial"/>
                <a:cs typeface="Arial"/>
              </a:rPr>
              <a:t>Bid Request</a:t>
            </a:r>
            <a:r>
              <a:rPr lang="en-US" sz="1400" dirty="0">
                <a:solidFill>
                  <a:schemeClr val="bg1"/>
                </a:solidFill>
                <a:latin typeface="Arial"/>
                <a:cs typeface="Arial"/>
              </a:rPr>
              <a:t>: supporthub@lenovo.com  </a:t>
            </a:r>
          </a:p>
          <a:p>
            <a:pPr marL="0" indent="0">
              <a:buNone/>
            </a:pPr>
            <a:endParaRPr lang="en-US" sz="1400" u="sng" dirty="0">
              <a:solidFill>
                <a:schemeClr val="bg1"/>
              </a:solidFill>
              <a:latin typeface="Arial"/>
              <a:cs typeface="Arial"/>
            </a:endParaRPr>
          </a:p>
          <a:p>
            <a:pPr marL="0" indent="0">
              <a:buNone/>
            </a:pPr>
            <a:r>
              <a:rPr lang="en-CA" sz="1400" b="1" dirty="0">
                <a:solidFill>
                  <a:schemeClr val="bg1"/>
                </a:solidFill>
                <a:latin typeface="Arial"/>
                <a:cs typeface="Arial"/>
              </a:rPr>
              <a:t>Technical support site that can help support technical issues and troubleshooting:</a:t>
            </a:r>
          </a:p>
          <a:p>
            <a:r>
              <a:rPr lang="en-CA" sz="1400" b="1" dirty="0">
                <a:solidFill>
                  <a:schemeClr val="bg1"/>
                </a:solidFill>
                <a:latin typeface="Arial"/>
                <a:cs typeface="Arial"/>
              </a:rPr>
              <a:t> </a:t>
            </a:r>
            <a:r>
              <a:rPr lang="en-CA" sz="1400" dirty="0">
                <a:solidFill>
                  <a:schemeClr val="bg1"/>
                </a:solidFill>
                <a:latin typeface="Arial"/>
                <a:cs typeface="Arial"/>
                <a:hlinkClick r:id="rId4"/>
              </a:rPr>
              <a:t>itsupport@lenovo.com</a:t>
            </a:r>
            <a:endParaRPr lang="en-CA" sz="1400" dirty="0">
              <a:solidFill>
                <a:schemeClr val="bg1"/>
              </a:solidFill>
              <a:latin typeface="Arial"/>
              <a:cs typeface="Arial"/>
            </a:endParaRPr>
          </a:p>
          <a:p>
            <a:r>
              <a:rPr lang="en-CA" sz="1400" dirty="0">
                <a:solidFill>
                  <a:schemeClr val="bg1"/>
                </a:solidFill>
                <a:latin typeface="Arial"/>
                <a:cs typeface="Arial"/>
              </a:rPr>
              <a:t> </a:t>
            </a:r>
            <a:r>
              <a:rPr lang="en-CA" sz="1400" dirty="0">
                <a:solidFill>
                  <a:schemeClr val="bg1"/>
                </a:solidFill>
                <a:latin typeface="Arial"/>
                <a:cs typeface="Arial"/>
                <a:hlinkClick r:id="rId5"/>
              </a:rPr>
              <a:t>http://support.lenovo.com/us/en</a:t>
            </a:r>
            <a:r>
              <a:rPr lang="en-CA" sz="1400" dirty="0">
                <a:solidFill>
                  <a:schemeClr val="bg1"/>
                </a:solidFill>
                <a:latin typeface="Arial"/>
                <a:cs typeface="Arial"/>
              </a:rPr>
              <a:t> </a:t>
            </a:r>
            <a:endParaRPr lang="en-CA" sz="1400" dirty="0">
              <a:solidFill>
                <a:schemeClr val="bg1"/>
              </a:solidFill>
            </a:endParaRPr>
          </a:p>
          <a:p>
            <a:endParaRPr lang="en-CA" sz="1200" dirty="0">
              <a:solidFill>
                <a:schemeClr val="bg1"/>
              </a:solidFill>
            </a:endParaRPr>
          </a:p>
          <a:p>
            <a:endParaRPr lang="en-CA" sz="1200" dirty="0">
              <a:solidFill>
                <a:schemeClr val="bg1"/>
              </a:solidFill>
            </a:endParaRPr>
          </a:p>
          <a:p>
            <a:endParaRPr lang="en-CA" sz="1400" dirty="0">
              <a:solidFill>
                <a:schemeClr val="bg1"/>
              </a:solidFill>
            </a:endParaRPr>
          </a:p>
          <a:p>
            <a:endParaRPr lang="en-US" sz="1200" dirty="0">
              <a:solidFill>
                <a:schemeClr val="bg1"/>
              </a:solidFill>
            </a:endParaRPr>
          </a:p>
          <a:p>
            <a:endParaRPr lang="en-US" sz="3599" dirty="0">
              <a:solidFill>
                <a:schemeClr val="bg1"/>
              </a:solidFill>
            </a:endParaRPr>
          </a:p>
        </p:txBody>
      </p:sp>
    </p:spTree>
    <p:extLst>
      <p:ext uri="{BB962C8B-B14F-4D97-AF65-F5344CB8AC3E}">
        <p14:creationId xmlns:p14="http://schemas.microsoft.com/office/powerpoint/2010/main" val="228916942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FF570B76-BC9B-49B3-BE46-66F1E47E2536}"/>
              </a:ext>
            </a:extLst>
          </p:cNvPr>
          <p:cNvSpPr txBox="1">
            <a:spLocks/>
          </p:cNvSpPr>
          <p:nvPr/>
        </p:nvSpPr>
        <p:spPr>
          <a:xfrm>
            <a:off x="900645" y="568912"/>
            <a:ext cx="9957642" cy="842766"/>
          </a:xfrm>
          <a:prstGeom prst="rect">
            <a:avLst/>
          </a:prstGeom>
          <a:noFill/>
        </p:spPr>
        <p:txBody>
          <a:bodyPr/>
          <a:lst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a:lstStyle>
          <a:p>
            <a:pPr algn="l"/>
            <a:r>
              <a:rPr lang="en-US" sz="3599" b="1" cap="none">
                <a:solidFill>
                  <a:schemeClr val="bg1"/>
                </a:solidFill>
                <a:latin typeface="+mj-lt"/>
              </a:rPr>
              <a:t>Favorite Resources / Websites</a:t>
            </a:r>
          </a:p>
        </p:txBody>
      </p:sp>
      <p:graphicFrame>
        <p:nvGraphicFramePr>
          <p:cNvPr id="5" name="Table 9">
            <a:extLst>
              <a:ext uri="{FF2B5EF4-FFF2-40B4-BE49-F238E27FC236}">
                <a16:creationId xmlns:a16="http://schemas.microsoft.com/office/drawing/2014/main" id="{7338B2BE-8737-4531-8534-4F59B7F012FF}"/>
              </a:ext>
            </a:extLst>
          </p:cNvPr>
          <p:cNvGraphicFramePr>
            <a:graphicFrameLocks noGrp="1"/>
          </p:cNvGraphicFramePr>
          <p:nvPr>
            <p:extLst>
              <p:ext uri="{D42A27DB-BD31-4B8C-83A1-F6EECF244321}">
                <p14:modId xmlns:p14="http://schemas.microsoft.com/office/powerpoint/2010/main" val="438144742"/>
              </p:ext>
            </p:extLst>
          </p:nvPr>
        </p:nvGraphicFramePr>
        <p:xfrm>
          <a:off x="469628" y="1544809"/>
          <a:ext cx="10819676" cy="3678702"/>
        </p:xfrm>
        <a:graphic>
          <a:graphicData uri="http://schemas.openxmlformats.org/drawingml/2006/table">
            <a:tbl>
              <a:tblPr firstRow="1" bandRow="1">
                <a:tableStyleId>{073A0DAA-6AF3-43AB-8588-CEC1D06C72B9}</a:tableStyleId>
              </a:tblPr>
              <a:tblGrid>
                <a:gridCol w="4582081">
                  <a:extLst>
                    <a:ext uri="{9D8B030D-6E8A-4147-A177-3AD203B41FA5}">
                      <a16:colId xmlns:a16="http://schemas.microsoft.com/office/drawing/2014/main" val="3668808758"/>
                    </a:ext>
                  </a:extLst>
                </a:gridCol>
                <a:gridCol w="6237595">
                  <a:extLst>
                    <a:ext uri="{9D8B030D-6E8A-4147-A177-3AD203B41FA5}">
                      <a16:colId xmlns:a16="http://schemas.microsoft.com/office/drawing/2014/main" val="2660222054"/>
                    </a:ext>
                  </a:extLst>
                </a:gridCol>
              </a:tblGrid>
              <a:tr h="320504">
                <a:tc>
                  <a:txBody>
                    <a:bodyPr/>
                    <a:lstStyle/>
                    <a:p>
                      <a:r>
                        <a:rPr lang="en-CA" sz="1100">
                          <a:solidFill>
                            <a:schemeClr val="accent5"/>
                          </a:solidFill>
                        </a:rPr>
                        <a:t>Website / Title </a:t>
                      </a:r>
                    </a:p>
                  </a:txBody>
                  <a:tcPr marL="91416" marR="91416" marT="45708" marB="45708">
                    <a:lnL w="9525"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1100" dirty="0">
                          <a:solidFill>
                            <a:schemeClr val="accent5"/>
                          </a:solidFill>
                        </a:rPr>
                        <a:t>Description </a:t>
                      </a:r>
                    </a:p>
                  </a:txBody>
                  <a:tcPr marL="91416" marR="91416" marT="45708" marB="45708">
                    <a:lnL w="9525"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6591794"/>
                  </a:ext>
                </a:extLst>
              </a:tr>
              <a:tr h="320504">
                <a:tc>
                  <a:txBody>
                    <a:bodyPr/>
                    <a:lstStyle/>
                    <a:p>
                      <a:r>
                        <a:rPr lang="en-CA" sz="1100" dirty="0">
                          <a:solidFill>
                            <a:schemeClr val="bg1"/>
                          </a:solidFill>
                          <a:hlinkClick r:id="rId2">
                            <a:extLst>
                              <a:ext uri="{A12FA001-AC4F-418D-AE19-62706E023703}">
                                <ahyp:hlinkClr xmlns:ahyp="http://schemas.microsoft.com/office/drawing/2018/hyperlinkcolor" val="tx"/>
                              </a:ext>
                            </a:extLst>
                          </a:hlinkClick>
                        </a:rPr>
                        <a:t>http://lenovopartnerhub.com</a:t>
                      </a:r>
                      <a:r>
                        <a:rPr lang="en-CA" sz="1100" dirty="0">
                          <a:solidFill>
                            <a:schemeClr val="bg1"/>
                          </a:solidFill>
                        </a:rPr>
                        <a:t> </a:t>
                      </a:r>
                    </a:p>
                  </a:txBody>
                  <a:tcPr marL="91416" marR="91416" marT="45708" marB="45708">
                    <a:lnL w="9525"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CA" sz="1100" dirty="0">
                          <a:solidFill>
                            <a:schemeClr val="bg1"/>
                          </a:solidFill>
                        </a:rPr>
                        <a:t>Lenovo Partner Hub</a:t>
                      </a:r>
                    </a:p>
                  </a:txBody>
                  <a:tcPr marL="91416" marR="91416" marT="45708" marB="45708">
                    <a:lnL w="9525"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9136095"/>
                  </a:ext>
                </a:extLst>
              </a:tr>
              <a:tr h="320504">
                <a:tc>
                  <a:txBody>
                    <a:bodyPr/>
                    <a:lstStyle/>
                    <a:p>
                      <a:pPr marL="0" marR="0">
                        <a:spcBef>
                          <a:spcPts val="0"/>
                        </a:spcBef>
                        <a:spcAft>
                          <a:spcPts val="0"/>
                        </a:spcAft>
                      </a:pPr>
                      <a:r>
                        <a:rPr lang="en-US" sz="1100" dirty="0">
                          <a:solidFill>
                            <a:schemeClr val="bg1"/>
                          </a:solidFill>
                          <a:effectLst/>
                          <a:latin typeface="Calibri" panose="020F0502020204030204" pitchFamily="34" charset="0"/>
                          <a:ea typeface="Calibri" panose="020F0502020204030204" pitchFamily="34" charset="0"/>
                        </a:rPr>
                        <a:t> </a:t>
                      </a:r>
                      <a:r>
                        <a:rPr lang="en-US" sz="1100" dirty="0">
                          <a:solidFill>
                            <a:schemeClr val="bg1"/>
                          </a:solidFill>
                          <a:effectLst/>
                          <a:latin typeface="+mn-lt"/>
                          <a:ea typeface="Calibri" panose="020F0502020204030204" pitchFamily="34" charset="0"/>
                          <a:hlinkClick r:id="rId3">
                            <a:extLst>
                              <a:ext uri="{A12FA001-AC4F-418D-AE19-62706E023703}">
                                <ahyp:hlinkClr xmlns:ahyp="http://schemas.microsoft.com/office/drawing/2018/hyperlinkcolor" val="tx"/>
                              </a:ext>
                            </a:extLst>
                          </a:hlinkClick>
                        </a:rPr>
                        <a:t>http://lbp.lenovo.com</a:t>
                      </a:r>
                      <a:r>
                        <a:rPr lang="en-US" sz="1100" dirty="0">
                          <a:solidFill>
                            <a:schemeClr val="bg1"/>
                          </a:solidFill>
                          <a:effectLst/>
                          <a:latin typeface="+mn-lt"/>
                          <a:ea typeface="Calibri" panose="020F0502020204030204" pitchFamily="34" charset="0"/>
                        </a:rPr>
                        <a:t> </a:t>
                      </a:r>
                    </a:p>
                  </a:txBody>
                  <a:tcPr marL="68562" marR="68562" marT="0" marB="0" anchor="ctr">
                    <a:lnL w="9525"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CA" sz="1100">
                          <a:solidFill>
                            <a:schemeClr val="bg1"/>
                          </a:solidFill>
                        </a:rPr>
                        <a:t>Lenovo Bid Portal</a:t>
                      </a:r>
                    </a:p>
                  </a:txBody>
                  <a:tcPr marL="91416" marR="91416" marT="45708" marB="45708">
                    <a:lnL w="9525"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9088074"/>
                  </a:ext>
                </a:extLst>
              </a:tr>
              <a:tr h="502789">
                <a:tc>
                  <a:txBody>
                    <a:bodyPr/>
                    <a:lstStyle/>
                    <a:p>
                      <a:pPr marL="0" marR="0">
                        <a:spcBef>
                          <a:spcPts val="0"/>
                        </a:spcBef>
                        <a:spcAft>
                          <a:spcPts val="0"/>
                        </a:spcAft>
                      </a:pPr>
                      <a:r>
                        <a:rPr lang="en-US" sz="1100" dirty="0">
                          <a:solidFill>
                            <a:schemeClr val="bg1"/>
                          </a:solidFill>
                          <a:effectLst/>
                          <a:latin typeface="+mn-lt"/>
                          <a:ea typeface="Calibri" panose="020F0502020204030204" pitchFamily="34" charset="0"/>
                          <a:hlinkClick r:id="rId4">
                            <a:extLst>
                              <a:ext uri="{A12FA001-AC4F-418D-AE19-62706E023703}">
                                <ahyp:hlinkClr xmlns:ahyp="http://schemas.microsoft.com/office/drawing/2018/hyperlinkcolor" val="tx"/>
                              </a:ext>
                            </a:extLst>
                          </a:hlinkClick>
                        </a:rPr>
                        <a:t>https://www.youtube.com/playlist?list=PLs18hw3X0NC7jhqH753iNl_9EvpvGxRjB</a:t>
                      </a:r>
                      <a:r>
                        <a:rPr lang="en-US" sz="1100" dirty="0">
                          <a:solidFill>
                            <a:schemeClr val="bg1"/>
                          </a:solidFill>
                          <a:effectLst/>
                          <a:latin typeface="+mn-lt"/>
                          <a:ea typeface="Calibri" panose="020F0502020204030204" pitchFamily="34" charset="0"/>
                        </a:rPr>
                        <a:t> </a:t>
                      </a:r>
                    </a:p>
                  </a:txBody>
                  <a:tcPr marL="68562" marR="68562" marT="0" marB="0" anchor="ctr">
                    <a:lnL w="9525"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CA" sz="1100">
                          <a:solidFill>
                            <a:schemeClr val="bg1"/>
                          </a:solidFill>
                        </a:rPr>
                        <a:t>NA Channel Chatter </a:t>
                      </a:r>
                      <a:r>
                        <a:rPr lang="en-CA" sz="1100" err="1">
                          <a:solidFill>
                            <a:schemeClr val="bg1"/>
                          </a:solidFill>
                        </a:rPr>
                        <a:t>Youtube</a:t>
                      </a:r>
                      <a:r>
                        <a:rPr lang="en-CA" sz="1100">
                          <a:solidFill>
                            <a:schemeClr val="bg1"/>
                          </a:solidFill>
                        </a:rPr>
                        <a:t> Channel</a:t>
                      </a:r>
                    </a:p>
                  </a:txBody>
                  <a:tcPr marL="91416" marR="91416" marT="45708" marB="45708">
                    <a:lnL w="9525"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068679"/>
                  </a:ext>
                </a:extLst>
              </a:tr>
              <a:tr h="320504">
                <a:tc>
                  <a:txBody>
                    <a:bodyPr/>
                    <a:lstStyle/>
                    <a:p>
                      <a:r>
                        <a:rPr lang="en-CA" sz="1100" dirty="0">
                          <a:solidFill>
                            <a:schemeClr val="bg1"/>
                          </a:solidFill>
                          <a:hlinkClick r:id="rId5">
                            <a:extLst>
                              <a:ext uri="{A12FA001-AC4F-418D-AE19-62706E023703}">
                                <ahyp:hlinkClr xmlns:ahyp="http://schemas.microsoft.com/office/drawing/2018/hyperlinkcolor" val="tx"/>
                              </a:ext>
                            </a:extLst>
                          </a:hlinkClick>
                        </a:rPr>
                        <a:t>http://support.lenovo.com/us/en</a:t>
                      </a:r>
                      <a:r>
                        <a:rPr lang="en-CA" sz="1100" dirty="0">
                          <a:solidFill>
                            <a:schemeClr val="bg1"/>
                          </a:solidFill>
                        </a:rPr>
                        <a:t> </a:t>
                      </a:r>
                    </a:p>
                  </a:txBody>
                  <a:tcPr marL="91416" marR="91416" marT="45708" marB="45708">
                    <a:lnL w="9525"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1100">
                          <a:solidFill>
                            <a:schemeClr val="bg1"/>
                          </a:solidFill>
                        </a:rPr>
                        <a:t>Technical support site that can help support technical issues and trouble shooting</a:t>
                      </a:r>
                    </a:p>
                  </a:txBody>
                  <a:tcPr marL="91416" marR="91416" marT="45708" marB="45708">
                    <a:lnL w="9525"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2048656"/>
                  </a:ext>
                </a:extLst>
              </a:tr>
              <a:tr h="426609">
                <a:tc>
                  <a:txBody>
                    <a:bodyPr/>
                    <a:lstStyle/>
                    <a:p>
                      <a:r>
                        <a:rPr lang="en-CA" sz="1100" dirty="0">
                          <a:solidFill>
                            <a:schemeClr val="bg1"/>
                          </a:solidFill>
                          <a:hlinkClick r:id="rId6">
                            <a:extLst>
                              <a:ext uri="{A12FA001-AC4F-418D-AE19-62706E023703}">
                                <ahyp:hlinkClr xmlns:ahyp="http://schemas.microsoft.com/office/drawing/2018/hyperlinkcolor" val="tx"/>
                              </a:ext>
                            </a:extLst>
                          </a:hlinkClick>
                        </a:rPr>
                        <a:t>https://www.lenovo.com/us/en/compliance/</a:t>
                      </a:r>
                      <a:r>
                        <a:rPr lang="en-CA" sz="1100" dirty="0">
                          <a:solidFill>
                            <a:schemeClr val="bg1"/>
                          </a:solidFill>
                        </a:rPr>
                        <a:t> </a:t>
                      </a:r>
                    </a:p>
                  </a:txBody>
                  <a:tcPr marL="91416" marR="91416" marT="45708" marB="45708">
                    <a:lnL w="9525"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1100" dirty="0">
                          <a:solidFill>
                            <a:schemeClr val="bg1"/>
                          </a:solidFill>
                        </a:rPr>
                        <a:t>Information regarding compliance on exports and imports, environmental impacts, and accessibility</a:t>
                      </a:r>
                    </a:p>
                  </a:txBody>
                  <a:tcPr marL="91416" marR="91416" marT="45708" marB="45708">
                    <a:lnL w="9525"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7328885"/>
                  </a:ext>
                </a:extLst>
              </a:tr>
              <a:tr h="426609">
                <a:tc>
                  <a:txBody>
                    <a:bodyPr/>
                    <a:lstStyle/>
                    <a:p>
                      <a:r>
                        <a:rPr lang="en-CA" sz="1100" dirty="0">
                          <a:solidFill>
                            <a:schemeClr val="bg1"/>
                          </a:solidFill>
                          <a:hlinkClick r:id="rId7">
                            <a:extLst>
                              <a:ext uri="{A12FA001-AC4F-418D-AE19-62706E023703}">
                                <ahyp:hlinkClr xmlns:ahyp="http://schemas.microsoft.com/office/drawing/2018/hyperlinkcolor" val="tx"/>
                              </a:ext>
                            </a:extLst>
                          </a:hlinkClick>
                        </a:rPr>
                        <a:t>https://pcsupport.lenovo.com/us/en/warrantylookup</a:t>
                      </a:r>
                      <a:r>
                        <a:rPr lang="en-CA" sz="1100" dirty="0">
                          <a:solidFill>
                            <a:schemeClr val="bg1"/>
                          </a:solidFill>
                        </a:rPr>
                        <a:t> </a:t>
                      </a:r>
                    </a:p>
                  </a:txBody>
                  <a:tcPr marL="91416" marR="91416" marT="45708" marB="45708">
                    <a:lnL w="9525"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1100">
                          <a:solidFill>
                            <a:schemeClr val="bg1"/>
                          </a:solidFill>
                        </a:rPr>
                        <a:t>Warranty Lookup</a:t>
                      </a:r>
                    </a:p>
                  </a:txBody>
                  <a:tcPr marL="91416" marR="91416" marT="45708" marB="45708">
                    <a:lnL w="9525"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4814754"/>
                  </a:ext>
                </a:extLst>
              </a:tr>
              <a:tr h="284088">
                <a:tc>
                  <a:txBody>
                    <a:bodyPr/>
                    <a:lstStyle/>
                    <a:p>
                      <a:r>
                        <a:rPr lang="en-CA" sz="1100" dirty="0">
                          <a:solidFill>
                            <a:schemeClr val="bg1"/>
                          </a:solidFill>
                          <a:hlinkClick r:id="rId8">
                            <a:extLst>
                              <a:ext uri="{A12FA001-AC4F-418D-AE19-62706E023703}">
                                <ahyp:hlinkClr xmlns:ahyp="http://schemas.microsoft.com/office/drawing/2018/hyperlinkcolor" val="tx"/>
                              </a:ext>
                            </a:extLst>
                          </a:hlinkClick>
                        </a:rPr>
                        <a:t>https://www.lenovosc.com/</a:t>
                      </a:r>
                      <a:r>
                        <a:rPr lang="en-CA" sz="1100" dirty="0">
                          <a:solidFill>
                            <a:schemeClr val="bg1"/>
                          </a:solidFill>
                        </a:rPr>
                        <a:t> </a:t>
                      </a:r>
                    </a:p>
                  </a:txBody>
                  <a:tcPr marL="91416" marR="91416" marT="45708" marB="45708">
                    <a:lnL w="9525"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1100" dirty="0">
                          <a:solidFill>
                            <a:schemeClr val="bg1"/>
                          </a:solidFill>
                        </a:rPr>
                        <a:t>Lenovo Solutions Center</a:t>
                      </a:r>
                    </a:p>
                  </a:txBody>
                  <a:tcPr marL="91416" marR="91416" marT="45708" marB="45708">
                    <a:lnL w="9525"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0738136"/>
                  </a:ext>
                </a:extLst>
              </a:tr>
              <a:tr h="284088">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400" dirty="0">
                          <a:solidFill>
                            <a:schemeClr val="bg1"/>
                          </a:solidFill>
                        </a:rPr>
                        <a:t> </a:t>
                      </a:r>
                      <a:r>
                        <a:rPr lang="en-US" sz="1100" dirty="0">
                          <a:solidFill>
                            <a:schemeClr val="bg1"/>
                          </a:solidFill>
                          <a:hlinkClick r:id="rId9">
                            <a:extLst>
                              <a:ext uri="{A12FA001-AC4F-418D-AE19-62706E023703}">
                                <ahyp:hlinkClr xmlns:ahyp="http://schemas.microsoft.com/office/drawing/2018/hyperlinkcolor" val="tx"/>
                              </a:ext>
                            </a:extLst>
                          </a:hlinkClick>
                        </a:rPr>
                        <a:t>Product Specifications Reference(PSREF) (lenovo.com)</a:t>
                      </a:r>
                    </a:p>
                    <a:p>
                      <a:endParaRPr lang="en-CA" sz="1100" dirty="0">
                        <a:solidFill>
                          <a:schemeClr val="bg1"/>
                        </a:solidFill>
                      </a:endParaRPr>
                    </a:p>
                  </a:txBody>
                  <a:tcPr marL="91416" marR="91416" marT="45708" marB="45708">
                    <a:lnL w="9525"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1100" dirty="0">
                          <a:solidFill>
                            <a:schemeClr val="bg1"/>
                          </a:solidFill>
                        </a:rPr>
                        <a:t>PSREF</a:t>
                      </a:r>
                    </a:p>
                  </a:txBody>
                  <a:tcPr marL="91416" marR="91416" marT="45708" marB="45708">
                    <a:lnL w="9525"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6713362"/>
                  </a:ext>
                </a:extLst>
              </a:tr>
              <a:tr h="284088">
                <a:tc>
                  <a:txBody>
                    <a:bodyPr/>
                    <a:lstStyle/>
                    <a:p>
                      <a:r>
                        <a:rPr lang="en-US" sz="1100" dirty="0">
                          <a:solidFill>
                            <a:schemeClr val="bg1"/>
                          </a:solidFill>
                          <a:hlinkClick r:id="rId10">
                            <a:extLst>
                              <a:ext uri="{A12FA001-AC4F-418D-AE19-62706E023703}">
                                <ahyp:hlinkClr xmlns:ahyp="http://schemas.microsoft.com/office/drawing/2018/hyperlinkcolor" val="tx"/>
                              </a:ext>
                            </a:extLst>
                          </a:hlinkClick>
                        </a:rPr>
                        <a:t>https://ovp.lenovo.com/lenovo-ovp-new/login</a:t>
                      </a:r>
                      <a:endParaRPr lang="en-CA" sz="1100" dirty="0">
                        <a:solidFill>
                          <a:schemeClr val="bg1"/>
                        </a:solidFill>
                      </a:endParaRPr>
                    </a:p>
                  </a:txBody>
                  <a:tcPr marL="91416" marR="91416" marT="45708" marB="45708">
                    <a:lnL w="9525"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1100" dirty="0">
                          <a:solidFill>
                            <a:schemeClr val="bg1"/>
                          </a:solidFill>
                        </a:rPr>
                        <a:t>Order Visibility Portal</a:t>
                      </a:r>
                    </a:p>
                  </a:txBody>
                  <a:tcPr marL="91416" marR="91416" marT="45708" marB="45708">
                    <a:lnL w="9525"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5953244"/>
                  </a:ext>
                </a:extLst>
              </a:tr>
            </a:tbl>
          </a:graphicData>
        </a:graphic>
      </p:graphicFrame>
    </p:spTree>
    <p:extLst>
      <p:ext uri="{BB962C8B-B14F-4D97-AF65-F5344CB8AC3E}">
        <p14:creationId xmlns:p14="http://schemas.microsoft.com/office/powerpoint/2010/main" val="201329476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5CBD9C-50B2-65C0-1956-AC3DE33CFCB7}"/>
              </a:ext>
            </a:extLst>
          </p:cNvPr>
          <p:cNvSpPr>
            <a:spLocks noGrp="1"/>
          </p:cNvSpPr>
          <p:nvPr>
            <p:ph type="sldNum" sz="quarter" idx="10"/>
          </p:nvPr>
        </p:nvSpPr>
        <p:spPr/>
        <p:txBody>
          <a:bodyPr/>
          <a:lstStyle/>
          <a:p>
            <a:fld id="{6D22F896-40B5-4ADD-8801-0D06FADFA095}" type="slidenum">
              <a:rPr lang="en-US" smtClean="0"/>
              <a:pPr/>
              <a:t>3</a:t>
            </a:fld>
            <a:endParaRPr lang="en-US" dirty="0"/>
          </a:p>
        </p:txBody>
      </p:sp>
      <p:sp>
        <p:nvSpPr>
          <p:cNvPr id="6" name="TextBox 5">
            <a:extLst>
              <a:ext uri="{FF2B5EF4-FFF2-40B4-BE49-F238E27FC236}">
                <a16:creationId xmlns:a16="http://schemas.microsoft.com/office/drawing/2014/main" id="{22A8C16E-2D85-D14F-74E7-5F46A1F2114E}"/>
              </a:ext>
            </a:extLst>
          </p:cNvPr>
          <p:cNvSpPr txBox="1"/>
          <p:nvPr/>
        </p:nvSpPr>
        <p:spPr>
          <a:xfrm>
            <a:off x="377588" y="283110"/>
            <a:ext cx="8231574" cy="584775"/>
          </a:xfrm>
          <a:prstGeom prst="rect">
            <a:avLst/>
          </a:prstGeom>
          <a:noFill/>
        </p:spPr>
        <p:txBody>
          <a:bodyPr wrap="square" rtlCol="0">
            <a:spAutoFit/>
          </a:bodyPr>
          <a:lstStyle/>
          <a:p>
            <a:pPr algn="l"/>
            <a:r>
              <a:rPr lang="en-US" sz="3200" b="1" dirty="0">
                <a:solidFill>
                  <a:schemeClr val="bg1"/>
                </a:solidFill>
                <a:latin typeface="Arial" pitchFamily="34" charset="0"/>
                <a:cs typeface="Arial" pitchFamily="34" charset="0"/>
              </a:rPr>
              <a:t>Business Groups Solutions and Verticals</a:t>
            </a:r>
          </a:p>
        </p:txBody>
      </p:sp>
      <p:grpSp>
        <p:nvGrpSpPr>
          <p:cNvPr id="7" name="Group 6" descr="Icon: ">
            <a:extLst>
              <a:ext uri="{FF2B5EF4-FFF2-40B4-BE49-F238E27FC236}">
                <a16:creationId xmlns:a16="http://schemas.microsoft.com/office/drawing/2014/main" id="{0C3A7516-00CE-2C0C-4736-91F58E782B0E}"/>
              </a:ext>
            </a:extLst>
          </p:cNvPr>
          <p:cNvGrpSpPr/>
          <p:nvPr/>
        </p:nvGrpSpPr>
        <p:grpSpPr>
          <a:xfrm>
            <a:off x="377587" y="1081925"/>
            <a:ext cx="764338" cy="764338"/>
            <a:chOff x="745872" y="5326324"/>
            <a:chExt cx="768096" cy="768096"/>
          </a:xfrm>
          <a:solidFill>
            <a:schemeClr val="bg1"/>
          </a:solidFill>
        </p:grpSpPr>
        <p:sp>
          <p:nvSpPr>
            <p:cNvPr id="8" name="Freeform 5">
              <a:extLst>
                <a:ext uri="{FF2B5EF4-FFF2-40B4-BE49-F238E27FC236}">
                  <a16:creationId xmlns:a16="http://schemas.microsoft.com/office/drawing/2014/main" id="{444A231D-1EDF-2985-1F25-2333F5A1A634}"/>
                </a:ext>
              </a:extLst>
            </p:cNvPr>
            <p:cNvSpPr>
              <a:spLocks noEditPoints="1"/>
            </p:cNvSpPr>
            <p:nvPr/>
          </p:nvSpPr>
          <p:spPr bwMode="auto">
            <a:xfrm>
              <a:off x="745872" y="5326324"/>
              <a:ext cx="768096" cy="768096"/>
            </a:xfrm>
            <a:custGeom>
              <a:avLst/>
              <a:gdLst>
                <a:gd name="T0" fmla="*/ 222 w 444"/>
                <a:gd name="T1" fmla="*/ 0 h 444"/>
                <a:gd name="T2" fmla="*/ 0 w 444"/>
                <a:gd name="T3" fmla="*/ 222 h 444"/>
                <a:gd name="T4" fmla="*/ 222 w 444"/>
                <a:gd name="T5" fmla="*/ 444 h 444"/>
                <a:gd name="T6" fmla="*/ 444 w 444"/>
                <a:gd name="T7" fmla="*/ 222 h 444"/>
                <a:gd name="T8" fmla="*/ 222 w 444"/>
                <a:gd name="T9" fmla="*/ 0 h 444"/>
                <a:gd name="T10" fmla="*/ 222 w 444"/>
                <a:gd name="T11" fmla="*/ 432 h 444"/>
                <a:gd name="T12" fmla="*/ 12 w 444"/>
                <a:gd name="T13" fmla="*/ 222 h 444"/>
                <a:gd name="T14" fmla="*/ 222 w 444"/>
                <a:gd name="T15" fmla="*/ 12 h 444"/>
                <a:gd name="T16" fmla="*/ 432 w 444"/>
                <a:gd name="T17" fmla="*/ 222 h 444"/>
                <a:gd name="T18" fmla="*/ 222 w 444"/>
                <a:gd name="T19" fmla="*/ 432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444">
                  <a:moveTo>
                    <a:pt x="222" y="0"/>
                  </a:moveTo>
                  <a:cubicBezTo>
                    <a:pt x="99" y="0"/>
                    <a:pt x="0" y="99"/>
                    <a:pt x="0" y="222"/>
                  </a:cubicBezTo>
                  <a:cubicBezTo>
                    <a:pt x="0" y="344"/>
                    <a:pt x="99" y="444"/>
                    <a:pt x="222" y="444"/>
                  </a:cubicBezTo>
                  <a:cubicBezTo>
                    <a:pt x="344" y="444"/>
                    <a:pt x="444" y="344"/>
                    <a:pt x="444" y="222"/>
                  </a:cubicBezTo>
                  <a:cubicBezTo>
                    <a:pt x="444" y="99"/>
                    <a:pt x="344" y="0"/>
                    <a:pt x="222" y="0"/>
                  </a:cubicBezTo>
                  <a:close/>
                  <a:moveTo>
                    <a:pt x="222" y="432"/>
                  </a:moveTo>
                  <a:cubicBezTo>
                    <a:pt x="106" y="432"/>
                    <a:pt x="12" y="337"/>
                    <a:pt x="12" y="222"/>
                  </a:cubicBezTo>
                  <a:cubicBezTo>
                    <a:pt x="12" y="106"/>
                    <a:pt x="106" y="12"/>
                    <a:pt x="222" y="12"/>
                  </a:cubicBezTo>
                  <a:cubicBezTo>
                    <a:pt x="338" y="12"/>
                    <a:pt x="432" y="106"/>
                    <a:pt x="432" y="222"/>
                  </a:cubicBezTo>
                  <a:cubicBezTo>
                    <a:pt x="432" y="337"/>
                    <a:pt x="338" y="432"/>
                    <a:pt x="222" y="4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9" name="Graphic 8">
              <a:extLst>
                <a:ext uri="{FF2B5EF4-FFF2-40B4-BE49-F238E27FC236}">
                  <a16:creationId xmlns:a16="http://schemas.microsoft.com/office/drawing/2014/main" id="{4A861619-E563-CF0C-54B5-C8489EAD99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682" y="5496843"/>
              <a:ext cx="520476" cy="427058"/>
            </a:xfrm>
            <a:prstGeom prst="rect">
              <a:avLst/>
            </a:prstGeom>
          </p:spPr>
        </p:pic>
      </p:grpSp>
      <p:grpSp>
        <p:nvGrpSpPr>
          <p:cNvPr id="10" name="Group 9" descr="Icon: ">
            <a:extLst>
              <a:ext uri="{FF2B5EF4-FFF2-40B4-BE49-F238E27FC236}">
                <a16:creationId xmlns:a16="http://schemas.microsoft.com/office/drawing/2014/main" id="{8BB8F291-F7EA-49AF-2E41-F05F66A0C75D}"/>
              </a:ext>
            </a:extLst>
          </p:cNvPr>
          <p:cNvGrpSpPr>
            <a:grpSpLocks noChangeAspect="1"/>
          </p:cNvGrpSpPr>
          <p:nvPr/>
        </p:nvGrpSpPr>
        <p:grpSpPr>
          <a:xfrm>
            <a:off x="377589" y="2717286"/>
            <a:ext cx="764336" cy="764338"/>
            <a:chOff x="5530850" y="3282951"/>
            <a:chExt cx="769937" cy="769938"/>
          </a:xfrm>
          <a:solidFill>
            <a:schemeClr val="bg1"/>
          </a:solidFill>
        </p:grpSpPr>
        <p:sp>
          <p:nvSpPr>
            <p:cNvPr id="11" name="Freeform 104">
              <a:extLst>
                <a:ext uri="{FF2B5EF4-FFF2-40B4-BE49-F238E27FC236}">
                  <a16:creationId xmlns:a16="http://schemas.microsoft.com/office/drawing/2014/main" id="{1B0FF6C0-6637-0B1D-844E-7517DB71ADE2}"/>
                </a:ext>
              </a:extLst>
            </p:cNvPr>
            <p:cNvSpPr>
              <a:spLocks noEditPoints="1"/>
            </p:cNvSpPr>
            <p:nvPr/>
          </p:nvSpPr>
          <p:spPr bwMode="auto">
            <a:xfrm>
              <a:off x="5530850" y="3282951"/>
              <a:ext cx="769937" cy="769938"/>
            </a:xfrm>
            <a:custGeom>
              <a:avLst/>
              <a:gdLst>
                <a:gd name="T0" fmla="*/ 283 w 565"/>
                <a:gd name="T1" fmla="*/ 0 h 565"/>
                <a:gd name="T2" fmla="*/ 0 w 565"/>
                <a:gd name="T3" fmla="*/ 282 h 565"/>
                <a:gd name="T4" fmla="*/ 283 w 565"/>
                <a:gd name="T5" fmla="*/ 565 h 565"/>
                <a:gd name="T6" fmla="*/ 565 w 565"/>
                <a:gd name="T7" fmla="*/ 282 h 565"/>
                <a:gd name="T8" fmla="*/ 283 w 565"/>
                <a:gd name="T9" fmla="*/ 0 h 565"/>
                <a:gd name="T10" fmla="*/ 283 w 565"/>
                <a:gd name="T11" fmla="*/ 18 h 565"/>
                <a:gd name="T12" fmla="*/ 547 w 565"/>
                <a:gd name="T13" fmla="*/ 282 h 565"/>
                <a:gd name="T14" fmla="*/ 283 w 565"/>
                <a:gd name="T15" fmla="*/ 547 h 565"/>
                <a:gd name="T16" fmla="*/ 18 w 565"/>
                <a:gd name="T17" fmla="*/ 282 h 565"/>
                <a:gd name="T18" fmla="*/ 283 w 565"/>
                <a:gd name="T19" fmla="*/ 18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5" h="565">
                  <a:moveTo>
                    <a:pt x="283" y="0"/>
                  </a:moveTo>
                  <a:cubicBezTo>
                    <a:pt x="127" y="0"/>
                    <a:pt x="0" y="126"/>
                    <a:pt x="0" y="282"/>
                  </a:cubicBezTo>
                  <a:cubicBezTo>
                    <a:pt x="0" y="438"/>
                    <a:pt x="127" y="565"/>
                    <a:pt x="283" y="565"/>
                  </a:cubicBezTo>
                  <a:cubicBezTo>
                    <a:pt x="438" y="565"/>
                    <a:pt x="565" y="438"/>
                    <a:pt x="565" y="282"/>
                  </a:cubicBezTo>
                  <a:cubicBezTo>
                    <a:pt x="565" y="126"/>
                    <a:pt x="438" y="0"/>
                    <a:pt x="283" y="0"/>
                  </a:cubicBezTo>
                  <a:moveTo>
                    <a:pt x="283" y="18"/>
                  </a:moveTo>
                  <a:cubicBezTo>
                    <a:pt x="429" y="18"/>
                    <a:pt x="547" y="136"/>
                    <a:pt x="547" y="282"/>
                  </a:cubicBezTo>
                  <a:cubicBezTo>
                    <a:pt x="547" y="428"/>
                    <a:pt x="429" y="547"/>
                    <a:pt x="283" y="547"/>
                  </a:cubicBezTo>
                  <a:cubicBezTo>
                    <a:pt x="136" y="547"/>
                    <a:pt x="18" y="428"/>
                    <a:pt x="18" y="282"/>
                  </a:cubicBezTo>
                  <a:cubicBezTo>
                    <a:pt x="18" y="136"/>
                    <a:pt x="136" y="18"/>
                    <a:pt x="283"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05">
              <a:extLst>
                <a:ext uri="{FF2B5EF4-FFF2-40B4-BE49-F238E27FC236}">
                  <a16:creationId xmlns:a16="http://schemas.microsoft.com/office/drawing/2014/main" id="{1DBE5F24-79B8-2F47-60DA-2C918B16B448}"/>
                </a:ext>
              </a:extLst>
            </p:cNvPr>
            <p:cNvSpPr>
              <a:spLocks noEditPoints="1"/>
            </p:cNvSpPr>
            <p:nvPr/>
          </p:nvSpPr>
          <p:spPr bwMode="auto">
            <a:xfrm>
              <a:off x="5722938" y="3427413"/>
              <a:ext cx="385762" cy="481013"/>
            </a:xfrm>
            <a:custGeom>
              <a:avLst/>
              <a:gdLst>
                <a:gd name="T0" fmla="*/ 142 w 283"/>
                <a:gd name="T1" fmla="*/ 336 h 353"/>
                <a:gd name="T2" fmla="*/ 19 w 283"/>
                <a:gd name="T3" fmla="*/ 299 h 353"/>
                <a:gd name="T4" fmla="*/ 19 w 283"/>
                <a:gd name="T5" fmla="*/ 246 h 353"/>
                <a:gd name="T6" fmla="*/ 142 w 283"/>
                <a:gd name="T7" fmla="*/ 272 h 353"/>
                <a:gd name="T8" fmla="*/ 264 w 283"/>
                <a:gd name="T9" fmla="*/ 246 h 353"/>
                <a:gd name="T10" fmla="*/ 264 w 283"/>
                <a:gd name="T11" fmla="*/ 299 h 353"/>
                <a:gd name="T12" fmla="*/ 142 w 283"/>
                <a:gd name="T13" fmla="*/ 335 h 353"/>
                <a:gd name="T14" fmla="*/ 142 w 283"/>
                <a:gd name="T15" fmla="*/ 17 h 353"/>
                <a:gd name="T16" fmla="*/ 264 w 283"/>
                <a:gd name="T17" fmla="*/ 54 h 353"/>
                <a:gd name="T18" fmla="*/ 142 w 283"/>
                <a:gd name="T19" fmla="*/ 90 h 353"/>
                <a:gd name="T20" fmla="*/ 19 w 283"/>
                <a:gd name="T21" fmla="*/ 54 h 353"/>
                <a:gd name="T22" fmla="*/ 142 w 283"/>
                <a:gd name="T23" fmla="*/ 17 h 353"/>
                <a:gd name="T24" fmla="*/ 264 w 283"/>
                <a:gd name="T25" fmla="*/ 136 h 353"/>
                <a:gd name="T26" fmla="*/ 141 w 283"/>
                <a:gd name="T27" fmla="*/ 173 h 353"/>
                <a:gd name="T28" fmla="*/ 19 w 283"/>
                <a:gd name="T29" fmla="*/ 136 h 353"/>
                <a:gd name="T30" fmla="*/ 19 w 283"/>
                <a:gd name="T31" fmla="*/ 82 h 353"/>
                <a:gd name="T32" fmla="*/ 141 w 283"/>
                <a:gd name="T33" fmla="*/ 108 h 353"/>
                <a:gd name="T34" fmla="*/ 264 w 283"/>
                <a:gd name="T35" fmla="*/ 82 h 353"/>
                <a:gd name="T36" fmla="*/ 264 w 283"/>
                <a:gd name="T37" fmla="*/ 136 h 353"/>
                <a:gd name="T38" fmla="*/ 264 w 283"/>
                <a:gd name="T39" fmla="*/ 218 h 353"/>
                <a:gd name="T40" fmla="*/ 264 w 283"/>
                <a:gd name="T41" fmla="*/ 218 h 353"/>
                <a:gd name="T42" fmla="*/ 141 w 283"/>
                <a:gd name="T43" fmla="*/ 254 h 353"/>
                <a:gd name="T44" fmla="*/ 19 w 283"/>
                <a:gd name="T45" fmla="*/ 218 h 353"/>
                <a:gd name="T46" fmla="*/ 19 w 283"/>
                <a:gd name="T47" fmla="*/ 164 h 353"/>
                <a:gd name="T48" fmla="*/ 141 w 283"/>
                <a:gd name="T49" fmla="*/ 190 h 353"/>
                <a:gd name="T50" fmla="*/ 264 w 283"/>
                <a:gd name="T51" fmla="*/ 164 h 353"/>
                <a:gd name="T52" fmla="*/ 264 w 283"/>
                <a:gd name="T53" fmla="*/ 218 h 353"/>
                <a:gd name="T54" fmla="*/ 142 w 283"/>
                <a:gd name="T55" fmla="*/ 0 h 353"/>
                <a:gd name="T56" fmla="*/ 0 w 283"/>
                <a:gd name="T57" fmla="*/ 54 h 353"/>
                <a:gd name="T58" fmla="*/ 0 w 283"/>
                <a:gd name="T59" fmla="*/ 136 h 353"/>
                <a:gd name="T60" fmla="*/ 0 w 283"/>
                <a:gd name="T61" fmla="*/ 218 h 353"/>
                <a:gd name="T62" fmla="*/ 0 w 283"/>
                <a:gd name="T63" fmla="*/ 299 h 353"/>
                <a:gd name="T64" fmla="*/ 0 w 283"/>
                <a:gd name="T65" fmla="*/ 299 h 353"/>
                <a:gd name="T66" fmla="*/ 141 w 283"/>
                <a:gd name="T67" fmla="*/ 353 h 353"/>
                <a:gd name="T68" fmla="*/ 283 w 283"/>
                <a:gd name="T69" fmla="*/ 299 h 353"/>
                <a:gd name="T70" fmla="*/ 283 w 283"/>
                <a:gd name="T71" fmla="*/ 54 h 353"/>
                <a:gd name="T72" fmla="*/ 142 w 283"/>
                <a:gd name="T73"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3" h="353">
                  <a:moveTo>
                    <a:pt x="142" y="336"/>
                  </a:moveTo>
                  <a:cubicBezTo>
                    <a:pt x="66" y="336"/>
                    <a:pt x="19" y="314"/>
                    <a:pt x="19" y="299"/>
                  </a:cubicBezTo>
                  <a:cubicBezTo>
                    <a:pt x="19" y="246"/>
                    <a:pt x="19" y="246"/>
                    <a:pt x="19" y="246"/>
                  </a:cubicBezTo>
                  <a:cubicBezTo>
                    <a:pt x="45" y="263"/>
                    <a:pt x="94" y="272"/>
                    <a:pt x="142" y="272"/>
                  </a:cubicBezTo>
                  <a:cubicBezTo>
                    <a:pt x="189" y="272"/>
                    <a:pt x="238" y="263"/>
                    <a:pt x="264" y="246"/>
                  </a:cubicBezTo>
                  <a:cubicBezTo>
                    <a:pt x="264" y="299"/>
                    <a:pt x="264" y="299"/>
                    <a:pt x="264" y="299"/>
                  </a:cubicBezTo>
                  <a:cubicBezTo>
                    <a:pt x="264" y="314"/>
                    <a:pt x="217" y="335"/>
                    <a:pt x="142" y="335"/>
                  </a:cubicBezTo>
                  <a:moveTo>
                    <a:pt x="142" y="17"/>
                  </a:moveTo>
                  <a:cubicBezTo>
                    <a:pt x="217" y="17"/>
                    <a:pt x="264" y="39"/>
                    <a:pt x="264" y="54"/>
                  </a:cubicBezTo>
                  <a:cubicBezTo>
                    <a:pt x="264" y="69"/>
                    <a:pt x="217" y="90"/>
                    <a:pt x="142" y="90"/>
                  </a:cubicBezTo>
                  <a:cubicBezTo>
                    <a:pt x="66" y="90"/>
                    <a:pt x="19" y="69"/>
                    <a:pt x="19" y="54"/>
                  </a:cubicBezTo>
                  <a:cubicBezTo>
                    <a:pt x="19" y="39"/>
                    <a:pt x="66" y="17"/>
                    <a:pt x="142" y="17"/>
                  </a:cubicBezTo>
                  <a:moveTo>
                    <a:pt x="264" y="136"/>
                  </a:moveTo>
                  <a:cubicBezTo>
                    <a:pt x="264" y="152"/>
                    <a:pt x="217" y="173"/>
                    <a:pt x="141" y="173"/>
                  </a:cubicBezTo>
                  <a:cubicBezTo>
                    <a:pt x="66" y="173"/>
                    <a:pt x="19" y="152"/>
                    <a:pt x="19" y="136"/>
                  </a:cubicBezTo>
                  <a:cubicBezTo>
                    <a:pt x="19" y="82"/>
                    <a:pt x="19" y="82"/>
                    <a:pt x="19" y="82"/>
                  </a:cubicBezTo>
                  <a:cubicBezTo>
                    <a:pt x="45" y="99"/>
                    <a:pt x="94" y="108"/>
                    <a:pt x="141" y="108"/>
                  </a:cubicBezTo>
                  <a:cubicBezTo>
                    <a:pt x="189" y="108"/>
                    <a:pt x="238" y="99"/>
                    <a:pt x="264" y="82"/>
                  </a:cubicBezTo>
                  <a:lnTo>
                    <a:pt x="264" y="136"/>
                  </a:lnTo>
                  <a:close/>
                  <a:moveTo>
                    <a:pt x="264" y="218"/>
                  </a:moveTo>
                  <a:cubicBezTo>
                    <a:pt x="264" y="218"/>
                    <a:pt x="264" y="218"/>
                    <a:pt x="264" y="218"/>
                  </a:cubicBezTo>
                  <a:cubicBezTo>
                    <a:pt x="264" y="233"/>
                    <a:pt x="217" y="254"/>
                    <a:pt x="141" y="254"/>
                  </a:cubicBezTo>
                  <a:cubicBezTo>
                    <a:pt x="66" y="254"/>
                    <a:pt x="19" y="233"/>
                    <a:pt x="19" y="218"/>
                  </a:cubicBezTo>
                  <a:cubicBezTo>
                    <a:pt x="19" y="164"/>
                    <a:pt x="19" y="164"/>
                    <a:pt x="19" y="164"/>
                  </a:cubicBezTo>
                  <a:cubicBezTo>
                    <a:pt x="45" y="181"/>
                    <a:pt x="94" y="190"/>
                    <a:pt x="141" y="190"/>
                  </a:cubicBezTo>
                  <a:cubicBezTo>
                    <a:pt x="189" y="190"/>
                    <a:pt x="238" y="181"/>
                    <a:pt x="264" y="164"/>
                  </a:cubicBezTo>
                  <a:lnTo>
                    <a:pt x="264" y="218"/>
                  </a:lnTo>
                  <a:close/>
                  <a:moveTo>
                    <a:pt x="142" y="0"/>
                  </a:moveTo>
                  <a:cubicBezTo>
                    <a:pt x="73" y="0"/>
                    <a:pt x="0" y="19"/>
                    <a:pt x="0" y="54"/>
                  </a:cubicBezTo>
                  <a:cubicBezTo>
                    <a:pt x="0" y="136"/>
                    <a:pt x="0" y="136"/>
                    <a:pt x="0" y="136"/>
                  </a:cubicBezTo>
                  <a:cubicBezTo>
                    <a:pt x="0" y="218"/>
                    <a:pt x="0" y="218"/>
                    <a:pt x="0" y="218"/>
                  </a:cubicBezTo>
                  <a:cubicBezTo>
                    <a:pt x="0" y="299"/>
                    <a:pt x="0" y="299"/>
                    <a:pt x="0" y="299"/>
                  </a:cubicBezTo>
                  <a:cubicBezTo>
                    <a:pt x="0" y="299"/>
                    <a:pt x="0" y="299"/>
                    <a:pt x="0" y="299"/>
                  </a:cubicBezTo>
                  <a:cubicBezTo>
                    <a:pt x="1" y="334"/>
                    <a:pt x="73" y="353"/>
                    <a:pt x="141" y="353"/>
                  </a:cubicBezTo>
                  <a:cubicBezTo>
                    <a:pt x="210" y="353"/>
                    <a:pt x="282" y="334"/>
                    <a:pt x="283" y="299"/>
                  </a:cubicBezTo>
                  <a:cubicBezTo>
                    <a:pt x="283" y="54"/>
                    <a:pt x="283" y="54"/>
                    <a:pt x="283" y="54"/>
                  </a:cubicBezTo>
                  <a:cubicBezTo>
                    <a:pt x="283" y="19"/>
                    <a:pt x="210" y="0"/>
                    <a:pt x="14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06">
              <a:extLst>
                <a:ext uri="{FF2B5EF4-FFF2-40B4-BE49-F238E27FC236}">
                  <a16:creationId xmlns:a16="http://schemas.microsoft.com/office/drawing/2014/main" id="{0539CF34-3707-9451-39E6-208B6ECB0291}"/>
                </a:ext>
              </a:extLst>
            </p:cNvPr>
            <p:cNvSpPr>
              <a:spLocks noChangeArrowheads="1"/>
            </p:cNvSpPr>
            <p:nvPr/>
          </p:nvSpPr>
          <p:spPr bwMode="auto">
            <a:xfrm>
              <a:off x="6029325" y="3586163"/>
              <a:ext cx="26987"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07">
              <a:extLst>
                <a:ext uri="{FF2B5EF4-FFF2-40B4-BE49-F238E27FC236}">
                  <a16:creationId xmlns:a16="http://schemas.microsoft.com/office/drawing/2014/main" id="{D0F41C6D-7D62-B48B-482B-7152BD756EC5}"/>
                </a:ext>
              </a:extLst>
            </p:cNvPr>
            <p:cNvSpPr>
              <a:spLocks noChangeArrowheads="1"/>
            </p:cNvSpPr>
            <p:nvPr/>
          </p:nvSpPr>
          <p:spPr bwMode="auto">
            <a:xfrm>
              <a:off x="6029325" y="3697288"/>
              <a:ext cx="26987"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08">
              <a:extLst>
                <a:ext uri="{FF2B5EF4-FFF2-40B4-BE49-F238E27FC236}">
                  <a16:creationId xmlns:a16="http://schemas.microsoft.com/office/drawing/2014/main" id="{23CED231-710E-1A9E-92AD-3853CA9C1ED9}"/>
                </a:ext>
              </a:extLst>
            </p:cNvPr>
            <p:cNvSpPr>
              <a:spLocks noChangeArrowheads="1"/>
            </p:cNvSpPr>
            <p:nvPr/>
          </p:nvSpPr>
          <p:spPr bwMode="auto">
            <a:xfrm>
              <a:off x="6029325" y="3808413"/>
              <a:ext cx="26987"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15" descr="Icon: ">
            <a:extLst>
              <a:ext uri="{FF2B5EF4-FFF2-40B4-BE49-F238E27FC236}">
                <a16:creationId xmlns:a16="http://schemas.microsoft.com/office/drawing/2014/main" id="{25F461D5-A0C3-162A-D073-A4BD4364868C}"/>
              </a:ext>
            </a:extLst>
          </p:cNvPr>
          <p:cNvGrpSpPr/>
          <p:nvPr/>
        </p:nvGrpSpPr>
        <p:grpSpPr>
          <a:xfrm>
            <a:off x="355115" y="4342527"/>
            <a:ext cx="764338" cy="764338"/>
            <a:chOff x="5709858" y="5324482"/>
            <a:chExt cx="769938" cy="769938"/>
          </a:xfrm>
          <a:solidFill>
            <a:schemeClr val="bg1"/>
          </a:solidFill>
        </p:grpSpPr>
        <p:sp>
          <p:nvSpPr>
            <p:cNvPr id="17" name="Freeform 47">
              <a:extLst>
                <a:ext uri="{FF2B5EF4-FFF2-40B4-BE49-F238E27FC236}">
                  <a16:creationId xmlns:a16="http://schemas.microsoft.com/office/drawing/2014/main" id="{78AFD485-C307-B6AF-B33F-089C7E3B7A63}"/>
                </a:ext>
              </a:extLst>
            </p:cNvPr>
            <p:cNvSpPr>
              <a:spLocks noEditPoints="1"/>
            </p:cNvSpPr>
            <p:nvPr/>
          </p:nvSpPr>
          <p:spPr bwMode="auto">
            <a:xfrm>
              <a:off x="5709858" y="5324482"/>
              <a:ext cx="769938" cy="769938"/>
            </a:xfrm>
            <a:custGeom>
              <a:avLst/>
              <a:gdLst>
                <a:gd name="T0" fmla="*/ 282 w 565"/>
                <a:gd name="T1" fmla="*/ 0 h 565"/>
                <a:gd name="T2" fmla="*/ 0 w 565"/>
                <a:gd name="T3" fmla="*/ 282 h 565"/>
                <a:gd name="T4" fmla="*/ 282 w 565"/>
                <a:gd name="T5" fmla="*/ 565 h 565"/>
                <a:gd name="T6" fmla="*/ 565 w 565"/>
                <a:gd name="T7" fmla="*/ 282 h 565"/>
                <a:gd name="T8" fmla="*/ 282 w 565"/>
                <a:gd name="T9" fmla="*/ 0 h 565"/>
                <a:gd name="T10" fmla="*/ 282 w 565"/>
                <a:gd name="T11" fmla="*/ 18 h 565"/>
                <a:gd name="T12" fmla="*/ 547 w 565"/>
                <a:gd name="T13" fmla="*/ 282 h 565"/>
                <a:gd name="T14" fmla="*/ 282 w 565"/>
                <a:gd name="T15" fmla="*/ 547 h 565"/>
                <a:gd name="T16" fmla="*/ 18 w 565"/>
                <a:gd name="T17" fmla="*/ 282 h 565"/>
                <a:gd name="T18" fmla="*/ 282 w 565"/>
                <a:gd name="T19" fmla="*/ 18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5" h="565">
                  <a:moveTo>
                    <a:pt x="282" y="0"/>
                  </a:moveTo>
                  <a:cubicBezTo>
                    <a:pt x="126" y="0"/>
                    <a:pt x="0" y="126"/>
                    <a:pt x="0" y="282"/>
                  </a:cubicBezTo>
                  <a:cubicBezTo>
                    <a:pt x="0" y="438"/>
                    <a:pt x="126" y="565"/>
                    <a:pt x="282" y="565"/>
                  </a:cubicBezTo>
                  <a:cubicBezTo>
                    <a:pt x="438" y="565"/>
                    <a:pt x="565" y="438"/>
                    <a:pt x="565" y="282"/>
                  </a:cubicBezTo>
                  <a:cubicBezTo>
                    <a:pt x="565" y="126"/>
                    <a:pt x="438" y="0"/>
                    <a:pt x="282" y="0"/>
                  </a:cubicBezTo>
                  <a:moveTo>
                    <a:pt x="282" y="18"/>
                  </a:moveTo>
                  <a:cubicBezTo>
                    <a:pt x="428" y="18"/>
                    <a:pt x="547" y="136"/>
                    <a:pt x="547" y="282"/>
                  </a:cubicBezTo>
                  <a:cubicBezTo>
                    <a:pt x="547" y="428"/>
                    <a:pt x="428" y="547"/>
                    <a:pt x="282" y="547"/>
                  </a:cubicBezTo>
                  <a:cubicBezTo>
                    <a:pt x="136" y="547"/>
                    <a:pt x="18" y="428"/>
                    <a:pt x="18" y="282"/>
                  </a:cubicBezTo>
                  <a:cubicBezTo>
                    <a:pt x="18" y="136"/>
                    <a:pt x="136" y="18"/>
                    <a:pt x="282"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8" name="Graphic 17">
              <a:extLst>
                <a:ext uri="{FF2B5EF4-FFF2-40B4-BE49-F238E27FC236}">
                  <a16:creationId xmlns:a16="http://schemas.microsoft.com/office/drawing/2014/main" id="{83607C31-6CE9-DD84-9DF9-69EFDFA9A9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56702" y="5471326"/>
              <a:ext cx="476250" cy="476250"/>
            </a:xfrm>
            <a:prstGeom prst="rect">
              <a:avLst/>
            </a:prstGeom>
          </p:spPr>
        </p:pic>
      </p:grpSp>
      <p:sp>
        <p:nvSpPr>
          <p:cNvPr id="19" name="TextBox 18">
            <a:extLst>
              <a:ext uri="{FF2B5EF4-FFF2-40B4-BE49-F238E27FC236}">
                <a16:creationId xmlns:a16="http://schemas.microsoft.com/office/drawing/2014/main" id="{73C745A1-4886-073A-78AC-1C38DE89E7C2}"/>
              </a:ext>
            </a:extLst>
          </p:cNvPr>
          <p:cNvSpPr txBox="1"/>
          <p:nvPr/>
        </p:nvSpPr>
        <p:spPr>
          <a:xfrm>
            <a:off x="1119452" y="1279428"/>
            <a:ext cx="3379451" cy="369332"/>
          </a:xfrm>
          <a:prstGeom prst="rect">
            <a:avLst/>
          </a:prstGeom>
          <a:noFill/>
        </p:spPr>
        <p:txBody>
          <a:bodyPr wrap="none" rtlCol="0">
            <a:spAutoFit/>
          </a:bodyPr>
          <a:lstStyle/>
          <a:p>
            <a:pPr algn="l"/>
            <a:r>
              <a:rPr lang="en-US" sz="1600" b="1" dirty="0">
                <a:solidFill>
                  <a:schemeClr val="bg1"/>
                </a:solidFill>
                <a:latin typeface="Arial" pitchFamily="34" charset="0"/>
                <a:cs typeface="Arial" pitchFamily="34" charset="0"/>
              </a:rPr>
              <a:t>Intelligent</a:t>
            </a:r>
            <a:r>
              <a:rPr lang="en-US" sz="1800" b="1" dirty="0">
                <a:solidFill>
                  <a:schemeClr val="bg1"/>
                </a:solidFill>
                <a:latin typeface="Arial" pitchFamily="34" charset="0"/>
                <a:cs typeface="Arial" pitchFamily="34" charset="0"/>
              </a:rPr>
              <a:t> </a:t>
            </a:r>
            <a:r>
              <a:rPr lang="en-US" sz="1600" b="1" dirty="0">
                <a:solidFill>
                  <a:schemeClr val="bg1"/>
                </a:solidFill>
                <a:latin typeface="Arial" pitchFamily="34" charset="0"/>
                <a:cs typeface="Arial" pitchFamily="34" charset="0"/>
              </a:rPr>
              <a:t>Devices</a:t>
            </a:r>
            <a:r>
              <a:rPr lang="en-US" sz="1800" b="1" dirty="0">
                <a:solidFill>
                  <a:schemeClr val="bg1"/>
                </a:solidFill>
                <a:latin typeface="Arial" pitchFamily="34" charset="0"/>
                <a:cs typeface="Arial" pitchFamily="34" charset="0"/>
              </a:rPr>
              <a:t> Group (IDG)</a:t>
            </a:r>
          </a:p>
        </p:txBody>
      </p:sp>
      <p:sp>
        <p:nvSpPr>
          <p:cNvPr id="20" name="TextBox 19">
            <a:extLst>
              <a:ext uri="{FF2B5EF4-FFF2-40B4-BE49-F238E27FC236}">
                <a16:creationId xmlns:a16="http://schemas.microsoft.com/office/drawing/2014/main" id="{D7D388A0-7D2B-0F8E-D005-537AA69D66D1}"/>
              </a:ext>
            </a:extLst>
          </p:cNvPr>
          <p:cNvSpPr txBox="1"/>
          <p:nvPr/>
        </p:nvSpPr>
        <p:spPr>
          <a:xfrm>
            <a:off x="1119452" y="2933294"/>
            <a:ext cx="3735318" cy="338554"/>
          </a:xfrm>
          <a:prstGeom prst="rect">
            <a:avLst/>
          </a:prstGeom>
          <a:noFill/>
        </p:spPr>
        <p:txBody>
          <a:bodyPr wrap="none" rtlCol="0">
            <a:spAutoFit/>
          </a:bodyPr>
          <a:lstStyle/>
          <a:p>
            <a:pPr algn="l"/>
            <a:r>
              <a:rPr lang="en-US" sz="1600" b="1" dirty="0">
                <a:solidFill>
                  <a:schemeClr val="bg1"/>
                </a:solidFill>
                <a:latin typeface="Arial" pitchFamily="34" charset="0"/>
                <a:cs typeface="Arial" pitchFamily="34" charset="0"/>
              </a:rPr>
              <a:t>Infrastructure Solutions Group (ISG)</a:t>
            </a:r>
          </a:p>
        </p:txBody>
      </p:sp>
      <p:sp>
        <p:nvSpPr>
          <p:cNvPr id="21" name="TextBox 20">
            <a:extLst>
              <a:ext uri="{FF2B5EF4-FFF2-40B4-BE49-F238E27FC236}">
                <a16:creationId xmlns:a16="http://schemas.microsoft.com/office/drawing/2014/main" id="{02D0E8EE-B208-7ADF-488C-93AD838A4FEC}"/>
              </a:ext>
            </a:extLst>
          </p:cNvPr>
          <p:cNvSpPr txBox="1"/>
          <p:nvPr/>
        </p:nvSpPr>
        <p:spPr>
          <a:xfrm>
            <a:off x="1119453" y="4556567"/>
            <a:ext cx="3743332" cy="338554"/>
          </a:xfrm>
          <a:prstGeom prst="rect">
            <a:avLst/>
          </a:prstGeom>
          <a:noFill/>
        </p:spPr>
        <p:txBody>
          <a:bodyPr wrap="none" rtlCol="0">
            <a:spAutoFit/>
          </a:bodyPr>
          <a:lstStyle/>
          <a:p>
            <a:pPr algn="l"/>
            <a:r>
              <a:rPr lang="en-US" sz="1600" b="1" dirty="0">
                <a:solidFill>
                  <a:schemeClr val="bg1"/>
                </a:solidFill>
                <a:latin typeface="Arial" pitchFamily="34" charset="0"/>
                <a:cs typeface="Arial" pitchFamily="34" charset="0"/>
              </a:rPr>
              <a:t>Solutions and Services Group (SSG)</a:t>
            </a:r>
          </a:p>
        </p:txBody>
      </p:sp>
      <p:sp>
        <p:nvSpPr>
          <p:cNvPr id="22" name="TextBox 21">
            <a:extLst>
              <a:ext uri="{FF2B5EF4-FFF2-40B4-BE49-F238E27FC236}">
                <a16:creationId xmlns:a16="http://schemas.microsoft.com/office/drawing/2014/main" id="{A67A25B5-4FE8-87D4-7CF7-905FE9ABE4DF}"/>
              </a:ext>
            </a:extLst>
          </p:cNvPr>
          <p:cNvSpPr txBox="1"/>
          <p:nvPr/>
        </p:nvSpPr>
        <p:spPr>
          <a:xfrm>
            <a:off x="1890688" y="1698837"/>
            <a:ext cx="2680938" cy="877163"/>
          </a:xfrm>
          <a:prstGeom prst="rect">
            <a:avLst/>
          </a:prstGeom>
          <a:noFill/>
        </p:spPr>
        <p:txBody>
          <a:bodyPr wrap="square" rtlCol="0">
            <a:spAutoFit/>
          </a:bodyPr>
          <a:lstStyle/>
          <a:p>
            <a:pPr algn="l">
              <a:lnSpc>
                <a:spcPct val="150000"/>
              </a:lnSpc>
            </a:pPr>
            <a:r>
              <a:rPr lang="en-US" sz="1200" b="1" dirty="0">
                <a:solidFill>
                  <a:schemeClr val="bg1"/>
                </a:solidFill>
                <a:latin typeface="Arial" pitchFamily="34" charset="0"/>
                <a:cs typeface="Arial" pitchFamily="34" charset="0"/>
              </a:rPr>
              <a:t>Solutions</a:t>
            </a:r>
          </a:p>
          <a:p>
            <a:pPr algn="l"/>
            <a:r>
              <a:rPr lang="en-US" sz="1100" dirty="0">
                <a:solidFill>
                  <a:schemeClr val="bg1"/>
                </a:solidFill>
                <a:latin typeface="Arial" pitchFamily="34" charset="0"/>
                <a:cs typeface="Arial" pitchFamily="34" charset="0"/>
              </a:rPr>
              <a:t>PC’s, smartphones, Smart collaboration, security, and augmented and virtual reality (AR/VR)</a:t>
            </a:r>
          </a:p>
        </p:txBody>
      </p:sp>
      <p:sp>
        <p:nvSpPr>
          <p:cNvPr id="23" name="TextBox 22">
            <a:extLst>
              <a:ext uri="{FF2B5EF4-FFF2-40B4-BE49-F238E27FC236}">
                <a16:creationId xmlns:a16="http://schemas.microsoft.com/office/drawing/2014/main" id="{895460C6-04B4-4F74-B3EA-15FB67BEF27F}"/>
              </a:ext>
            </a:extLst>
          </p:cNvPr>
          <p:cNvSpPr txBox="1"/>
          <p:nvPr/>
        </p:nvSpPr>
        <p:spPr>
          <a:xfrm>
            <a:off x="1890688" y="3361548"/>
            <a:ext cx="2451120" cy="877163"/>
          </a:xfrm>
          <a:prstGeom prst="rect">
            <a:avLst/>
          </a:prstGeom>
          <a:noFill/>
        </p:spPr>
        <p:txBody>
          <a:bodyPr wrap="square" rtlCol="0">
            <a:spAutoFit/>
          </a:bodyPr>
          <a:lstStyle/>
          <a:p>
            <a:pPr algn="l">
              <a:lnSpc>
                <a:spcPct val="150000"/>
              </a:lnSpc>
            </a:pPr>
            <a:r>
              <a:rPr lang="en-US" sz="1200" b="1" dirty="0">
                <a:solidFill>
                  <a:schemeClr val="bg1"/>
                </a:solidFill>
                <a:latin typeface="Arial" pitchFamily="34" charset="0"/>
                <a:cs typeface="Arial" pitchFamily="34" charset="0"/>
              </a:rPr>
              <a:t>Solutions</a:t>
            </a:r>
          </a:p>
          <a:p>
            <a:pPr algn="l"/>
            <a:r>
              <a:rPr lang="en-US" sz="1100" dirty="0">
                <a:solidFill>
                  <a:schemeClr val="bg1"/>
                </a:solidFill>
                <a:latin typeface="Arial" pitchFamily="34" charset="0"/>
                <a:cs typeface="Arial" pitchFamily="34" charset="0"/>
              </a:rPr>
              <a:t>Edge and cloud computing, analytics and AI, and Infrastructure-as-a-Service via </a:t>
            </a:r>
            <a:r>
              <a:rPr lang="en-US" sz="1100" dirty="0" err="1">
                <a:solidFill>
                  <a:schemeClr val="bg1"/>
                </a:solidFill>
                <a:latin typeface="Arial" pitchFamily="34" charset="0"/>
                <a:cs typeface="Arial" pitchFamily="34" charset="0"/>
              </a:rPr>
              <a:t>TruScale</a:t>
            </a:r>
            <a:r>
              <a:rPr lang="en-US" sz="1100" dirty="0">
                <a:solidFill>
                  <a:schemeClr val="bg1"/>
                </a:solidFill>
                <a:latin typeface="Arial" pitchFamily="34" charset="0"/>
                <a:cs typeface="Arial" pitchFamily="34" charset="0"/>
              </a:rPr>
              <a:t>.</a:t>
            </a:r>
          </a:p>
        </p:txBody>
      </p:sp>
      <p:sp>
        <p:nvSpPr>
          <p:cNvPr id="24" name="TextBox 23">
            <a:extLst>
              <a:ext uri="{FF2B5EF4-FFF2-40B4-BE49-F238E27FC236}">
                <a16:creationId xmlns:a16="http://schemas.microsoft.com/office/drawing/2014/main" id="{B92763C9-8E4D-8024-BC99-70A76C03120C}"/>
              </a:ext>
            </a:extLst>
          </p:cNvPr>
          <p:cNvSpPr txBox="1"/>
          <p:nvPr/>
        </p:nvSpPr>
        <p:spPr>
          <a:xfrm>
            <a:off x="1890688" y="4879317"/>
            <a:ext cx="2680938" cy="1215717"/>
          </a:xfrm>
          <a:prstGeom prst="rect">
            <a:avLst/>
          </a:prstGeom>
          <a:noFill/>
        </p:spPr>
        <p:txBody>
          <a:bodyPr wrap="square" rtlCol="0">
            <a:spAutoFit/>
          </a:bodyPr>
          <a:lstStyle/>
          <a:p>
            <a:pPr algn="l">
              <a:lnSpc>
                <a:spcPct val="150000"/>
              </a:lnSpc>
            </a:pPr>
            <a:r>
              <a:rPr lang="en-US" sz="1200" b="1" dirty="0">
                <a:solidFill>
                  <a:schemeClr val="bg1"/>
                </a:solidFill>
                <a:latin typeface="Arial" pitchFamily="34" charset="0"/>
                <a:cs typeface="Arial" pitchFamily="34" charset="0"/>
              </a:rPr>
              <a:t>Solutions</a:t>
            </a:r>
          </a:p>
          <a:p>
            <a:pPr algn="l"/>
            <a:r>
              <a:rPr lang="en-US" sz="1100" dirty="0">
                <a:solidFill>
                  <a:schemeClr val="bg1"/>
                </a:solidFill>
                <a:latin typeface="Arial" pitchFamily="34" charset="0"/>
                <a:cs typeface="Arial" pitchFamily="34" charset="0"/>
              </a:rPr>
              <a:t>Business, Industry, and Technology solutions that transform vision into value for the digital workspace, the hybrid cloud, sustainability, and industry specific needs.</a:t>
            </a:r>
          </a:p>
        </p:txBody>
      </p:sp>
      <p:sp>
        <p:nvSpPr>
          <p:cNvPr id="29" name="TextBox 28">
            <a:extLst>
              <a:ext uri="{FF2B5EF4-FFF2-40B4-BE49-F238E27FC236}">
                <a16:creationId xmlns:a16="http://schemas.microsoft.com/office/drawing/2014/main" id="{9E4002B2-0228-8CE5-313C-7AEDDE739A0F}"/>
              </a:ext>
            </a:extLst>
          </p:cNvPr>
          <p:cNvSpPr txBox="1"/>
          <p:nvPr/>
        </p:nvSpPr>
        <p:spPr>
          <a:xfrm>
            <a:off x="6655129" y="1701891"/>
            <a:ext cx="2833927" cy="1046440"/>
          </a:xfrm>
          <a:prstGeom prst="rect">
            <a:avLst/>
          </a:prstGeom>
          <a:noFill/>
        </p:spPr>
        <p:txBody>
          <a:bodyPr wrap="square" rtlCol="0">
            <a:spAutoFit/>
          </a:bodyPr>
          <a:lstStyle/>
          <a:p>
            <a:pPr>
              <a:lnSpc>
                <a:spcPct val="150000"/>
              </a:lnSpc>
            </a:pPr>
            <a:r>
              <a:rPr lang="en-US" sz="1200" b="1" dirty="0">
                <a:solidFill>
                  <a:schemeClr val="bg1"/>
                </a:solidFill>
                <a:latin typeface="Arial" pitchFamily="34" charset="0"/>
                <a:cs typeface="Arial" pitchFamily="34" charset="0"/>
              </a:rPr>
              <a:t>Verticals</a:t>
            </a:r>
          </a:p>
          <a:p>
            <a:r>
              <a:rPr lang="en-US" sz="1100" dirty="0">
                <a:solidFill>
                  <a:schemeClr val="bg1"/>
                </a:solidFill>
                <a:latin typeface="Arial" pitchFamily="34" charset="0"/>
                <a:cs typeface="Arial" pitchFamily="34" charset="0"/>
              </a:rPr>
              <a:t>Commercial enterprise businesses of all sizes, from SMB to large enterprise, encompassing verticals such as Health and Life Sciences, Education, and Telco.</a:t>
            </a:r>
          </a:p>
        </p:txBody>
      </p:sp>
      <p:cxnSp>
        <p:nvCxnSpPr>
          <p:cNvPr id="30" name="Straight Connector 29">
            <a:extLst>
              <a:ext uri="{FF2B5EF4-FFF2-40B4-BE49-F238E27FC236}">
                <a16:creationId xmlns:a16="http://schemas.microsoft.com/office/drawing/2014/main" id="{2872FC12-9752-B36C-5D24-B7E7F6C75D64}"/>
              </a:ext>
            </a:extLst>
          </p:cNvPr>
          <p:cNvCxnSpPr>
            <a:cxnSpLocks/>
          </p:cNvCxnSpPr>
          <p:nvPr/>
        </p:nvCxnSpPr>
        <p:spPr>
          <a:xfrm>
            <a:off x="5613377" y="1371600"/>
            <a:ext cx="0" cy="4800379"/>
          </a:xfrm>
          <a:prstGeom prst="line">
            <a:avLst/>
          </a:prstGeom>
          <a:ln w="12700">
            <a:solidFill>
              <a:schemeClr val="bg1"/>
            </a:solidFill>
            <a:miter lim="800000"/>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DF1D99B-5487-03EF-9052-0F28067932FA}"/>
              </a:ext>
            </a:extLst>
          </p:cNvPr>
          <p:cNvSpPr txBox="1"/>
          <p:nvPr/>
        </p:nvSpPr>
        <p:spPr>
          <a:xfrm>
            <a:off x="6655129" y="3361548"/>
            <a:ext cx="2652772" cy="877163"/>
          </a:xfrm>
          <a:prstGeom prst="rect">
            <a:avLst/>
          </a:prstGeom>
          <a:noFill/>
        </p:spPr>
        <p:txBody>
          <a:bodyPr wrap="square" rtlCol="0">
            <a:spAutoFit/>
          </a:bodyPr>
          <a:lstStyle/>
          <a:p>
            <a:pPr>
              <a:lnSpc>
                <a:spcPct val="150000"/>
              </a:lnSpc>
            </a:pPr>
            <a:r>
              <a:rPr lang="en-US" sz="1200" b="1" dirty="0">
                <a:solidFill>
                  <a:schemeClr val="bg1"/>
                </a:solidFill>
                <a:latin typeface="Arial" pitchFamily="34" charset="0"/>
                <a:cs typeface="Arial" pitchFamily="34" charset="0"/>
              </a:rPr>
              <a:t>Verticals</a:t>
            </a:r>
          </a:p>
          <a:p>
            <a:r>
              <a:rPr lang="en-US" sz="1100" dirty="0">
                <a:solidFill>
                  <a:schemeClr val="bg1"/>
                </a:solidFill>
                <a:latin typeface="Arial" pitchFamily="34" charset="0"/>
                <a:cs typeface="Arial" pitchFamily="34" charset="0"/>
              </a:rPr>
              <a:t>Organizations of all sizes to power smarter Retail, Manufacturing, Healthcare, Finance, and beyond.</a:t>
            </a:r>
          </a:p>
        </p:txBody>
      </p:sp>
      <p:sp>
        <p:nvSpPr>
          <p:cNvPr id="32" name="TextBox 31">
            <a:extLst>
              <a:ext uri="{FF2B5EF4-FFF2-40B4-BE49-F238E27FC236}">
                <a16:creationId xmlns:a16="http://schemas.microsoft.com/office/drawing/2014/main" id="{C3730FA8-3E36-13EE-4079-BC57755B2A51}"/>
              </a:ext>
            </a:extLst>
          </p:cNvPr>
          <p:cNvSpPr txBox="1"/>
          <p:nvPr/>
        </p:nvSpPr>
        <p:spPr>
          <a:xfrm>
            <a:off x="6655129" y="4961089"/>
            <a:ext cx="2506122" cy="1046440"/>
          </a:xfrm>
          <a:prstGeom prst="rect">
            <a:avLst/>
          </a:prstGeom>
          <a:noFill/>
        </p:spPr>
        <p:txBody>
          <a:bodyPr wrap="square" rtlCol="0">
            <a:spAutoFit/>
          </a:bodyPr>
          <a:lstStyle/>
          <a:p>
            <a:pPr>
              <a:lnSpc>
                <a:spcPct val="150000"/>
              </a:lnSpc>
            </a:pPr>
            <a:r>
              <a:rPr lang="en-US" sz="1200" b="1" dirty="0">
                <a:solidFill>
                  <a:schemeClr val="bg1"/>
                </a:solidFill>
                <a:latin typeface="Arial" pitchFamily="34" charset="0"/>
                <a:cs typeface="Arial" pitchFamily="34" charset="0"/>
              </a:rPr>
              <a:t>Verticals</a:t>
            </a:r>
          </a:p>
          <a:p>
            <a:r>
              <a:rPr lang="en-US" sz="1100" dirty="0">
                <a:solidFill>
                  <a:schemeClr val="bg1"/>
                </a:solidFill>
                <a:latin typeface="Arial" pitchFamily="34" charset="0"/>
                <a:cs typeface="Arial" pitchFamily="34" charset="0"/>
              </a:rPr>
              <a:t>End-to-End solutions, delivered as-a-service, for Retail, Education, Buildings &amp; Facilities, and Manufacturing.</a:t>
            </a:r>
          </a:p>
        </p:txBody>
      </p:sp>
    </p:spTree>
    <p:extLst>
      <p:ext uri="{BB962C8B-B14F-4D97-AF65-F5344CB8AC3E}">
        <p14:creationId xmlns:p14="http://schemas.microsoft.com/office/powerpoint/2010/main" val="61401480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801DD-673B-F967-FE2A-FEA25F5DC9AB}"/>
              </a:ext>
            </a:extLst>
          </p:cNvPr>
          <p:cNvSpPr>
            <a:spLocks noGrp="1"/>
          </p:cNvSpPr>
          <p:nvPr>
            <p:ph type="title"/>
          </p:nvPr>
        </p:nvSpPr>
        <p:spPr>
          <a:xfrm>
            <a:off x="750334" y="2744816"/>
            <a:ext cx="9912096" cy="1368368"/>
          </a:xfrm>
        </p:spPr>
        <p:txBody>
          <a:bodyPr/>
          <a:lstStyle/>
          <a:p>
            <a:r>
              <a:rPr lang="en-US" dirty="0"/>
              <a:t>How Lenovo works?</a:t>
            </a:r>
          </a:p>
        </p:txBody>
      </p:sp>
    </p:spTree>
    <p:extLst>
      <p:ext uri="{BB962C8B-B14F-4D97-AF65-F5344CB8AC3E}">
        <p14:creationId xmlns:p14="http://schemas.microsoft.com/office/powerpoint/2010/main" val="346655164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264A93-6621-D402-95E1-F5D752C99B04}"/>
              </a:ext>
            </a:extLst>
          </p:cNvPr>
          <p:cNvSpPr>
            <a:spLocks noGrp="1"/>
          </p:cNvSpPr>
          <p:nvPr>
            <p:ph type="title"/>
          </p:nvPr>
        </p:nvSpPr>
        <p:spPr/>
        <p:txBody>
          <a:bodyPr/>
          <a:lstStyle/>
          <a:p>
            <a:r>
              <a:rPr lang="en-US" dirty="0"/>
              <a:t>Distribution</a:t>
            </a:r>
          </a:p>
        </p:txBody>
      </p:sp>
      <p:sp>
        <p:nvSpPr>
          <p:cNvPr id="4" name="Slide Number Placeholder 3">
            <a:extLst>
              <a:ext uri="{FF2B5EF4-FFF2-40B4-BE49-F238E27FC236}">
                <a16:creationId xmlns:a16="http://schemas.microsoft.com/office/drawing/2014/main" id="{E24F8809-951B-9521-DD95-A266505D1308}"/>
              </a:ext>
            </a:extLst>
          </p:cNvPr>
          <p:cNvSpPr>
            <a:spLocks noGrp="1"/>
          </p:cNvSpPr>
          <p:nvPr>
            <p:ph type="sldNum" sz="quarter" idx="11"/>
          </p:nvPr>
        </p:nvSpPr>
        <p:spPr/>
        <p:txBody>
          <a:bodyPr/>
          <a:lstStyle/>
          <a:p>
            <a:fld id="{6D22F896-40B5-4ADD-8801-0D06FADFA095}" type="slidenum">
              <a:rPr lang="en-US" smtClean="0"/>
              <a:pPr/>
              <a:t>5</a:t>
            </a:fld>
            <a:endParaRPr lang="en-US" dirty="0"/>
          </a:p>
        </p:txBody>
      </p:sp>
      <p:sp>
        <p:nvSpPr>
          <p:cNvPr id="9" name="TextBox 8">
            <a:extLst>
              <a:ext uri="{FF2B5EF4-FFF2-40B4-BE49-F238E27FC236}">
                <a16:creationId xmlns:a16="http://schemas.microsoft.com/office/drawing/2014/main" id="{95114989-7B63-3E01-119B-8855B6824835}"/>
              </a:ext>
            </a:extLst>
          </p:cNvPr>
          <p:cNvSpPr txBox="1"/>
          <p:nvPr/>
        </p:nvSpPr>
        <p:spPr>
          <a:xfrm>
            <a:off x="661813" y="877279"/>
            <a:ext cx="8367887" cy="738664"/>
          </a:xfrm>
          <a:prstGeom prst="rect">
            <a:avLst/>
          </a:prstGeom>
          <a:noFill/>
        </p:spPr>
        <p:txBody>
          <a:bodyPr wrap="square" rtlCol="0">
            <a:spAutoFit/>
          </a:bodyPr>
          <a:lstStyle/>
          <a:p>
            <a:pPr algn="l"/>
            <a:r>
              <a:rPr lang="en-US" sz="1400" dirty="0">
                <a:solidFill>
                  <a:schemeClr val="bg1"/>
                </a:solidFill>
                <a:latin typeface="Arial" pitchFamily="34" charset="0"/>
                <a:cs typeface="Arial" pitchFamily="34" charset="0"/>
              </a:rPr>
              <a:t>Lenovo currently works through a distribution channel, that means that as a partner you have the choice to have more than one distributor that will allow you to get the inventory that you need at a reasonable price.</a:t>
            </a:r>
            <a:endParaRPr lang="en-US" sz="1400" dirty="0">
              <a:highlight>
                <a:srgbClr val="808000"/>
              </a:highlight>
              <a:latin typeface="Arial" pitchFamily="34" charset="0"/>
              <a:cs typeface="Arial" pitchFamily="34" charset="0"/>
            </a:endParaRPr>
          </a:p>
        </p:txBody>
      </p:sp>
      <p:sp>
        <p:nvSpPr>
          <p:cNvPr id="10" name="TextBox 9">
            <a:extLst>
              <a:ext uri="{FF2B5EF4-FFF2-40B4-BE49-F238E27FC236}">
                <a16:creationId xmlns:a16="http://schemas.microsoft.com/office/drawing/2014/main" id="{80A0FDAF-D98A-48EA-20F7-471715C4EC77}"/>
              </a:ext>
            </a:extLst>
          </p:cNvPr>
          <p:cNvSpPr txBox="1"/>
          <p:nvPr/>
        </p:nvSpPr>
        <p:spPr>
          <a:xfrm>
            <a:off x="661812" y="3629268"/>
            <a:ext cx="4419145" cy="17922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b="1" dirty="0">
                <a:solidFill>
                  <a:srgbClr val="008000"/>
                </a:solidFill>
                <a:latin typeface="Arial"/>
                <a:cs typeface="Arial"/>
              </a:rPr>
              <a:t>TD </a:t>
            </a:r>
            <a:r>
              <a:rPr lang="en-US" sz="2000" b="1" dirty="0" err="1">
                <a:solidFill>
                  <a:srgbClr val="008000"/>
                </a:solidFill>
                <a:latin typeface="Arial"/>
                <a:cs typeface="Arial"/>
              </a:rPr>
              <a:t>Synnex</a:t>
            </a:r>
            <a:endParaRPr lang="en-US" sz="2000" b="1" dirty="0">
              <a:solidFill>
                <a:srgbClr val="008000"/>
              </a:solidFill>
              <a:latin typeface="Arial"/>
              <a:cs typeface="Arial"/>
            </a:endParaRPr>
          </a:p>
          <a:p>
            <a:pPr rtl="0">
              <a:lnSpc>
                <a:spcPct val="150000"/>
              </a:lnSpc>
            </a:pPr>
            <a:r>
              <a:rPr lang="en-US" sz="1100" b="1" dirty="0">
                <a:solidFill>
                  <a:schemeClr val="bg1"/>
                </a:solidFill>
              </a:rPr>
              <a:t>US</a:t>
            </a:r>
            <a:r>
              <a:rPr lang="en-US" sz="1100" dirty="0">
                <a:solidFill>
                  <a:schemeClr val="bg1"/>
                </a:solidFill>
              </a:rPr>
              <a:t>: </a:t>
            </a:r>
            <a:r>
              <a:rPr lang="en-US" sz="1100" dirty="0">
                <a:solidFill>
                  <a:schemeClr val="bg1"/>
                </a:solidFill>
                <a:hlinkClick r:id="rId2">
                  <a:extLst>
                    <a:ext uri="{A12FA001-AC4F-418D-AE19-62706E023703}">
                      <ahyp:hlinkClr xmlns:ahyp="http://schemas.microsoft.com/office/drawing/2018/hyperlinkcolor" val="tx"/>
                    </a:ext>
                  </a:extLst>
                </a:hlinkClick>
              </a:rPr>
              <a:t>https://www.tdsynnex.com/na/us/become-a-customer/</a:t>
            </a:r>
            <a:r>
              <a:rPr lang="en-US" sz="1100" dirty="0">
                <a:solidFill>
                  <a:schemeClr val="bg1"/>
                </a:solidFill>
              </a:rPr>
              <a:t>  </a:t>
            </a:r>
          </a:p>
          <a:p>
            <a:pPr rtl="0">
              <a:lnSpc>
                <a:spcPct val="150000"/>
              </a:lnSpc>
            </a:pPr>
            <a:r>
              <a:rPr lang="en-US" sz="1100" b="1" dirty="0">
                <a:solidFill>
                  <a:schemeClr val="bg1"/>
                </a:solidFill>
              </a:rPr>
              <a:t>CA</a:t>
            </a:r>
            <a:r>
              <a:rPr lang="en-US" sz="1100" dirty="0">
                <a:solidFill>
                  <a:schemeClr val="bg1"/>
                </a:solidFill>
              </a:rPr>
              <a:t>: </a:t>
            </a:r>
            <a:r>
              <a:rPr lang="en-US" sz="1100" dirty="0">
                <a:solidFill>
                  <a:schemeClr val="bg1"/>
                </a:solidFill>
                <a:hlinkClick r:id="rId3">
                  <a:extLst>
                    <a:ext uri="{A12FA001-AC4F-418D-AE19-62706E023703}">
                      <ahyp:hlinkClr xmlns:ahyp="http://schemas.microsoft.com/office/drawing/2018/hyperlinkcolor" val="tx"/>
                    </a:ext>
                  </a:extLst>
                </a:hlinkClick>
              </a:rPr>
              <a:t>https://www.tdsynnex.com/na/ca/become-a-customer/</a:t>
            </a:r>
            <a:r>
              <a:rPr lang="en-US" sz="1100" dirty="0">
                <a:solidFill>
                  <a:schemeClr val="bg1"/>
                </a:solidFill>
              </a:rPr>
              <a:t> </a:t>
            </a:r>
          </a:p>
          <a:p>
            <a:pPr rtl="0">
              <a:lnSpc>
                <a:spcPct val="150000"/>
              </a:lnSpc>
            </a:pPr>
            <a:r>
              <a:rPr lang="en-US" sz="1100" dirty="0">
                <a:solidFill>
                  <a:schemeClr val="bg1"/>
                </a:solidFill>
              </a:rPr>
              <a:t>Contact info:</a:t>
            </a:r>
          </a:p>
          <a:p>
            <a:pPr rtl="0">
              <a:lnSpc>
                <a:spcPct val="150000"/>
              </a:lnSpc>
            </a:pPr>
            <a:r>
              <a:rPr lang="en-US" sz="1100" b="1" dirty="0">
                <a:solidFill>
                  <a:schemeClr val="bg1"/>
                </a:solidFill>
              </a:rPr>
              <a:t>US</a:t>
            </a:r>
            <a:r>
              <a:rPr lang="en-US" sz="1100" dirty="0">
                <a:solidFill>
                  <a:schemeClr val="bg1"/>
                </a:solidFill>
              </a:rPr>
              <a:t>: </a:t>
            </a:r>
            <a:r>
              <a:rPr lang="en-US" sz="1100" dirty="0">
                <a:solidFill>
                  <a:schemeClr val="bg1"/>
                </a:solidFill>
                <a:hlinkClick r:id="rId4">
                  <a:extLst>
                    <a:ext uri="{A12FA001-AC4F-418D-AE19-62706E023703}">
                      <ahyp:hlinkClr xmlns:ahyp="http://schemas.microsoft.com/office/drawing/2018/hyperlinkcolor" val="tx"/>
                    </a:ext>
                  </a:extLst>
                </a:hlinkClick>
              </a:rPr>
              <a:t>LenovoSMB@synnex.com</a:t>
            </a:r>
            <a:r>
              <a:rPr lang="en-US" sz="1100" dirty="0">
                <a:solidFill>
                  <a:schemeClr val="bg1"/>
                </a:solidFill>
              </a:rPr>
              <a:t> </a:t>
            </a:r>
          </a:p>
          <a:p>
            <a:pPr rtl="0">
              <a:lnSpc>
                <a:spcPct val="150000"/>
              </a:lnSpc>
            </a:pPr>
            <a:r>
              <a:rPr lang="en-US" sz="1100" b="1" dirty="0">
                <a:solidFill>
                  <a:schemeClr val="bg1"/>
                </a:solidFill>
              </a:rPr>
              <a:t>CA</a:t>
            </a:r>
            <a:r>
              <a:rPr lang="en-US" sz="1100" dirty="0">
                <a:solidFill>
                  <a:schemeClr val="bg1"/>
                </a:solidFill>
              </a:rPr>
              <a:t>: </a:t>
            </a:r>
            <a:r>
              <a:rPr lang="en-US" sz="1100" dirty="0">
                <a:solidFill>
                  <a:schemeClr val="bg1"/>
                </a:solidFill>
                <a:hlinkClick r:id="rId5">
                  <a:extLst>
                    <a:ext uri="{A12FA001-AC4F-418D-AE19-62706E023703}">
                      <ahyp:hlinkClr xmlns:ahyp="http://schemas.microsoft.com/office/drawing/2018/hyperlinkcolor" val="tx"/>
                    </a:ext>
                  </a:extLst>
                </a:hlinkClick>
              </a:rPr>
              <a:t>thinklenovo@techdata.ca</a:t>
            </a:r>
            <a:r>
              <a:rPr lang="en-US" sz="1100" dirty="0">
                <a:solidFill>
                  <a:schemeClr val="bg1"/>
                </a:solidFill>
              </a:rPr>
              <a:t> </a:t>
            </a:r>
          </a:p>
        </p:txBody>
      </p:sp>
      <p:sp>
        <p:nvSpPr>
          <p:cNvPr id="11" name="TextBox 10">
            <a:extLst>
              <a:ext uri="{FF2B5EF4-FFF2-40B4-BE49-F238E27FC236}">
                <a16:creationId xmlns:a16="http://schemas.microsoft.com/office/drawing/2014/main" id="{319F8258-E804-D509-B65F-2EA28CD0B9AD}"/>
              </a:ext>
            </a:extLst>
          </p:cNvPr>
          <p:cNvSpPr txBox="1"/>
          <p:nvPr/>
        </p:nvSpPr>
        <p:spPr>
          <a:xfrm>
            <a:off x="661813" y="1466443"/>
            <a:ext cx="3268663" cy="20461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b="1" dirty="0">
                <a:solidFill>
                  <a:srgbClr val="00B0F0"/>
                </a:solidFill>
                <a:latin typeface="Arial"/>
                <a:cs typeface="Arial"/>
              </a:rPr>
              <a:t>Ingram</a:t>
            </a:r>
            <a:endParaRPr lang="en-US" sz="1100" b="1" dirty="0">
              <a:solidFill>
                <a:srgbClr val="00B0F0"/>
              </a:solidFill>
              <a:latin typeface="Arial"/>
              <a:cs typeface="Arial"/>
            </a:endParaRPr>
          </a:p>
          <a:p>
            <a:pPr>
              <a:lnSpc>
                <a:spcPct val="150000"/>
              </a:lnSpc>
            </a:pPr>
            <a:r>
              <a:rPr lang="it-IT" sz="1100" b="1" dirty="0">
                <a:solidFill>
                  <a:schemeClr val="bg1"/>
                </a:solidFill>
              </a:rPr>
              <a:t>US</a:t>
            </a:r>
            <a:r>
              <a:rPr lang="it-IT" sz="1100" dirty="0">
                <a:solidFill>
                  <a:schemeClr val="bg1"/>
                </a:solidFill>
              </a:rPr>
              <a:t>: </a:t>
            </a:r>
            <a:r>
              <a:rPr lang="it-IT" sz="1100" dirty="0">
                <a:solidFill>
                  <a:schemeClr val="bg1"/>
                </a:solidFill>
                <a:hlinkClick r:id="rId6">
                  <a:extLst>
                    <a:ext uri="{A12FA001-AC4F-418D-AE19-62706E023703}">
                      <ahyp:hlinkClr xmlns:ahyp="http://schemas.microsoft.com/office/drawing/2018/hyperlinkcolor" val="tx"/>
                    </a:ext>
                  </a:extLst>
                </a:hlinkClick>
              </a:rPr>
              <a:t>Home  · Ingram Micro Partner Registration  (ingrammicroresellerapplication.com)</a:t>
            </a:r>
            <a:endParaRPr lang="en-US" sz="1100" dirty="0">
              <a:solidFill>
                <a:schemeClr val="bg1"/>
              </a:solidFill>
              <a:cs typeface="Arial"/>
            </a:endParaRPr>
          </a:p>
          <a:p>
            <a:pPr>
              <a:lnSpc>
                <a:spcPct val="150000"/>
              </a:lnSpc>
            </a:pPr>
            <a:r>
              <a:rPr lang="it-IT" sz="1100" b="1" dirty="0">
                <a:solidFill>
                  <a:schemeClr val="bg1"/>
                </a:solidFill>
              </a:rPr>
              <a:t>CA</a:t>
            </a:r>
            <a:r>
              <a:rPr lang="it-IT" sz="1100" dirty="0">
                <a:solidFill>
                  <a:schemeClr val="bg1"/>
                </a:solidFill>
              </a:rPr>
              <a:t>: </a:t>
            </a:r>
            <a:r>
              <a:rPr lang="it-IT" sz="1100" dirty="0">
                <a:solidFill>
                  <a:schemeClr val="bg1"/>
                </a:solidFill>
                <a:hlinkClick r:id="rId7">
                  <a:extLst>
                    <a:ext uri="{A12FA001-AC4F-418D-AE19-62706E023703}">
                      <ahyp:hlinkClr xmlns:ahyp="http://schemas.microsoft.com/office/drawing/2018/hyperlinkcolor" val="tx"/>
                    </a:ext>
                  </a:extLst>
                </a:hlinkClick>
              </a:rPr>
              <a:t>Become A Reseller (ingrammicro.com)</a:t>
            </a:r>
            <a:endParaRPr lang="en-US" sz="1100" dirty="0">
              <a:solidFill>
                <a:schemeClr val="bg1"/>
              </a:solidFill>
              <a:cs typeface="Arial"/>
            </a:endParaRPr>
          </a:p>
          <a:p>
            <a:pPr>
              <a:lnSpc>
                <a:spcPct val="150000"/>
              </a:lnSpc>
              <a:spcBef>
                <a:spcPct val="0"/>
              </a:spcBef>
            </a:pPr>
            <a:r>
              <a:rPr lang="en-US" sz="1100" b="1" i="0" strike="noStrike" dirty="0">
                <a:solidFill>
                  <a:schemeClr val="bg1"/>
                </a:solidFill>
                <a:effectLst/>
              </a:rPr>
              <a:t>Contact info:</a:t>
            </a:r>
          </a:p>
          <a:p>
            <a:pPr>
              <a:lnSpc>
                <a:spcPct val="150000"/>
              </a:lnSpc>
              <a:spcBef>
                <a:spcPct val="0"/>
              </a:spcBef>
            </a:pPr>
            <a:r>
              <a:rPr lang="en-US" sz="1100" b="1" dirty="0">
                <a:solidFill>
                  <a:schemeClr val="bg1"/>
                </a:solidFill>
              </a:rPr>
              <a:t>US</a:t>
            </a:r>
            <a:r>
              <a:rPr lang="en-US" sz="1100" dirty="0">
                <a:solidFill>
                  <a:schemeClr val="bg1"/>
                </a:solidFill>
              </a:rPr>
              <a:t>: </a:t>
            </a:r>
            <a:r>
              <a:rPr lang="en-US" sz="1100" dirty="0">
                <a:solidFill>
                  <a:schemeClr val="bg1"/>
                </a:solidFill>
                <a:hlinkClick r:id="rId8">
                  <a:extLst>
                    <a:ext uri="{A12FA001-AC4F-418D-AE19-62706E023703}">
                      <ahyp:hlinkClr xmlns:ahyp="http://schemas.microsoft.com/office/drawing/2018/hyperlinkcolor" val="tx"/>
                    </a:ext>
                  </a:extLst>
                </a:hlinkClick>
              </a:rPr>
              <a:t>smb.lenovo@ingrammicro.com</a:t>
            </a:r>
            <a:r>
              <a:rPr lang="en-US" sz="1100" dirty="0">
                <a:solidFill>
                  <a:schemeClr val="bg1"/>
                </a:solidFill>
              </a:rPr>
              <a:t> </a:t>
            </a:r>
            <a:endParaRPr lang="en-US" sz="1100" b="0" i="0" strike="noStrike" dirty="0">
              <a:solidFill>
                <a:schemeClr val="bg1"/>
              </a:solidFill>
              <a:effectLst/>
            </a:endParaRPr>
          </a:p>
          <a:p>
            <a:pPr>
              <a:lnSpc>
                <a:spcPct val="150000"/>
              </a:lnSpc>
              <a:spcBef>
                <a:spcPct val="0"/>
              </a:spcBef>
            </a:pPr>
            <a:r>
              <a:rPr lang="en-US" sz="1100" b="1" dirty="0">
                <a:solidFill>
                  <a:schemeClr val="bg1"/>
                </a:solidFill>
              </a:rPr>
              <a:t>CA</a:t>
            </a:r>
            <a:r>
              <a:rPr lang="en-US" sz="1100" dirty="0">
                <a:solidFill>
                  <a:schemeClr val="bg1"/>
                </a:solidFill>
              </a:rPr>
              <a:t>: </a:t>
            </a:r>
            <a:r>
              <a:rPr lang="en-US" sz="1100" dirty="0">
                <a:solidFill>
                  <a:schemeClr val="bg1"/>
                </a:solidFill>
                <a:hlinkClick r:id="rId9">
                  <a:extLst>
                    <a:ext uri="{A12FA001-AC4F-418D-AE19-62706E023703}">
                      <ahyp:hlinkClr xmlns:ahyp="http://schemas.microsoft.com/office/drawing/2018/hyperlinkcolor" val="tx"/>
                    </a:ext>
                  </a:extLst>
                </a:hlinkClick>
              </a:rPr>
              <a:t>CanadaCentralSMB@ingrammicro.com</a:t>
            </a:r>
            <a:r>
              <a:rPr lang="en-US" sz="1100" dirty="0">
                <a:solidFill>
                  <a:schemeClr val="bg1"/>
                </a:solidFill>
              </a:rPr>
              <a:t> </a:t>
            </a:r>
            <a:endParaRPr lang="en-US" sz="1100" b="0" i="0" strike="noStrike" dirty="0">
              <a:solidFill>
                <a:schemeClr val="bg1"/>
              </a:solidFill>
              <a:effectLst/>
            </a:endParaRPr>
          </a:p>
        </p:txBody>
      </p:sp>
      <p:sp>
        <p:nvSpPr>
          <p:cNvPr id="12" name="TextBox 11">
            <a:extLst>
              <a:ext uri="{FF2B5EF4-FFF2-40B4-BE49-F238E27FC236}">
                <a16:creationId xmlns:a16="http://schemas.microsoft.com/office/drawing/2014/main" id="{6C1AFAC9-43F5-89DD-A645-A4E5A72FD160}"/>
              </a:ext>
            </a:extLst>
          </p:cNvPr>
          <p:cNvSpPr txBox="1"/>
          <p:nvPr/>
        </p:nvSpPr>
        <p:spPr>
          <a:xfrm>
            <a:off x="6851373" y="1424369"/>
            <a:ext cx="4577039" cy="1904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b="1" dirty="0">
                <a:solidFill>
                  <a:schemeClr val="accent1"/>
                </a:solidFill>
                <a:cs typeface="Arial"/>
              </a:rPr>
              <a:t>D&amp;H</a:t>
            </a:r>
          </a:p>
          <a:p>
            <a:pPr>
              <a:lnSpc>
                <a:spcPct val="150000"/>
              </a:lnSpc>
            </a:pPr>
            <a:r>
              <a:rPr lang="pt-BR" sz="1200" b="1" dirty="0">
                <a:solidFill>
                  <a:schemeClr val="bg1"/>
                </a:solidFill>
              </a:rPr>
              <a:t>US</a:t>
            </a:r>
            <a:r>
              <a:rPr lang="pt-BR" sz="1200" dirty="0">
                <a:solidFill>
                  <a:schemeClr val="bg1"/>
                </a:solidFill>
              </a:rPr>
              <a:t>: </a:t>
            </a:r>
            <a:r>
              <a:rPr lang="pt-BR" sz="1200" dirty="0">
                <a:solidFill>
                  <a:schemeClr val="bg1"/>
                </a:solidFill>
                <a:hlinkClick r:id="rId10">
                  <a:extLst>
                    <a:ext uri="{A12FA001-AC4F-418D-AE19-62706E023703}">
                      <ahyp:hlinkClr xmlns:ahyp="http://schemas.microsoft.com/office/drawing/2018/hyperlinkcolor" val="tx"/>
                    </a:ext>
                  </a:extLst>
                </a:hlinkClick>
              </a:rPr>
              <a:t>Become a D&amp;H Customer (dandh.com)</a:t>
            </a:r>
            <a:r>
              <a:rPr lang="en-US" sz="1200" dirty="0">
                <a:solidFill>
                  <a:schemeClr val="bg1"/>
                </a:solidFill>
                <a:cs typeface="Arial"/>
              </a:rPr>
              <a:t> </a:t>
            </a:r>
          </a:p>
          <a:p>
            <a:pPr>
              <a:lnSpc>
                <a:spcPct val="150000"/>
              </a:lnSpc>
            </a:pPr>
            <a:r>
              <a:rPr lang="en-US" sz="1200" b="1" dirty="0">
                <a:solidFill>
                  <a:schemeClr val="bg1"/>
                </a:solidFill>
              </a:rPr>
              <a:t>CA</a:t>
            </a:r>
            <a:r>
              <a:rPr lang="en-US" sz="1200" dirty="0">
                <a:solidFill>
                  <a:schemeClr val="bg1"/>
                </a:solidFill>
              </a:rPr>
              <a:t>: </a:t>
            </a:r>
            <a:r>
              <a:rPr lang="en-US" sz="1200" dirty="0">
                <a:solidFill>
                  <a:schemeClr val="bg1"/>
                </a:solidFill>
                <a:hlinkClick r:id="rId11">
                  <a:extLst>
                    <a:ext uri="{A12FA001-AC4F-418D-AE19-62706E023703}">
                      <ahyp:hlinkClr xmlns:ahyp="http://schemas.microsoft.com/office/drawing/2018/hyperlinkcolor" val="tx"/>
                    </a:ext>
                  </a:extLst>
                </a:hlinkClick>
              </a:rPr>
              <a:t>Become a D&amp;H Customer (dandh.ca)</a:t>
            </a:r>
            <a:endParaRPr lang="en-US" sz="1200" dirty="0">
              <a:solidFill>
                <a:schemeClr val="bg1"/>
              </a:solidFill>
            </a:endParaRPr>
          </a:p>
          <a:p>
            <a:pPr>
              <a:lnSpc>
                <a:spcPct val="150000"/>
              </a:lnSpc>
            </a:pPr>
            <a:r>
              <a:rPr lang="en-US" sz="1200" b="1" dirty="0">
                <a:solidFill>
                  <a:schemeClr val="bg1"/>
                </a:solidFill>
                <a:cs typeface="Arial"/>
              </a:rPr>
              <a:t>Contact info:</a:t>
            </a:r>
          </a:p>
          <a:p>
            <a:pPr>
              <a:lnSpc>
                <a:spcPct val="150000"/>
              </a:lnSpc>
            </a:pPr>
            <a:r>
              <a:rPr lang="en-US" sz="1200" b="1" dirty="0">
                <a:solidFill>
                  <a:schemeClr val="bg1"/>
                </a:solidFill>
                <a:cs typeface="Arial"/>
              </a:rPr>
              <a:t>US</a:t>
            </a:r>
            <a:r>
              <a:rPr lang="en-US" sz="1200" dirty="0">
                <a:solidFill>
                  <a:schemeClr val="bg1"/>
                </a:solidFill>
                <a:cs typeface="Arial"/>
              </a:rPr>
              <a:t>: </a:t>
            </a:r>
            <a:r>
              <a:rPr lang="en-US" sz="1200" dirty="0">
                <a:solidFill>
                  <a:schemeClr val="bg1"/>
                </a:solidFill>
                <a:cs typeface="Arial"/>
                <a:hlinkClick r:id="rId12">
                  <a:extLst>
                    <a:ext uri="{A12FA001-AC4F-418D-AE19-62706E023703}">
                      <ahyp:hlinkClr xmlns:ahyp="http://schemas.microsoft.com/office/drawing/2018/hyperlinkcolor" val="tx"/>
                    </a:ext>
                  </a:extLst>
                </a:hlinkClick>
              </a:rPr>
              <a:t>lenovospecialist@dandh.com</a:t>
            </a:r>
            <a:r>
              <a:rPr lang="en-US" sz="1200" dirty="0">
                <a:solidFill>
                  <a:schemeClr val="bg1"/>
                </a:solidFill>
                <a:cs typeface="Arial"/>
              </a:rPr>
              <a:t> </a:t>
            </a:r>
          </a:p>
          <a:p>
            <a:pPr>
              <a:lnSpc>
                <a:spcPct val="150000"/>
              </a:lnSpc>
            </a:pPr>
            <a:r>
              <a:rPr lang="en-US" sz="1200" b="1" dirty="0">
                <a:solidFill>
                  <a:schemeClr val="bg1"/>
                </a:solidFill>
                <a:cs typeface="Arial"/>
              </a:rPr>
              <a:t>CA</a:t>
            </a:r>
            <a:r>
              <a:rPr lang="en-US" sz="1200" dirty="0">
                <a:solidFill>
                  <a:schemeClr val="bg1"/>
                </a:solidFill>
                <a:cs typeface="Arial"/>
              </a:rPr>
              <a:t>: </a:t>
            </a:r>
            <a:r>
              <a:rPr lang="en-US" sz="1200" dirty="0">
                <a:solidFill>
                  <a:schemeClr val="bg1"/>
                </a:solidFill>
                <a:cs typeface="Arial"/>
                <a:hlinkClick r:id="rId13">
                  <a:extLst>
                    <a:ext uri="{A12FA001-AC4F-418D-AE19-62706E023703}">
                      <ahyp:hlinkClr xmlns:ahyp="http://schemas.microsoft.com/office/drawing/2018/hyperlinkcolor" val="tx"/>
                    </a:ext>
                  </a:extLst>
                </a:hlinkClick>
              </a:rPr>
              <a:t>lenovocanadainbox@dandh.com</a:t>
            </a:r>
            <a:r>
              <a:rPr lang="en-US" sz="1200" dirty="0">
                <a:solidFill>
                  <a:schemeClr val="bg1"/>
                </a:solidFill>
                <a:cs typeface="Arial"/>
              </a:rPr>
              <a:t> </a:t>
            </a:r>
          </a:p>
        </p:txBody>
      </p:sp>
      <p:sp>
        <p:nvSpPr>
          <p:cNvPr id="13" name="TextBox 12">
            <a:extLst>
              <a:ext uri="{FF2B5EF4-FFF2-40B4-BE49-F238E27FC236}">
                <a16:creationId xmlns:a16="http://schemas.microsoft.com/office/drawing/2014/main" id="{B005143E-7BD8-2E38-7AD1-7AA34D878DF9}"/>
              </a:ext>
            </a:extLst>
          </p:cNvPr>
          <p:cNvSpPr txBox="1"/>
          <p:nvPr/>
        </p:nvSpPr>
        <p:spPr>
          <a:xfrm>
            <a:off x="6851374" y="3677868"/>
            <a:ext cx="4577039" cy="12843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b="1" dirty="0">
                <a:latin typeface="Arial"/>
                <a:cs typeface="Arial"/>
              </a:rPr>
              <a:t>Arrow</a:t>
            </a:r>
          </a:p>
          <a:p>
            <a:pPr>
              <a:lnSpc>
                <a:spcPct val="150000"/>
              </a:lnSpc>
            </a:pPr>
            <a:r>
              <a:rPr lang="en-US" sz="1100" b="1" dirty="0">
                <a:solidFill>
                  <a:schemeClr val="bg1"/>
                </a:solidFill>
              </a:rPr>
              <a:t>US &amp; CA</a:t>
            </a:r>
            <a:r>
              <a:rPr lang="en-US" sz="1100" dirty="0">
                <a:solidFill>
                  <a:schemeClr val="bg1"/>
                </a:solidFill>
              </a:rPr>
              <a:t>: </a:t>
            </a:r>
            <a:r>
              <a:rPr lang="en-US" sz="1100" dirty="0">
                <a:solidFill>
                  <a:schemeClr val="bg1"/>
                </a:solidFill>
                <a:hlinkClick r:id="rId14">
                  <a:extLst>
                    <a:ext uri="{A12FA001-AC4F-418D-AE19-62706E023703}">
                      <ahyp:hlinkClr xmlns:ahyp="http://schemas.microsoft.com/office/drawing/2018/hyperlinkcolor" val="tx"/>
                    </a:ext>
                  </a:extLst>
                </a:hlinkClick>
              </a:rPr>
              <a:t>Become A Channel Partner | Arrow ECS NA</a:t>
            </a:r>
            <a:endParaRPr lang="en-US" sz="1100" dirty="0">
              <a:solidFill>
                <a:schemeClr val="bg1"/>
              </a:solidFill>
            </a:endParaRPr>
          </a:p>
          <a:p>
            <a:pPr>
              <a:lnSpc>
                <a:spcPct val="150000"/>
              </a:lnSpc>
            </a:pPr>
            <a:r>
              <a:rPr lang="en-US" sz="1100" dirty="0">
                <a:solidFill>
                  <a:schemeClr val="bg1"/>
                </a:solidFill>
                <a:latin typeface="Arial"/>
                <a:cs typeface="Arial"/>
              </a:rPr>
              <a:t>Contact info:</a:t>
            </a:r>
          </a:p>
          <a:p>
            <a:pPr>
              <a:lnSpc>
                <a:spcPct val="150000"/>
              </a:lnSpc>
            </a:pPr>
            <a:r>
              <a:rPr lang="en-US" sz="1100" b="1" dirty="0">
                <a:solidFill>
                  <a:schemeClr val="bg1"/>
                </a:solidFill>
                <a:latin typeface="Arial"/>
                <a:cs typeface="Arial"/>
              </a:rPr>
              <a:t>US</a:t>
            </a:r>
            <a:r>
              <a:rPr lang="en-US" sz="1100" dirty="0">
                <a:solidFill>
                  <a:schemeClr val="bg1"/>
                </a:solidFill>
                <a:latin typeface="Arial"/>
                <a:cs typeface="Arial"/>
              </a:rPr>
              <a:t>: </a:t>
            </a:r>
            <a:r>
              <a:rPr lang="en-US" sz="1100" dirty="0">
                <a:solidFill>
                  <a:schemeClr val="bg1"/>
                </a:solidFill>
                <a:latin typeface="Arial"/>
                <a:cs typeface="Arial"/>
                <a:hlinkClick r:id="rId15">
                  <a:extLst>
                    <a:ext uri="{A12FA001-AC4F-418D-AE19-62706E023703}">
                      <ahyp:hlinkClr xmlns:ahyp="http://schemas.microsoft.com/office/drawing/2018/hyperlinkcolor" val="tx"/>
                    </a:ext>
                  </a:extLst>
                </a:hlinkClick>
              </a:rPr>
              <a:t>lenovosales@arrow.com</a:t>
            </a:r>
            <a:r>
              <a:rPr lang="en-US" sz="1100" dirty="0">
                <a:solidFill>
                  <a:schemeClr val="bg1"/>
                </a:solidFill>
                <a:latin typeface="Arial"/>
                <a:cs typeface="Arial"/>
              </a:rPr>
              <a:t> </a:t>
            </a:r>
          </a:p>
        </p:txBody>
      </p:sp>
      <p:sp>
        <p:nvSpPr>
          <p:cNvPr id="2" name="TextBox 1">
            <a:extLst>
              <a:ext uri="{FF2B5EF4-FFF2-40B4-BE49-F238E27FC236}">
                <a16:creationId xmlns:a16="http://schemas.microsoft.com/office/drawing/2014/main" id="{046B5228-AFF2-8EF6-F11F-398F494A0C6C}"/>
              </a:ext>
            </a:extLst>
          </p:cNvPr>
          <p:cNvSpPr txBox="1"/>
          <p:nvPr/>
        </p:nvSpPr>
        <p:spPr>
          <a:xfrm>
            <a:off x="3599505" y="2912417"/>
            <a:ext cx="2962905" cy="600164"/>
          </a:xfrm>
          <a:prstGeom prst="rect">
            <a:avLst/>
          </a:prstGeom>
          <a:noFill/>
        </p:spPr>
        <p:txBody>
          <a:bodyPr wrap="square" rtlCol="0">
            <a:spAutoFit/>
          </a:bodyPr>
          <a:lstStyle/>
          <a:p>
            <a:pPr algn="l"/>
            <a:r>
              <a:rPr lang="en-US" sz="1100" b="1" dirty="0">
                <a:solidFill>
                  <a:schemeClr val="bg1"/>
                </a:solidFill>
                <a:latin typeface="Arial" pitchFamily="34" charset="0"/>
                <a:cs typeface="Arial" pitchFamily="34" charset="0"/>
              </a:rPr>
              <a:t>ISG US: </a:t>
            </a:r>
            <a:r>
              <a:rPr lang="en-US" sz="1100" dirty="0">
                <a:solidFill>
                  <a:schemeClr val="bg1"/>
                </a:solidFill>
                <a:latin typeface="Arial" pitchFamily="34" charset="0"/>
                <a:cs typeface="Arial" pitchFamily="34" charset="0"/>
                <a:hlinkClick r:id="rId16">
                  <a:extLst>
                    <a:ext uri="{A12FA001-AC4F-418D-AE19-62706E023703}">
                      <ahyp:hlinkClr xmlns:ahyp="http://schemas.microsoft.com/office/drawing/2018/hyperlinkcolor" val="tx"/>
                    </a:ext>
                  </a:extLst>
                </a:hlinkClick>
              </a:rPr>
              <a:t>lenovo.servers@ingrammicro.com</a:t>
            </a:r>
            <a:r>
              <a:rPr lang="en-US" sz="1100" dirty="0">
                <a:solidFill>
                  <a:schemeClr val="bg1"/>
                </a:solidFill>
                <a:latin typeface="Arial" pitchFamily="34" charset="0"/>
                <a:cs typeface="Arial" pitchFamily="34" charset="0"/>
              </a:rPr>
              <a:t> </a:t>
            </a:r>
          </a:p>
          <a:p>
            <a:pPr algn="l"/>
            <a:endParaRPr lang="en-US" sz="1100" dirty="0">
              <a:solidFill>
                <a:schemeClr val="bg1"/>
              </a:solidFill>
              <a:latin typeface="Arial" pitchFamily="34" charset="0"/>
              <a:cs typeface="Arial" pitchFamily="34" charset="0"/>
            </a:endParaRPr>
          </a:p>
          <a:p>
            <a:pPr algn="l"/>
            <a:r>
              <a:rPr lang="en-US" sz="1100" b="1" dirty="0">
                <a:solidFill>
                  <a:schemeClr val="bg1"/>
                </a:solidFill>
                <a:latin typeface="Arial" pitchFamily="34" charset="0"/>
                <a:cs typeface="Arial" pitchFamily="34" charset="0"/>
              </a:rPr>
              <a:t>ISG CA:</a:t>
            </a:r>
            <a:r>
              <a:rPr lang="en-US" sz="1100" dirty="0">
                <a:solidFill>
                  <a:schemeClr val="bg1"/>
                </a:solidFill>
                <a:latin typeface="Arial" pitchFamily="34" charset="0"/>
                <a:cs typeface="Arial" pitchFamily="34" charset="0"/>
              </a:rPr>
              <a:t> </a:t>
            </a:r>
            <a:r>
              <a:rPr lang="en-US" sz="1100" dirty="0">
                <a:solidFill>
                  <a:schemeClr val="bg1"/>
                </a:solidFill>
                <a:latin typeface="Arial" pitchFamily="34" charset="0"/>
                <a:cs typeface="Arial" pitchFamily="34" charset="0"/>
                <a:hlinkClick r:id="rId17">
                  <a:extLst>
                    <a:ext uri="{A12FA001-AC4F-418D-AE19-62706E023703}">
                      <ahyp:hlinkClr xmlns:ahyp="http://schemas.microsoft.com/office/drawing/2018/hyperlinkcolor" val="tx"/>
                    </a:ext>
                  </a:extLst>
                </a:hlinkClick>
              </a:rPr>
              <a:t>LenovoISG@ingrammicro.com</a:t>
            </a:r>
            <a:r>
              <a:rPr lang="en-US" sz="1100" dirty="0">
                <a:solidFill>
                  <a:schemeClr val="bg1"/>
                </a:solidFill>
                <a:latin typeface="Arial" pitchFamily="34" charset="0"/>
                <a:cs typeface="Arial" pitchFamily="34" charset="0"/>
              </a:rPr>
              <a:t> </a:t>
            </a:r>
          </a:p>
        </p:txBody>
      </p:sp>
      <p:sp>
        <p:nvSpPr>
          <p:cNvPr id="3" name="TextBox 2">
            <a:extLst>
              <a:ext uri="{FF2B5EF4-FFF2-40B4-BE49-F238E27FC236}">
                <a16:creationId xmlns:a16="http://schemas.microsoft.com/office/drawing/2014/main" id="{32A101E4-1783-6E54-4E8A-C60FB051C35A}"/>
              </a:ext>
            </a:extLst>
          </p:cNvPr>
          <p:cNvSpPr txBox="1"/>
          <p:nvPr/>
        </p:nvSpPr>
        <p:spPr>
          <a:xfrm>
            <a:off x="661812" y="5421490"/>
            <a:ext cx="4835816" cy="600164"/>
          </a:xfrm>
          <a:prstGeom prst="rect">
            <a:avLst/>
          </a:prstGeom>
          <a:noFill/>
        </p:spPr>
        <p:txBody>
          <a:bodyPr wrap="square" rtlCol="0">
            <a:spAutoFit/>
          </a:bodyPr>
          <a:lstStyle/>
          <a:p>
            <a:pPr algn="l"/>
            <a:r>
              <a:rPr lang="en-US" sz="1100" b="1" dirty="0">
                <a:solidFill>
                  <a:schemeClr val="bg1"/>
                </a:solidFill>
                <a:latin typeface="Arial" pitchFamily="34" charset="0"/>
                <a:cs typeface="Arial" pitchFamily="34" charset="0"/>
              </a:rPr>
              <a:t>ISG US: </a:t>
            </a:r>
            <a:r>
              <a:rPr lang="en-US" sz="1100" dirty="0">
                <a:solidFill>
                  <a:schemeClr val="bg1"/>
                </a:solidFill>
                <a:latin typeface="Arial" pitchFamily="34" charset="0"/>
                <a:cs typeface="Arial" pitchFamily="34" charset="0"/>
                <a:hlinkClick r:id="rId18">
                  <a:extLst>
                    <a:ext uri="{A12FA001-AC4F-418D-AE19-62706E023703}">
                      <ahyp:hlinkClr xmlns:ahyp="http://schemas.microsoft.com/office/drawing/2018/hyperlinkcolor" val="tx"/>
                    </a:ext>
                  </a:extLst>
                </a:hlinkClick>
              </a:rPr>
              <a:t>Lenovodatacenter@TDSYNNEX.com</a:t>
            </a:r>
            <a:r>
              <a:rPr lang="en-US" sz="1100" dirty="0">
                <a:solidFill>
                  <a:schemeClr val="bg1"/>
                </a:solidFill>
                <a:latin typeface="Arial" pitchFamily="34" charset="0"/>
                <a:cs typeface="Arial" pitchFamily="34" charset="0"/>
              </a:rPr>
              <a:t> / </a:t>
            </a:r>
            <a:r>
              <a:rPr lang="en-US" sz="1100" dirty="0">
                <a:solidFill>
                  <a:schemeClr val="bg1"/>
                </a:solidFill>
                <a:latin typeface="Arial" pitchFamily="34" charset="0"/>
                <a:cs typeface="Arial" pitchFamily="34" charset="0"/>
                <a:hlinkClick r:id="rId19">
                  <a:extLst>
                    <a:ext uri="{A12FA001-AC4F-418D-AE19-62706E023703}">
                      <ahyp:hlinkClr xmlns:ahyp="http://schemas.microsoft.com/office/drawing/2018/hyperlinkcolor" val="tx"/>
                    </a:ext>
                  </a:extLst>
                </a:hlinkClick>
              </a:rPr>
              <a:t>LenovoESG@synnex.com</a:t>
            </a:r>
            <a:r>
              <a:rPr lang="en-US" sz="1100" dirty="0">
                <a:solidFill>
                  <a:schemeClr val="bg1"/>
                </a:solidFill>
                <a:latin typeface="Arial" pitchFamily="34" charset="0"/>
                <a:cs typeface="Arial" pitchFamily="34" charset="0"/>
              </a:rPr>
              <a:t> </a:t>
            </a:r>
          </a:p>
          <a:p>
            <a:pPr algn="l"/>
            <a:endParaRPr lang="en-US" sz="1100" dirty="0">
              <a:solidFill>
                <a:schemeClr val="bg1"/>
              </a:solidFill>
              <a:latin typeface="Arial" pitchFamily="34" charset="0"/>
              <a:cs typeface="Arial" pitchFamily="34" charset="0"/>
            </a:endParaRPr>
          </a:p>
          <a:p>
            <a:pPr algn="l"/>
            <a:r>
              <a:rPr lang="en-US" sz="1100" b="1" dirty="0">
                <a:solidFill>
                  <a:schemeClr val="bg1"/>
                </a:solidFill>
                <a:latin typeface="Arial" pitchFamily="34" charset="0"/>
                <a:cs typeface="Arial" pitchFamily="34" charset="0"/>
              </a:rPr>
              <a:t>ISG CA:</a:t>
            </a:r>
            <a:r>
              <a:rPr lang="en-US" sz="1100" dirty="0">
                <a:solidFill>
                  <a:schemeClr val="bg1"/>
                </a:solidFill>
                <a:latin typeface="Arial" pitchFamily="34" charset="0"/>
                <a:cs typeface="Arial" pitchFamily="34" charset="0"/>
              </a:rPr>
              <a:t> </a:t>
            </a:r>
            <a:r>
              <a:rPr lang="en-US" sz="1100" b="1" dirty="0">
                <a:solidFill>
                  <a:schemeClr val="bg1"/>
                </a:solidFill>
                <a:latin typeface="Arial" pitchFamily="34" charset="0"/>
                <a:cs typeface="Arial" pitchFamily="34" charset="0"/>
              </a:rPr>
              <a:t>Gary Cheung</a:t>
            </a:r>
            <a:r>
              <a:rPr lang="en-US" sz="1100" dirty="0">
                <a:solidFill>
                  <a:schemeClr val="bg1"/>
                </a:solidFill>
                <a:latin typeface="Arial" pitchFamily="34" charset="0"/>
                <a:cs typeface="Arial" pitchFamily="34" charset="0"/>
              </a:rPr>
              <a:t> </a:t>
            </a:r>
            <a:r>
              <a:rPr lang="en-US" sz="1100" dirty="0">
                <a:solidFill>
                  <a:schemeClr val="bg1"/>
                </a:solidFill>
                <a:latin typeface="Arial" pitchFamily="34" charset="0"/>
                <a:cs typeface="Arial" pitchFamily="34" charset="0"/>
                <a:hlinkClick r:id="rId20">
                  <a:extLst>
                    <a:ext uri="{A12FA001-AC4F-418D-AE19-62706E023703}">
                      <ahyp:hlinkClr xmlns:ahyp="http://schemas.microsoft.com/office/drawing/2018/hyperlinkcolor" val="tx"/>
                    </a:ext>
                  </a:extLst>
                </a:hlinkClick>
              </a:rPr>
              <a:t>ManHinGary.Cheung@tdsynnex.com</a:t>
            </a:r>
            <a:r>
              <a:rPr lang="en-US" sz="1100" dirty="0">
                <a:solidFill>
                  <a:schemeClr val="bg1"/>
                </a:solidFill>
                <a:latin typeface="Arial" pitchFamily="34" charset="0"/>
                <a:cs typeface="Arial" pitchFamily="34" charset="0"/>
              </a:rPr>
              <a:t> </a:t>
            </a:r>
          </a:p>
        </p:txBody>
      </p:sp>
      <p:sp>
        <p:nvSpPr>
          <p:cNvPr id="6" name="TextBox 5">
            <a:extLst>
              <a:ext uri="{FF2B5EF4-FFF2-40B4-BE49-F238E27FC236}">
                <a16:creationId xmlns:a16="http://schemas.microsoft.com/office/drawing/2014/main" id="{DAF8E48B-7CA2-ED23-E206-ACA5A412AACF}"/>
              </a:ext>
            </a:extLst>
          </p:cNvPr>
          <p:cNvSpPr txBox="1"/>
          <p:nvPr/>
        </p:nvSpPr>
        <p:spPr>
          <a:xfrm>
            <a:off x="6851374" y="3329186"/>
            <a:ext cx="2962905" cy="261610"/>
          </a:xfrm>
          <a:prstGeom prst="rect">
            <a:avLst/>
          </a:prstGeom>
          <a:noFill/>
        </p:spPr>
        <p:txBody>
          <a:bodyPr wrap="square" rtlCol="0">
            <a:spAutoFit/>
          </a:bodyPr>
          <a:lstStyle/>
          <a:p>
            <a:pPr algn="l"/>
            <a:r>
              <a:rPr lang="en-US" sz="1100" b="1" dirty="0">
                <a:solidFill>
                  <a:schemeClr val="bg1"/>
                </a:solidFill>
                <a:latin typeface="Arial" pitchFamily="34" charset="0"/>
                <a:cs typeface="Arial" pitchFamily="34" charset="0"/>
              </a:rPr>
              <a:t>ISG US: </a:t>
            </a:r>
            <a:r>
              <a:rPr lang="en-US" sz="1100" dirty="0">
                <a:solidFill>
                  <a:schemeClr val="bg1"/>
                </a:solidFill>
                <a:latin typeface="Arial" pitchFamily="34" charset="0"/>
                <a:cs typeface="Arial" pitchFamily="34" charset="0"/>
                <a:hlinkClick r:id="rId21">
                  <a:extLst>
                    <a:ext uri="{A12FA001-AC4F-418D-AE19-62706E023703}">
                      <ahyp:hlinkClr xmlns:ahyp="http://schemas.microsoft.com/office/drawing/2018/hyperlinkcolor" val="tx"/>
                    </a:ext>
                  </a:extLst>
                </a:hlinkClick>
              </a:rPr>
              <a:t>lenovoserver@dandh.com</a:t>
            </a:r>
            <a:r>
              <a:rPr lang="en-US" sz="1100" dirty="0">
                <a:solidFill>
                  <a:schemeClr val="bg1"/>
                </a:solidFill>
                <a:latin typeface="Arial" pitchFamily="34" charset="0"/>
                <a:cs typeface="Arial" pitchFamily="34" charset="0"/>
              </a:rPr>
              <a:t> </a:t>
            </a:r>
          </a:p>
        </p:txBody>
      </p:sp>
    </p:spTree>
    <p:extLst>
      <p:ext uri="{BB962C8B-B14F-4D97-AF65-F5344CB8AC3E}">
        <p14:creationId xmlns:p14="http://schemas.microsoft.com/office/powerpoint/2010/main" val="418923109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801DD-673B-F967-FE2A-FEA25F5DC9AB}"/>
              </a:ext>
            </a:extLst>
          </p:cNvPr>
          <p:cNvSpPr>
            <a:spLocks noGrp="1"/>
          </p:cNvSpPr>
          <p:nvPr>
            <p:ph type="title"/>
          </p:nvPr>
        </p:nvSpPr>
        <p:spPr>
          <a:xfrm>
            <a:off x="750334" y="2744816"/>
            <a:ext cx="9912096" cy="1368368"/>
          </a:xfrm>
        </p:spPr>
        <p:txBody>
          <a:bodyPr/>
          <a:lstStyle/>
          <a:p>
            <a:r>
              <a:rPr lang="en-US" dirty="0"/>
              <a:t>Financial Programs</a:t>
            </a:r>
          </a:p>
        </p:txBody>
      </p:sp>
    </p:spTree>
    <p:extLst>
      <p:ext uri="{BB962C8B-B14F-4D97-AF65-F5344CB8AC3E}">
        <p14:creationId xmlns:p14="http://schemas.microsoft.com/office/powerpoint/2010/main" val="3008444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with medium confidence">
            <a:extLst>
              <a:ext uri="{FF2B5EF4-FFF2-40B4-BE49-F238E27FC236}">
                <a16:creationId xmlns:a16="http://schemas.microsoft.com/office/drawing/2014/main" id="{0ABE5883-32FA-70E9-FF86-4511E03BEA1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431924" y="956369"/>
            <a:ext cx="8791575" cy="4945261"/>
          </a:xfrm>
          <a:prstGeom prst="rect">
            <a:avLst/>
          </a:prstGeom>
          <a:noFill/>
        </p:spPr>
      </p:pic>
      <p:sp>
        <p:nvSpPr>
          <p:cNvPr id="2" name="Title 1">
            <a:extLst>
              <a:ext uri="{FF2B5EF4-FFF2-40B4-BE49-F238E27FC236}">
                <a16:creationId xmlns:a16="http://schemas.microsoft.com/office/drawing/2014/main" id="{A0CC94A5-113A-77F9-68F2-D3F89E3E99C3}"/>
              </a:ext>
            </a:extLst>
          </p:cNvPr>
          <p:cNvSpPr>
            <a:spLocks noGrp="1"/>
          </p:cNvSpPr>
          <p:nvPr>
            <p:ph type="title"/>
          </p:nvPr>
        </p:nvSpPr>
        <p:spPr/>
        <p:txBody>
          <a:bodyPr/>
          <a:lstStyle/>
          <a:p>
            <a:r>
              <a:rPr lang="en-US" dirty="0"/>
              <a:t>DLL </a:t>
            </a:r>
          </a:p>
        </p:txBody>
      </p:sp>
      <p:sp>
        <p:nvSpPr>
          <p:cNvPr id="4" name="TextBox 3">
            <a:extLst>
              <a:ext uri="{FF2B5EF4-FFF2-40B4-BE49-F238E27FC236}">
                <a16:creationId xmlns:a16="http://schemas.microsoft.com/office/drawing/2014/main" id="{91E00FC7-295A-65D2-8433-FCB3969765FD}"/>
              </a:ext>
            </a:extLst>
          </p:cNvPr>
          <p:cNvSpPr txBox="1"/>
          <p:nvPr/>
        </p:nvSpPr>
        <p:spPr>
          <a:xfrm>
            <a:off x="8515222" y="6014307"/>
            <a:ext cx="1847977" cy="461665"/>
          </a:xfrm>
          <a:prstGeom prst="rect">
            <a:avLst/>
          </a:prstGeom>
          <a:noFill/>
        </p:spPr>
        <p:txBody>
          <a:bodyPr wrap="square">
            <a:spAutoFit/>
          </a:bodyPr>
          <a:lstStyle/>
          <a:p>
            <a:r>
              <a:rPr lang="en-US" sz="2400" dirty="0">
                <a:solidFill>
                  <a:schemeClr val="bg1"/>
                </a:solidFill>
                <a:hlinkClick r:id="rId3">
                  <a:extLst>
                    <a:ext uri="{A12FA001-AC4F-418D-AE19-62706E023703}">
                      <ahyp:hlinkClr xmlns:ahyp="http://schemas.microsoft.com/office/drawing/2018/hyperlinkcolor" val="tx"/>
                    </a:ext>
                  </a:extLst>
                </a:hlinkClick>
              </a:rPr>
              <a:t>Apply Here!</a:t>
            </a:r>
            <a:endParaRPr lang="en-US" dirty="0">
              <a:solidFill>
                <a:schemeClr val="bg1"/>
              </a:solidFill>
            </a:endParaRPr>
          </a:p>
        </p:txBody>
      </p:sp>
    </p:spTree>
    <p:extLst>
      <p:ext uri="{BB962C8B-B14F-4D97-AF65-F5344CB8AC3E}">
        <p14:creationId xmlns:p14="http://schemas.microsoft.com/office/powerpoint/2010/main" val="31377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936C8B-7F61-10BE-3616-2C2C6855E661}"/>
              </a:ext>
            </a:extLst>
          </p:cNvPr>
          <p:cNvSpPr>
            <a:spLocks noGrp="1"/>
          </p:cNvSpPr>
          <p:nvPr>
            <p:ph type="sldNum" sz="quarter" idx="4"/>
          </p:nvPr>
        </p:nvSpPr>
        <p:spPr/>
        <p:txBody>
          <a:bodyPr/>
          <a:lstStyle/>
          <a:p>
            <a:fld id="{6D22F896-40B5-4ADD-8801-0D06FADFA095}" type="slidenum">
              <a:rPr lang="en-US" smtClean="0"/>
              <a:pPr/>
              <a:t>8</a:t>
            </a:fld>
            <a:endParaRPr lang="en-US" dirty="0"/>
          </a:p>
        </p:txBody>
      </p:sp>
      <p:sp>
        <p:nvSpPr>
          <p:cNvPr id="5" name="Title 4">
            <a:extLst>
              <a:ext uri="{FF2B5EF4-FFF2-40B4-BE49-F238E27FC236}">
                <a16:creationId xmlns:a16="http://schemas.microsoft.com/office/drawing/2014/main" id="{040C649C-B01C-F3B9-D039-DB56CC40D21D}"/>
              </a:ext>
            </a:extLst>
          </p:cNvPr>
          <p:cNvSpPr>
            <a:spLocks noGrp="1"/>
          </p:cNvSpPr>
          <p:nvPr>
            <p:ph type="title"/>
          </p:nvPr>
        </p:nvSpPr>
        <p:spPr/>
        <p:txBody>
          <a:bodyPr/>
          <a:lstStyle/>
          <a:p>
            <a:r>
              <a:rPr lang="en-US" dirty="0"/>
              <a:t>Northpoint Commercial Finance</a:t>
            </a:r>
          </a:p>
        </p:txBody>
      </p:sp>
      <p:sp>
        <p:nvSpPr>
          <p:cNvPr id="6" name="TextBox 5">
            <a:extLst>
              <a:ext uri="{FF2B5EF4-FFF2-40B4-BE49-F238E27FC236}">
                <a16:creationId xmlns:a16="http://schemas.microsoft.com/office/drawing/2014/main" id="{2AE6A784-CA60-45F4-3E37-DE73C12EACEB}"/>
              </a:ext>
            </a:extLst>
          </p:cNvPr>
          <p:cNvSpPr txBox="1"/>
          <p:nvPr/>
        </p:nvSpPr>
        <p:spPr>
          <a:xfrm>
            <a:off x="760411" y="1095555"/>
            <a:ext cx="9401505" cy="830997"/>
          </a:xfrm>
          <a:prstGeom prst="rect">
            <a:avLst/>
          </a:prstGeom>
          <a:noFill/>
        </p:spPr>
        <p:txBody>
          <a:bodyPr wrap="square" rtlCol="0">
            <a:spAutoFit/>
          </a:bodyPr>
          <a:lstStyle/>
          <a:p>
            <a:pPr algn="l"/>
            <a:r>
              <a:rPr lang="en-US" sz="1600" dirty="0">
                <a:solidFill>
                  <a:schemeClr val="bg1"/>
                </a:solidFill>
                <a:latin typeface="Arial" pitchFamily="34" charset="0"/>
                <a:cs typeface="Arial" pitchFamily="34" charset="0"/>
              </a:rPr>
              <a:t>Begin purchasing with Lenovo today and gain access to attractive financing to support your business growth. Lenovo and Northpoint Commercial will give you access to credit with attractive rates and terms, quickly and easily. </a:t>
            </a:r>
          </a:p>
        </p:txBody>
      </p:sp>
      <p:pic>
        <p:nvPicPr>
          <p:cNvPr id="8" name="Picture 7">
            <a:extLst>
              <a:ext uri="{FF2B5EF4-FFF2-40B4-BE49-F238E27FC236}">
                <a16:creationId xmlns:a16="http://schemas.microsoft.com/office/drawing/2014/main" id="{E2EBA8F7-FAFC-12A3-1D2F-C568C5BCA2B2}"/>
              </a:ext>
            </a:extLst>
          </p:cNvPr>
          <p:cNvPicPr>
            <a:picLocks noChangeAspect="1"/>
          </p:cNvPicPr>
          <p:nvPr/>
        </p:nvPicPr>
        <p:blipFill>
          <a:blip r:embed="rId2"/>
          <a:stretch>
            <a:fillRect/>
          </a:stretch>
        </p:blipFill>
        <p:spPr>
          <a:xfrm>
            <a:off x="4849506" y="2581509"/>
            <a:ext cx="6581955" cy="3040725"/>
          </a:xfrm>
          <a:prstGeom prst="rect">
            <a:avLst/>
          </a:prstGeom>
        </p:spPr>
      </p:pic>
      <p:sp>
        <p:nvSpPr>
          <p:cNvPr id="9" name="TextBox 8">
            <a:extLst>
              <a:ext uri="{FF2B5EF4-FFF2-40B4-BE49-F238E27FC236}">
                <a16:creationId xmlns:a16="http://schemas.microsoft.com/office/drawing/2014/main" id="{448DB9CE-6454-13B4-BB26-B1A4C8F9FA32}"/>
              </a:ext>
            </a:extLst>
          </p:cNvPr>
          <p:cNvSpPr txBox="1"/>
          <p:nvPr/>
        </p:nvSpPr>
        <p:spPr>
          <a:xfrm>
            <a:off x="760412" y="2575093"/>
            <a:ext cx="3588589" cy="1323439"/>
          </a:xfrm>
          <a:prstGeom prst="rect">
            <a:avLst/>
          </a:prstGeom>
          <a:noFill/>
        </p:spPr>
        <p:txBody>
          <a:bodyPr wrap="square" rtlCol="0">
            <a:spAutoFit/>
          </a:bodyPr>
          <a:lstStyle/>
          <a:p>
            <a:pPr algn="l"/>
            <a:r>
              <a:rPr lang="en-US" sz="1600" dirty="0">
                <a:solidFill>
                  <a:schemeClr val="bg1"/>
                </a:solidFill>
                <a:latin typeface="Arial" pitchFamily="34" charset="0"/>
                <a:cs typeface="Arial" pitchFamily="34" charset="0"/>
              </a:rPr>
              <a:t>Start your journey with Northpoint by completing our simple credit application at:</a:t>
            </a:r>
            <a:r>
              <a:rPr lang="en-US" sz="1600" dirty="0">
                <a:latin typeface="Arial" pitchFamily="34" charset="0"/>
                <a:cs typeface="Arial" pitchFamily="34" charset="0"/>
              </a:rPr>
              <a:t> </a:t>
            </a:r>
            <a:r>
              <a:rPr lang="en-US" sz="1600" dirty="0">
                <a:latin typeface="Arial" pitchFamily="34" charset="0"/>
                <a:cs typeface="Arial" pitchFamily="34" charset="0"/>
                <a:hlinkClick r:id="rId3"/>
              </a:rPr>
              <a:t>http://www.northpointcf.com/application</a:t>
            </a:r>
            <a:r>
              <a:rPr lang="en-US" sz="1600" dirty="0">
                <a:latin typeface="Arial" pitchFamily="34" charset="0"/>
                <a:cs typeface="Arial" pitchFamily="34" charset="0"/>
              </a:rPr>
              <a:t> </a:t>
            </a:r>
          </a:p>
        </p:txBody>
      </p:sp>
      <p:sp>
        <p:nvSpPr>
          <p:cNvPr id="11" name="TextBox 10">
            <a:extLst>
              <a:ext uri="{FF2B5EF4-FFF2-40B4-BE49-F238E27FC236}">
                <a16:creationId xmlns:a16="http://schemas.microsoft.com/office/drawing/2014/main" id="{77DCAB96-5197-29C7-30CD-0C31AB29119C}"/>
              </a:ext>
            </a:extLst>
          </p:cNvPr>
          <p:cNvSpPr txBox="1"/>
          <p:nvPr/>
        </p:nvSpPr>
        <p:spPr>
          <a:xfrm>
            <a:off x="760413" y="4128400"/>
            <a:ext cx="3984116" cy="1287532"/>
          </a:xfrm>
          <a:prstGeom prst="rect">
            <a:avLst/>
          </a:prstGeom>
          <a:noFill/>
        </p:spPr>
        <p:txBody>
          <a:bodyPr wrap="square">
            <a:spAutoFit/>
          </a:bodyPr>
          <a:lstStyle/>
          <a:p>
            <a:pPr>
              <a:lnSpc>
                <a:spcPct val="150000"/>
              </a:lnSpc>
            </a:pPr>
            <a:r>
              <a:rPr lang="fr-FR" sz="1800" dirty="0">
                <a:solidFill>
                  <a:schemeClr val="bg1"/>
                </a:solidFill>
              </a:rPr>
              <a:t>Have questions? </a:t>
            </a:r>
          </a:p>
          <a:p>
            <a:pPr>
              <a:lnSpc>
                <a:spcPct val="150000"/>
              </a:lnSpc>
            </a:pPr>
            <a:r>
              <a:rPr lang="fr-FR" sz="1800" dirty="0">
                <a:solidFill>
                  <a:schemeClr val="bg1"/>
                </a:solidFill>
              </a:rPr>
              <a:t>Email: </a:t>
            </a:r>
            <a:r>
              <a:rPr lang="fr-FR" sz="1800" dirty="0">
                <a:solidFill>
                  <a:schemeClr val="bg1"/>
                </a:solidFill>
                <a:hlinkClick r:id="rId4"/>
              </a:rPr>
              <a:t>techfinance@northpointcf.com</a:t>
            </a:r>
            <a:endParaRPr lang="fr-FR" sz="1800" dirty="0">
              <a:solidFill>
                <a:schemeClr val="bg1"/>
              </a:solidFill>
            </a:endParaRPr>
          </a:p>
          <a:p>
            <a:pPr>
              <a:lnSpc>
                <a:spcPct val="150000"/>
              </a:lnSpc>
            </a:pPr>
            <a:endParaRPr lang="en-US" sz="1800" dirty="0">
              <a:solidFill>
                <a:schemeClr val="bg1"/>
              </a:solidFill>
            </a:endParaRPr>
          </a:p>
        </p:txBody>
      </p:sp>
    </p:spTree>
    <p:extLst>
      <p:ext uri="{BB962C8B-B14F-4D97-AF65-F5344CB8AC3E}">
        <p14:creationId xmlns:p14="http://schemas.microsoft.com/office/powerpoint/2010/main" val="280456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C686C-408F-13FE-CBEC-A35AA8909483}"/>
              </a:ext>
            </a:extLst>
          </p:cNvPr>
          <p:cNvSpPr>
            <a:spLocks noGrp="1"/>
          </p:cNvSpPr>
          <p:nvPr>
            <p:ph type="sldNum" sz="quarter" idx="4"/>
          </p:nvPr>
        </p:nvSpPr>
        <p:spPr/>
        <p:txBody>
          <a:bodyPr/>
          <a:lstStyle/>
          <a:p>
            <a:fld id="{6D22F896-40B5-4ADD-8801-0D06FADFA095}" type="slidenum">
              <a:rPr lang="en-US" smtClean="0"/>
              <a:pPr/>
              <a:t>9</a:t>
            </a:fld>
            <a:endParaRPr lang="en-US" dirty="0"/>
          </a:p>
        </p:txBody>
      </p:sp>
      <p:sp>
        <p:nvSpPr>
          <p:cNvPr id="3" name="Title 2">
            <a:extLst>
              <a:ext uri="{FF2B5EF4-FFF2-40B4-BE49-F238E27FC236}">
                <a16:creationId xmlns:a16="http://schemas.microsoft.com/office/drawing/2014/main" id="{B747AE01-0193-7415-244D-D1ACEB0FD83A}"/>
              </a:ext>
            </a:extLst>
          </p:cNvPr>
          <p:cNvSpPr>
            <a:spLocks noGrp="1"/>
          </p:cNvSpPr>
          <p:nvPr>
            <p:ph type="title"/>
          </p:nvPr>
        </p:nvSpPr>
        <p:spPr/>
        <p:txBody>
          <a:bodyPr/>
          <a:lstStyle/>
          <a:p>
            <a:r>
              <a:rPr lang="en-US" dirty="0"/>
              <a:t>DaaS</a:t>
            </a:r>
          </a:p>
        </p:txBody>
      </p:sp>
      <p:pic>
        <p:nvPicPr>
          <p:cNvPr id="5" name="Picture 4">
            <a:extLst>
              <a:ext uri="{FF2B5EF4-FFF2-40B4-BE49-F238E27FC236}">
                <a16:creationId xmlns:a16="http://schemas.microsoft.com/office/drawing/2014/main" id="{E4A57413-BDFB-8664-C5E8-BCD4749F7BC3}"/>
              </a:ext>
            </a:extLst>
          </p:cNvPr>
          <p:cNvPicPr>
            <a:picLocks noChangeAspect="1"/>
          </p:cNvPicPr>
          <p:nvPr/>
        </p:nvPicPr>
        <p:blipFill>
          <a:blip r:embed="rId2"/>
          <a:stretch>
            <a:fillRect/>
          </a:stretch>
        </p:blipFill>
        <p:spPr>
          <a:xfrm>
            <a:off x="1873096" y="1026993"/>
            <a:ext cx="8442632" cy="4804013"/>
          </a:xfrm>
          <a:prstGeom prst="rect">
            <a:avLst/>
          </a:prstGeom>
        </p:spPr>
      </p:pic>
      <p:sp>
        <p:nvSpPr>
          <p:cNvPr id="7" name="TextBox 6">
            <a:extLst>
              <a:ext uri="{FF2B5EF4-FFF2-40B4-BE49-F238E27FC236}">
                <a16:creationId xmlns:a16="http://schemas.microsoft.com/office/drawing/2014/main" id="{1DC4DED7-3798-8D73-CDF9-4C33444E5254}"/>
              </a:ext>
            </a:extLst>
          </p:cNvPr>
          <p:cNvSpPr txBox="1"/>
          <p:nvPr/>
        </p:nvSpPr>
        <p:spPr>
          <a:xfrm>
            <a:off x="8488561" y="5831006"/>
            <a:ext cx="2131814" cy="461665"/>
          </a:xfrm>
          <a:prstGeom prst="rect">
            <a:avLst/>
          </a:prstGeom>
          <a:noFill/>
        </p:spPr>
        <p:txBody>
          <a:bodyPr wrap="square">
            <a:spAutoFit/>
          </a:bodyPr>
          <a:lstStyle/>
          <a:p>
            <a:r>
              <a:rPr lang="en-US" dirty="0">
                <a:solidFill>
                  <a:schemeClr val="bg1"/>
                </a:solidFill>
                <a:hlinkClick r:id="rId3">
                  <a:extLst>
                    <a:ext uri="{A12FA001-AC4F-418D-AE19-62706E023703}">
                      <ahyp:hlinkClr xmlns:ahyp="http://schemas.microsoft.com/office/drawing/2018/hyperlinkcolor" val="tx"/>
                    </a:ext>
                  </a:extLst>
                </a:hlinkClick>
              </a:rPr>
              <a:t>Learn More!</a:t>
            </a:r>
            <a:r>
              <a:rPr lang="en-US" dirty="0">
                <a:solidFill>
                  <a:schemeClr val="bg1"/>
                </a:solidFill>
              </a:rPr>
              <a:t> </a:t>
            </a:r>
          </a:p>
        </p:txBody>
      </p:sp>
    </p:spTree>
    <p:extLst>
      <p:ext uri="{BB962C8B-B14F-4D97-AF65-F5344CB8AC3E}">
        <p14:creationId xmlns:p14="http://schemas.microsoft.com/office/powerpoint/2010/main" val="104334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enovo Master">
  <a:themeElements>
    <a:clrScheme name="Custom 2">
      <a:dk1>
        <a:srgbClr val="000000"/>
      </a:dk1>
      <a:lt1>
        <a:sysClr val="window" lastClr="FFFFFF"/>
      </a:lt1>
      <a:dk2>
        <a:srgbClr val="F26A52"/>
      </a:dk2>
      <a:lt2>
        <a:srgbClr val="4E444E"/>
      </a:lt2>
      <a:accent1>
        <a:srgbClr val="E1251B"/>
      </a:accent1>
      <a:accent2>
        <a:srgbClr val="871C23"/>
      </a:accent2>
      <a:accent3>
        <a:srgbClr val="D9C1D8"/>
      </a:accent3>
      <a:accent4>
        <a:srgbClr val="4D144A"/>
      </a:accent4>
      <a:accent5>
        <a:srgbClr val="C9D0F0"/>
      </a:accent5>
      <a:accent6>
        <a:srgbClr val="11184F"/>
      </a:accent6>
      <a:hlink>
        <a:srgbClr val="3046AD"/>
      </a:hlink>
      <a:folHlink>
        <a:srgbClr val="3046A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8252E"/>
        </a:solidFill>
        <a:ln>
          <a:noFill/>
        </a:ln>
      </a:spPr>
      <a:bodyPr lIns="182880" tIns="182880" rIns="182880" bIns="182880" rtlCol="0" anchor="t"/>
      <a:lstStyle>
        <a:defPPr algn="l">
          <a:defRPr sz="1600" dirty="0" err="1">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800" dirty="0" err="1" smtClean="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LENChannel_L360_PPT_Template_FINAL_EN" id="{2A0CC253-3AF0-4A4A-9379-4A14EF8C8419}" vid="{37EC0F5B-5BE2-494B-A960-A35DBFE4B1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776111F68130641BAA76D2354D021AF" ma:contentTypeVersion="11" ma:contentTypeDescription="Create a new document." ma:contentTypeScope="" ma:versionID="196faf5cde1577c4c6b602fd579576a8">
  <xsd:schema xmlns:xsd="http://www.w3.org/2001/XMLSchema" xmlns:xs="http://www.w3.org/2001/XMLSchema" xmlns:p="http://schemas.microsoft.com/office/2006/metadata/properties" xmlns:ns2="47ee770f-434e-4d72-aa83-d7e9b127e507" xmlns:ns3="609a93a0-0bd0-4577-8351-8da691419a60" targetNamespace="http://schemas.microsoft.com/office/2006/metadata/properties" ma:root="true" ma:fieldsID="9b3edcc61907c102f126ade41a3c40c2" ns2:_="" ns3:_="">
    <xsd:import namespace="47ee770f-434e-4d72-aa83-d7e9b127e507"/>
    <xsd:import namespace="609a93a0-0bd0-4577-8351-8da691419a6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ee770f-434e-4d72-aa83-d7e9b127e5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9a93a0-0bd0-4577-8351-8da691419a6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6CFE95-771C-4802-B140-C778003BEB93}">
  <ds:schemaRefs>
    <ds:schemaRef ds:uri="http://purl.org/dc/terms/"/>
    <ds:schemaRef ds:uri="http://schemas.microsoft.com/office/2006/metadata/properties"/>
    <ds:schemaRef ds:uri="http://purl.org/dc/elements/1.1/"/>
    <ds:schemaRef ds:uri="http://schemas.microsoft.com/sharepoint/v3"/>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b888f069-4316-4301-b40e-a42e2759f60d"/>
    <ds:schemaRef ds:uri="fbc213cb-2322-46ee-a57c-56e573321373"/>
    <ds:schemaRef ds:uri="http://www.w3.org/XML/1998/namespace"/>
  </ds:schemaRefs>
</ds:datastoreItem>
</file>

<file path=customXml/itemProps2.xml><?xml version="1.0" encoding="utf-8"?>
<ds:datastoreItem xmlns:ds="http://schemas.openxmlformats.org/officeDocument/2006/customXml" ds:itemID="{04FF65B4-41CC-4EEB-914C-80F433871343}"/>
</file>

<file path=customXml/itemProps3.xml><?xml version="1.0" encoding="utf-8"?>
<ds:datastoreItem xmlns:ds="http://schemas.openxmlformats.org/officeDocument/2006/customXml" ds:itemID="{9177F4AA-1638-4FFC-8CD0-B6BBACAE18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LENChannel_L360_PPT_Template_FINAL_EN</Template>
  <TotalTime>220428</TotalTime>
  <Words>3130</Words>
  <Application>Microsoft Office PowerPoint</Application>
  <PresentationFormat>Custom</PresentationFormat>
  <Paragraphs>636</Paragraphs>
  <Slides>28</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Aptos</vt:lpstr>
      <vt:lpstr>Arial</vt:lpstr>
      <vt:lpstr>Calibri</vt:lpstr>
      <vt:lpstr>Segoe UI</vt:lpstr>
      <vt:lpstr>Lenovo Master</vt:lpstr>
      <vt:lpstr>Lenovo Onboarding Deck</vt:lpstr>
      <vt:lpstr>PowerPoint Presentation</vt:lpstr>
      <vt:lpstr>PowerPoint Presentation</vt:lpstr>
      <vt:lpstr>How Lenovo works?</vt:lpstr>
      <vt:lpstr>Distribution</vt:lpstr>
      <vt:lpstr>Financial Programs</vt:lpstr>
      <vt:lpstr>DLL </vt:lpstr>
      <vt:lpstr>Northpoint Commercial Finance</vt:lpstr>
      <vt:lpstr>DaaS</vt:lpstr>
      <vt:lpstr>Partner Tiering</vt:lpstr>
      <vt:lpstr>April 1st  - FY25 requirements </vt:lpstr>
      <vt:lpstr>Tiering Requirements – Discrete</vt:lpstr>
      <vt:lpstr>Gold 360 &amp; Platinum 360 Tiering Requirements</vt:lpstr>
      <vt:lpstr>Partner Programs &amp; Tools</vt:lpstr>
      <vt:lpstr>PowerPoint Presentation</vt:lpstr>
      <vt:lpstr>PowerPoint Presentation</vt:lpstr>
      <vt:lpstr>LPH – Managing Users &amp; Profiles</vt:lpstr>
      <vt:lpstr>Letter of Authorization</vt:lpstr>
      <vt:lpstr>LPH - Banking Information</vt:lpstr>
      <vt:lpstr>Deal Registration &amp; Special Bid Pricing</vt:lpstr>
      <vt:lpstr>Not for Resale (NFR)</vt:lpstr>
      <vt:lpstr>LEAP: Learn &amp; Earn</vt:lpstr>
      <vt:lpstr>LEAP: Sell &amp; Earn</vt:lpstr>
      <vt:lpstr>Lenovo 360 Marketing Builder</vt:lpstr>
      <vt:lpstr>Lenovo 360 Solutions Hub</vt:lpstr>
      <vt:lpstr>Your Lenovo Channel Account Manager</vt:lpstr>
      <vt:lpstr>Resources &amp; Key Contacts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Kelsey Corkell</dc:creator>
  <cp:lastModifiedBy>Martinez, Valeria</cp:lastModifiedBy>
  <cp:revision>13</cp:revision>
  <dcterms:created xsi:type="dcterms:W3CDTF">2024-01-02T15:56:31Z</dcterms:created>
  <dcterms:modified xsi:type="dcterms:W3CDTF">2025-02-04T20:45:22Z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0x010100E776111F68130641BAA76D2354D021AF</vt:lpwstr>
  </property>
  <property fmtid="{D5CDD505-2E9C-101B-9397-08002B2CF9AE}" pid="3" name="MSIP_Label_06be83cb-9bfb-45ed-ae42-f70994618b3d_Enabled">
    <vt:lpwstr>true</vt:lpwstr>
  </property>
  <property fmtid="{D5CDD505-2E9C-101B-9397-08002B2CF9AE}" pid="4" name="MSIP_Label_06be83cb-9bfb-45ed-ae42-f70994618b3d_SetDate">
    <vt:lpwstr>2022-11-21T11:03:23Z</vt:lpwstr>
  </property>
  <property fmtid="{D5CDD505-2E9C-101B-9397-08002B2CF9AE}" pid="5" name="MSIP_Label_06be83cb-9bfb-45ed-ae42-f70994618b3d_Method">
    <vt:lpwstr>Standard</vt:lpwstr>
  </property>
  <property fmtid="{D5CDD505-2E9C-101B-9397-08002B2CF9AE}" pid="6" name="MSIP_Label_06be83cb-9bfb-45ed-ae42-f70994618b3d_Name">
    <vt:lpwstr>General</vt:lpwstr>
  </property>
  <property fmtid="{D5CDD505-2E9C-101B-9397-08002B2CF9AE}" pid="7" name="MSIP_Label_06be83cb-9bfb-45ed-ae42-f70994618b3d_SiteId">
    <vt:lpwstr>ec3372aa-1776-41d4-b2ae-91bbf5132a0d</vt:lpwstr>
  </property>
  <property fmtid="{D5CDD505-2E9C-101B-9397-08002B2CF9AE}" pid="8" name="MSIP_Label_06be83cb-9bfb-45ed-ae42-f70994618b3d_ActionId">
    <vt:lpwstr>044d447c-074e-4078-b053-a4fd23b06eaa</vt:lpwstr>
  </property>
  <property fmtid="{D5CDD505-2E9C-101B-9397-08002B2CF9AE}" pid="9" name="MSIP_Label_06be83cb-9bfb-45ed-ae42-f70994618b3d_ContentBits">
    <vt:lpwstr>0</vt:lpwstr>
  </property>
  <property fmtid="{D5CDD505-2E9C-101B-9397-08002B2CF9AE}" pid="10" name="MSIP_Label_3a23c400-78e7-4d42-982d-273adef68ef9_Enabled">
    <vt:lpwstr>true</vt:lpwstr>
  </property>
  <property fmtid="{D5CDD505-2E9C-101B-9397-08002B2CF9AE}" pid="11" name="MSIP_Label_3a23c400-78e7-4d42-982d-273adef68ef9_SetDate">
    <vt:lpwstr>2024-03-27T18:18:34Z</vt:lpwstr>
  </property>
  <property fmtid="{D5CDD505-2E9C-101B-9397-08002B2CF9AE}" pid="12" name="MSIP_Label_3a23c400-78e7-4d42-982d-273adef68ef9_Method">
    <vt:lpwstr>Standard</vt:lpwstr>
  </property>
  <property fmtid="{D5CDD505-2E9C-101B-9397-08002B2CF9AE}" pid="13" name="MSIP_Label_3a23c400-78e7-4d42-982d-273adef68ef9_Name">
    <vt:lpwstr>3a23c400-78e7-4d42-982d-273adef68ef9</vt:lpwstr>
  </property>
  <property fmtid="{D5CDD505-2E9C-101B-9397-08002B2CF9AE}" pid="14" name="MSIP_Label_3a23c400-78e7-4d42-982d-273adef68ef9_SiteId">
    <vt:lpwstr>7fe14ab6-8f5d-4139-84bf-cd8aed0ee6b9</vt:lpwstr>
  </property>
  <property fmtid="{D5CDD505-2E9C-101B-9397-08002B2CF9AE}" pid="15" name="MSIP_Label_3a23c400-78e7-4d42-982d-273adef68ef9_ActionId">
    <vt:lpwstr>a8e5b476-df96-4009-af2e-f40b48733ffd</vt:lpwstr>
  </property>
  <property fmtid="{D5CDD505-2E9C-101B-9397-08002B2CF9AE}" pid="16" name="MSIP_Label_3a23c400-78e7-4d42-982d-273adef68ef9_ContentBits">
    <vt:lpwstr>0</vt:lpwstr>
  </property>
</Properties>
</file>