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3" r:id="rId5"/>
    <p:sldMasterId id="2147483698" r:id="rId6"/>
    <p:sldMasterId id="2147483712" r:id="rId7"/>
    <p:sldMasterId id="2147483726" r:id="rId8"/>
  </p:sldMasterIdLst>
  <p:notesMasterIdLst>
    <p:notesMasterId r:id="rId11"/>
  </p:notesMasterIdLst>
  <p:sldIdLst>
    <p:sldId id="260" r:id="rId9"/>
    <p:sldId id="261" r:id="rId10"/>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1C2B05-14F7-7CE6-CCFB-94ADADF22729}" name="stephanie" initials="st" userId="S::stephanie_kornblum.onmicrosoft.com#ext#@microsoft.onmicrosoft.com::6db5cf21-6b5a-41f5-a7a5-529a4bf7931d" providerId="AD"/>
  <p188:author id="{CD49FB3D-87E9-1ACF-69D6-964745A67DBF}" name="Jeanine Park" initials="JP" userId="S::jepar@microsoft.com::1651ad9c-3d0e-47b7-82c3-2da9ded19006" providerId="AD"/>
  <p188:author id="{5185EC4F-C390-B1ED-34CF-74CE061BD533}" name="Joy Archer" initials="JA" userId="S::joyar@we-worldwide.com::a2b593f4-8ece-4243-bd1d-0ec99000e885" providerId="AD"/>
  <p188:author id="{A7AE38A2-BCEE-163D-E456-30E5E5522968}" name="Ricardo Arroyo" initials="RA" userId="S::rarroyo@microsoft.com::a7f4af3e-674b-4044-8f87-8b633db35b75" providerId="AD"/>
  <p188:author id="{37A95CA3-3DED-FC52-2390-C0D628276A7F}" name="Patrick Sloan (Synaxis Corporation)" initials="PS(C" userId="Patrick Sloan (Synaxis Corporation)" providerId="None"/>
  <p188:author id="{90B303DD-5EE0-2788-B878-7E82D2F82603}" name="stephanie" initials="st" userId="S::stephanie_kornblum.onmicrosoft.com#ext#@microsoft.onmicrosoft.com::6db5cf21-6b5a-41f5-a7a5-529a4bf793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505050"/>
    <a:srgbClr val="4F4F4F"/>
    <a:srgbClr val="2C7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6B07F-14FF-49EB-8FAA-D98C2FEF6B2D}" v="1" dt="2024-05-20T18:37:41.87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6666" y="13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29F244FF-A4C8-4F4B-9CB4-066A2FB3B7C3}" type="datetimeFigureOut">
              <a:rPr lang="en-US" smtClean="0"/>
              <a:t>8/28/2024</a:t>
            </a:fld>
            <a:endParaRPr lang="en-US"/>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75336A9-C7A5-40F4-AD7A-598C08F1241B}" type="slidenum">
              <a:rPr lang="en-US" smtClean="0"/>
              <a:t>‹#›</a:t>
            </a:fld>
            <a:endParaRPr lang="en-US"/>
          </a:p>
        </p:txBody>
      </p:sp>
    </p:spTree>
    <p:extLst>
      <p:ext uri="{BB962C8B-B14F-4D97-AF65-F5344CB8AC3E}">
        <p14:creationId xmlns:p14="http://schemas.microsoft.com/office/powerpoint/2010/main" val="1982980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9547F-3637-43E2-917D-3E21C699175C}" type="slidenum">
              <a:rPr lang="en-US" smtClean="0"/>
              <a:t>1</a:t>
            </a:fld>
            <a:endParaRPr lang="en-US"/>
          </a:p>
        </p:txBody>
      </p:sp>
    </p:spTree>
    <p:extLst>
      <p:ext uri="{BB962C8B-B14F-4D97-AF65-F5344CB8AC3E}">
        <p14:creationId xmlns:p14="http://schemas.microsoft.com/office/powerpoint/2010/main" val="424451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
        <p:nvSpPr>
          <p:cNvPr id="10"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1"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37707"/>
            <a:ext cx="1482019" cy="1062459"/>
          </a:xfrm>
          <a:prstGeom prst="rect">
            <a:avLst/>
          </a:prstGeom>
        </p:spPr>
      </p:pic>
      <p:pic>
        <p:nvPicPr>
          <p:cNvPr id="8" name="Picture 7">
            <a:extLst>
              <a:ext uri="{FF2B5EF4-FFF2-40B4-BE49-F238E27FC236}">
                <a16:creationId xmlns:a16="http://schemas.microsoft.com/office/drawing/2014/main" id="{509D4C27-F701-4280-95E8-C5BF8BF800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3838" y="2293315"/>
            <a:ext cx="5313061" cy="8180832"/>
          </a:xfrm>
          <a:prstGeom prst="rect">
            <a:avLst/>
          </a:prstGeom>
        </p:spPr>
      </p:pic>
    </p:spTree>
    <p:extLst>
      <p:ext uri="{BB962C8B-B14F-4D97-AF65-F5344CB8AC3E}">
        <p14:creationId xmlns:p14="http://schemas.microsoft.com/office/powerpoint/2010/main" val="3358182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Divider_Gray">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31774" y="1312"/>
            <a:ext cx="3840625" cy="9300267"/>
          </a:xfrm>
          <a:prstGeom prst="rect">
            <a:avLst/>
          </a:prstGeom>
        </p:spPr>
      </p:pic>
      <p:sp>
        <p:nvSpPr>
          <p:cNvPr id="23"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24" name="Text Placeholder 2"/>
          <p:cNvSpPr>
            <a:spLocks noGrp="1"/>
          </p:cNvSpPr>
          <p:nvPr>
            <p:ph type="body" sz="quarter" idx="10" hasCustomPrompt="1"/>
          </p:nvPr>
        </p:nvSpPr>
        <p:spPr>
          <a:xfrm>
            <a:off x="261193" y="4051076"/>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Tree>
    <p:extLst>
      <p:ext uri="{BB962C8B-B14F-4D97-AF65-F5344CB8AC3E}">
        <p14:creationId xmlns:p14="http://schemas.microsoft.com/office/powerpoint/2010/main" val="32302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Divider_Gray">
    <p:spTree>
      <p:nvGrpSpPr>
        <p:cNvPr id="1" name=""/>
        <p:cNvGrpSpPr/>
        <p:nvPr/>
      </p:nvGrpSpPr>
      <p:grpSpPr>
        <a:xfrm>
          <a:off x="0" y="0"/>
          <a:ext cx="0" cy="0"/>
          <a:chOff x="0" y="0"/>
          <a:chExt cx="0" cy="0"/>
        </a:xfrm>
      </p:grpSpPr>
      <p:sp>
        <p:nvSpPr>
          <p:cNvPr id="11" name="Title 1"/>
          <p:cNvSpPr>
            <a:spLocks noGrp="1"/>
          </p:cNvSpPr>
          <p:nvPr>
            <p:ph type="title"/>
          </p:nvPr>
        </p:nvSpPr>
        <p:spPr>
          <a:xfrm>
            <a:off x="3894546" y="2104703"/>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12" name="Text Placeholder 2"/>
          <p:cNvSpPr>
            <a:spLocks noGrp="1"/>
          </p:cNvSpPr>
          <p:nvPr>
            <p:ph type="body" sz="quarter" idx="10" hasCustomPrompt="1"/>
          </p:nvPr>
        </p:nvSpPr>
        <p:spPr>
          <a:xfrm>
            <a:off x="3894547" y="4033532"/>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
        <p:nvSpPr>
          <p:cNvPr id="4" name="Picture Placeholder 3"/>
          <p:cNvSpPr>
            <a:spLocks noGrp="1"/>
          </p:cNvSpPr>
          <p:nvPr>
            <p:ph type="pic" sz="quarter" idx="11"/>
          </p:nvPr>
        </p:nvSpPr>
        <p:spPr>
          <a:xfrm>
            <a:off x="0" y="0"/>
            <a:ext cx="3536958" cy="10058400"/>
          </a:xfrm>
        </p:spPr>
        <p:txBody>
          <a:bodyPr/>
          <a:lstStyle>
            <a:lvl1pPr>
              <a:defRPr>
                <a:solidFill>
                  <a:schemeClr val="bg1">
                    <a:alpha val="99000"/>
                  </a:schemeClr>
                </a:solidFill>
              </a:defRPr>
            </a:lvl1pPr>
          </a:lstStyle>
          <a:p>
            <a:r>
              <a:rPr lang="en-US"/>
              <a:t>Click icon to add picture</a:t>
            </a:r>
          </a:p>
        </p:txBody>
      </p:sp>
    </p:spTree>
    <p:extLst>
      <p:ext uri="{BB962C8B-B14F-4D97-AF65-F5344CB8AC3E}">
        <p14:creationId xmlns:p14="http://schemas.microsoft.com/office/powerpoint/2010/main" val="32892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Divider_Gray">
    <p:spTree>
      <p:nvGrpSpPr>
        <p:cNvPr id="1" name=""/>
        <p:cNvGrpSpPr/>
        <p:nvPr/>
      </p:nvGrpSpPr>
      <p:grpSpPr>
        <a:xfrm>
          <a:off x="0" y="0"/>
          <a:ext cx="0" cy="0"/>
          <a:chOff x="0" y="0"/>
          <a:chExt cx="0" cy="0"/>
        </a:xfrm>
      </p:grpSpPr>
      <p:sp>
        <p:nvSpPr>
          <p:cNvPr id="8"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9" name="Text Placeholder 2"/>
          <p:cNvSpPr>
            <a:spLocks noGrp="1"/>
          </p:cNvSpPr>
          <p:nvPr>
            <p:ph type="body" sz="quarter" idx="10"/>
          </p:nvPr>
        </p:nvSpPr>
        <p:spPr>
          <a:xfrm>
            <a:off x="261192" y="4051076"/>
            <a:ext cx="1569340" cy="1299843"/>
          </a:xfrm>
        </p:spPr>
        <p:txBody>
          <a:bodyPr wrap="none" numCol="2">
            <a:spAutoFit/>
          </a:bodyPr>
          <a:lstStyle>
            <a:lvl1pPr marL="0" indent="0">
              <a:buNone/>
              <a:defRPr sz="893"/>
            </a:lvl1pPr>
          </a:lstStyle>
          <a:p>
            <a:pPr lvl="0"/>
            <a:r>
              <a:rPr lang="en-US" b="1">
                <a:solidFill>
                  <a:srgbClr val="737373"/>
                </a:solidFill>
                <a:latin typeface="Segoe UI Semibold" panose="020B0702040204020203" pitchFamily="34" charset="0"/>
                <a:cs typeface="Segoe UI Semibold" panose="020B0702040204020203" pitchFamily="34" charset="0"/>
              </a:rPr>
              <a:t>Click to edit Master text styles</a:t>
            </a:r>
          </a:p>
          <a:p>
            <a:pPr lvl="1"/>
            <a:r>
              <a:rPr lang="en-US" b="1">
                <a:solidFill>
                  <a:srgbClr val="737373"/>
                </a:solidFill>
                <a:latin typeface="Segoe UI Semibold" panose="020B0702040204020203" pitchFamily="34" charset="0"/>
                <a:cs typeface="Segoe UI Semibold" panose="020B0702040204020203" pitchFamily="34" charset="0"/>
              </a:rPr>
              <a:t>Second level</a:t>
            </a:r>
          </a:p>
          <a:p>
            <a:pPr lvl="2"/>
            <a:r>
              <a:rPr lang="en-US" b="1">
                <a:solidFill>
                  <a:srgbClr val="737373"/>
                </a:solidFill>
                <a:latin typeface="Segoe UI Semibold" panose="020B0702040204020203" pitchFamily="34" charset="0"/>
                <a:cs typeface="Segoe UI Semibold" panose="020B0702040204020203" pitchFamily="34" charset="0"/>
              </a:rPr>
              <a:t>Third level</a:t>
            </a:r>
          </a:p>
          <a:p>
            <a:pPr lvl="3"/>
            <a:r>
              <a:rPr lang="en-US" b="1">
                <a:solidFill>
                  <a:srgbClr val="737373"/>
                </a:solidFill>
                <a:latin typeface="Segoe UI Semibold" panose="020B0702040204020203" pitchFamily="34" charset="0"/>
                <a:cs typeface="Segoe UI Semibold" panose="020B0702040204020203" pitchFamily="34" charset="0"/>
              </a:rPr>
              <a:t>Fourth level</a:t>
            </a:r>
          </a:p>
          <a:p>
            <a:pPr lvl="4"/>
            <a:r>
              <a:rPr lang="en-US" b="1">
                <a:solidFill>
                  <a:srgbClr val="737373"/>
                </a:solidFill>
                <a:latin typeface="Segoe UI Semibold" panose="020B0702040204020203" pitchFamily="34" charset="0"/>
                <a:cs typeface="Segoe UI Semibold" panose="020B0702040204020203" pitchFamily="34" charset="0"/>
              </a:rPr>
              <a:t>Fifth level</a:t>
            </a:r>
            <a:endParaRPr lang="en-GB">
              <a:solidFill>
                <a:srgbClr val="737373"/>
              </a:solidFill>
              <a:latin typeface="+mj-lt"/>
            </a:endParaRPr>
          </a:p>
        </p:txBody>
      </p:sp>
      <p:sp>
        <p:nvSpPr>
          <p:cNvPr id="12" name="Chart Placeholder 11"/>
          <p:cNvSpPr>
            <a:spLocks noGrp="1"/>
          </p:cNvSpPr>
          <p:nvPr>
            <p:ph type="chart" sz="quarter" idx="11"/>
          </p:nvPr>
        </p:nvSpPr>
        <p:spPr>
          <a:xfrm>
            <a:off x="4320475" y="2122247"/>
            <a:ext cx="3116856" cy="6768466"/>
          </a:xfrm>
        </p:spPr>
        <p:txBody>
          <a:bodyPr/>
          <a:lstStyle/>
          <a:p>
            <a:r>
              <a:rPr lang="en-US"/>
              <a:t>Click icon to add chart</a:t>
            </a:r>
          </a:p>
        </p:txBody>
      </p:sp>
    </p:spTree>
    <p:extLst>
      <p:ext uri="{BB962C8B-B14F-4D97-AF65-F5344CB8AC3E}">
        <p14:creationId xmlns:p14="http://schemas.microsoft.com/office/powerpoint/2010/main" val="4495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nfidential">
    <p:bg>
      <p:bgPr>
        <a:solidFill>
          <a:srgbClr val="737373"/>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344475" y="4419803"/>
            <a:ext cx="3083450" cy="1139952"/>
          </a:xfrm>
          <a:prstGeom prst="rect">
            <a:avLst/>
          </a:prstGeom>
          <a:ln w="19050">
            <a:solidFill>
              <a:schemeClr val="bg1"/>
            </a:solidFill>
          </a:ln>
        </p:spPr>
        <p:txBody>
          <a:bodyPr tIns="46647" anchor="ctr"/>
          <a:lstStyle>
            <a:lvl1pPr algn="ctr" defTabSz="914211" rtl="0" eaLnBrk="1" latinLnBrk="0" hangingPunct="1">
              <a:lnSpc>
                <a:spcPct val="90000"/>
              </a:lnSpc>
              <a:spcBef>
                <a:spcPct val="0"/>
              </a:spcBef>
              <a:buNone/>
              <a:defRPr lang="en-US" sz="4800" b="1" kern="0" cap="none" spc="100" baseline="0">
                <a:ln w="3175">
                  <a:noFill/>
                </a:ln>
                <a:solidFill>
                  <a:schemeClr val="bg1">
                    <a:alpha val="99000"/>
                  </a:schemeClr>
                </a:solidFill>
                <a:effectLst/>
                <a:latin typeface="+mj-lt"/>
                <a:ea typeface="+mn-ea"/>
                <a:cs typeface="Arial" charset="0"/>
              </a:defRPr>
            </a:lvl1pPr>
          </a:lstStyle>
          <a:p>
            <a:r>
              <a:rPr lang="en-US" sz="3061"/>
              <a:t>CONFIDENTIAL</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59" y="8908479"/>
            <a:ext cx="1459547" cy="1046349"/>
          </a:xfrm>
          <a:prstGeom prst="rect">
            <a:avLst/>
          </a:prstGeom>
        </p:spPr>
      </p:pic>
    </p:spTree>
    <p:extLst>
      <p:ext uri="{BB962C8B-B14F-4D97-AF65-F5344CB8AC3E}">
        <p14:creationId xmlns:p14="http://schemas.microsoft.com/office/powerpoint/2010/main" val="84435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icrosof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376" y="6743955"/>
            <a:ext cx="1091079" cy="536448"/>
          </a:xfrm>
          <a:prstGeom prst="rect">
            <a:avLst/>
          </a:prstGeom>
        </p:spPr>
      </p:pic>
      <p:sp>
        <p:nvSpPr>
          <p:cNvPr id="5" name="Text Box 3"/>
          <p:cNvSpPr txBox="1">
            <a:spLocks noChangeArrowheads="1"/>
          </p:cNvSpPr>
          <p:nvPr/>
        </p:nvSpPr>
        <p:spPr bwMode="blackWhite">
          <a:xfrm>
            <a:off x="358352" y="7832464"/>
            <a:ext cx="7055695" cy="540517"/>
          </a:xfrm>
          <a:prstGeom prst="rect">
            <a:avLst/>
          </a:prstGeom>
          <a:noFill/>
          <a:ln w="12700">
            <a:noFill/>
            <a:miter lim="800000"/>
            <a:headEnd type="none" w="sm" len="sm"/>
            <a:tailEnd type="none" w="sm" len="sm"/>
          </a:ln>
          <a:effectLst/>
        </p:spPr>
        <p:txBody>
          <a:bodyPr vert="horz" wrap="square" lIns="58278" tIns="29139" rIns="58278" bIns="29139" numCol="1" anchor="t" anchorCtr="0" compatLnSpc="1">
            <a:prstTxWarp prst="textNoShape">
              <a:avLst/>
            </a:prstTxWarp>
            <a:spAutoFit/>
          </a:bodyPr>
          <a:lstStyle/>
          <a:p>
            <a:pPr algn="l" defTabSz="582727" eaLnBrk="0" hangingPunct="0">
              <a:spcAft>
                <a:spcPts val="510"/>
              </a:spcAft>
            </a:pPr>
            <a:r>
              <a:rPr lang="en-US" sz="574">
                <a:solidFill>
                  <a:srgbClr val="737373">
                    <a:alpha val="99000"/>
                  </a:srgbClr>
                </a:solidFill>
                <a:cs typeface="Arial" charset="0"/>
              </a:rPr>
              <a:t>© 2019 Microsoft </a:t>
            </a:r>
          </a:p>
          <a:p>
            <a:pPr algn="l" defTabSz="582727" eaLnBrk="0" hangingPunct="0">
              <a:spcAft>
                <a:spcPts val="510"/>
              </a:spcAft>
            </a:pPr>
            <a:r>
              <a:rPr lang="en-US" sz="574">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574">
                <a:solidFill>
                  <a:srgbClr val="737373">
                    <a:alpha val="99000"/>
                  </a:srgbClr>
                </a:solidFill>
                <a:cs typeface="Arial" charset="0"/>
              </a:rPr>
            </a:br>
            <a:r>
              <a:rPr lang="en-US" sz="574">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l" defTabSz="582727" eaLnBrk="0" hangingPunct="0">
              <a:spcAft>
                <a:spcPts val="510"/>
              </a:spcAft>
            </a:pPr>
            <a:r>
              <a:rPr lang="en-US" sz="574">
                <a:solidFill>
                  <a:srgbClr val="737373">
                    <a:alpha val="99000"/>
                  </a:srgb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229334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6900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74489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175811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73562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241070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7DEE0-9A17-4FF2-96E8-8F782DC4DC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33418" y="-1"/>
            <a:ext cx="3538556" cy="10058401"/>
          </a:xfrm>
          <a:prstGeom prst="rect">
            <a:avLst/>
          </a:prstGeom>
        </p:spPr>
      </p:pic>
      <p:pic>
        <p:nvPicPr>
          <p:cNvPr id="6" name="Picture 5">
            <a:extLst>
              <a:ext uri="{FF2B5EF4-FFF2-40B4-BE49-F238E27FC236}">
                <a16:creationId xmlns:a16="http://schemas.microsoft.com/office/drawing/2014/main" id="{9F3A6DE9-6EC1-4543-9977-659D44C97E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684" y="8919462"/>
            <a:ext cx="1482019" cy="1062459"/>
          </a:xfrm>
          <a:prstGeom prst="rect">
            <a:avLst/>
          </a:prstGeom>
        </p:spPr>
      </p:pic>
    </p:spTree>
    <p:extLst>
      <p:ext uri="{BB962C8B-B14F-4D97-AF65-F5344CB8AC3E}">
        <p14:creationId xmlns:p14="http://schemas.microsoft.com/office/powerpoint/2010/main" val="756965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18603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21440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02984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1897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1513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29719020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61141711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C44B-2322-084A-ADD2-B8C6DA5B6A28}"/>
              </a:ext>
            </a:extLst>
          </p:cNvPr>
          <p:cNvSpPr>
            <a:spLocks noGrp="1"/>
          </p:cNvSpPr>
          <p:nvPr>
            <p:ph type="dt" sz="half" idx="10"/>
          </p:nvPr>
        </p:nvSpPr>
        <p:spPr/>
        <p:txBody>
          <a:bodyPr/>
          <a:lstStyle/>
          <a:p>
            <a:fld id="{E4206377-AAE2-BB4B-A51C-12678924DAAF}" type="datetimeFigureOut">
              <a:rPr lang="en-US" smtClean="0"/>
              <a:t>8/28/2024</a:t>
            </a:fld>
            <a:endParaRPr lang="en-US"/>
          </a:p>
        </p:txBody>
      </p:sp>
      <p:sp>
        <p:nvSpPr>
          <p:cNvPr id="3" name="Footer Placeholder 2">
            <a:extLst>
              <a:ext uri="{FF2B5EF4-FFF2-40B4-BE49-F238E27FC236}">
                <a16:creationId xmlns:a16="http://schemas.microsoft.com/office/drawing/2014/main" id="{27280F6D-1A28-8B47-A678-4886827BC6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C80DE3-C937-C844-8E47-56DBCBA3CEE9}"/>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1480481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9DD2-8D91-344C-B38F-2505C8B62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DF9B8-9397-5744-954F-64BAF7C22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2C11F-A106-5D41-A7ED-CBC8EB0EB93F}"/>
              </a:ext>
            </a:extLst>
          </p:cNvPr>
          <p:cNvSpPr>
            <a:spLocks noGrp="1"/>
          </p:cNvSpPr>
          <p:nvPr>
            <p:ph type="dt" sz="half" idx="10"/>
          </p:nvPr>
        </p:nvSpPr>
        <p:spPr/>
        <p:txBody>
          <a:bodyPr/>
          <a:lstStyle/>
          <a:p>
            <a:fld id="{E4206377-AAE2-BB4B-A51C-12678924DAAF}" type="datetimeFigureOut">
              <a:rPr lang="en-US" smtClean="0"/>
              <a:t>8/28/2024</a:t>
            </a:fld>
            <a:endParaRPr lang="en-US"/>
          </a:p>
        </p:txBody>
      </p:sp>
      <p:sp>
        <p:nvSpPr>
          <p:cNvPr id="5" name="Footer Placeholder 4">
            <a:extLst>
              <a:ext uri="{FF2B5EF4-FFF2-40B4-BE49-F238E27FC236}">
                <a16:creationId xmlns:a16="http://schemas.microsoft.com/office/drawing/2014/main" id="{BF8363AB-6F58-6445-9E99-5DACA4D17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087A7-8F2F-2F4C-9F40-5D274CAA705D}"/>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108991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7" name="Picture 6">
            <a:extLst>
              <a:ext uri="{FF2B5EF4-FFF2-40B4-BE49-F238E27FC236}">
                <a16:creationId xmlns:a16="http://schemas.microsoft.com/office/drawing/2014/main" id="{9F6FD17B-B0BC-4C8D-B129-CD7F93A91C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2975" y="2299064"/>
            <a:ext cx="5309327" cy="8175084"/>
          </a:xfrm>
          <a:prstGeom prst="rect">
            <a:avLst/>
          </a:prstGeom>
        </p:spPr>
      </p:pic>
    </p:spTree>
    <p:extLst>
      <p:ext uri="{BB962C8B-B14F-4D97-AF65-F5344CB8AC3E}">
        <p14:creationId xmlns:p14="http://schemas.microsoft.com/office/powerpoint/2010/main" val="393710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304545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6971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93849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199571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7222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85589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41165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35474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33491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9"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0" name="Picture 9">
            <a:extLst>
              <a:ext uri="{FF2B5EF4-FFF2-40B4-BE49-F238E27FC236}">
                <a16:creationId xmlns:a16="http://schemas.microsoft.com/office/drawing/2014/main" id="{ACD6789E-B015-47F8-814F-EA67D73ADD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0180" y="1244567"/>
            <a:ext cx="6812466" cy="8813835"/>
          </a:xfrm>
          <a:prstGeom prst="rect">
            <a:avLst/>
          </a:prstGeom>
        </p:spPr>
      </p:pic>
    </p:spTree>
    <p:extLst>
      <p:ext uri="{BB962C8B-B14F-4D97-AF65-F5344CB8AC3E}">
        <p14:creationId xmlns:p14="http://schemas.microsoft.com/office/powerpoint/2010/main" val="3203434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6597456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8937127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BBE268D-DA51-4453-BA3D-43CC2F6E0621}"/>
              </a:ext>
            </a:extLst>
          </p:cNvPr>
          <p:cNvSpPr>
            <a:spLocks noGrp="1"/>
          </p:cNvSpPr>
          <p:nvPr>
            <p:ph type="body" sz="quarter" idx="10"/>
          </p:nvPr>
        </p:nvSpPr>
        <p:spPr>
          <a:xfrm>
            <a:off x="291465" y="690581"/>
            <a:ext cx="7138717" cy="1070890"/>
          </a:xfrm>
          <a:prstGeom prst="rect">
            <a:avLst/>
          </a:prstGeom>
        </p:spPr>
        <p:txBody>
          <a:bodyPr lIns="0" tIns="0" rIns="0" bIns="0"/>
          <a:lstStyle>
            <a:lvl1pPr marL="0" indent="0">
              <a:buNone/>
              <a:defRPr sz="2423">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4135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B3252-B74E-4D92-B9A3-E8189ACF2C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43"/>
          <a:stretch/>
        </p:blipFill>
        <p:spPr>
          <a:xfrm>
            <a:off x="-10852" y="0"/>
            <a:ext cx="7783252" cy="10058400"/>
          </a:xfrm>
          <a:prstGeom prst="rect">
            <a:avLst/>
          </a:prstGeom>
        </p:spPr>
      </p:pic>
      <p:sp>
        <p:nvSpPr>
          <p:cNvPr id="7" name="Rectangle 6">
            <a:extLst>
              <a:ext uri="{FF2B5EF4-FFF2-40B4-BE49-F238E27FC236}">
                <a16:creationId xmlns:a16="http://schemas.microsoft.com/office/drawing/2014/main" id="{B6103242-CA34-4DDF-BE9B-33A641EAA600}"/>
              </a:ext>
            </a:extLst>
          </p:cNvPr>
          <p:cNvSpPr/>
          <p:nvPr userDrawn="1"/>
        </p:nvSpPr>
        <p:spPr bwMode="auto">
          <a:xfrm>
            <a:off x="1" y="0"/>
            <a:ext cx="6476670" cy="1005982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273834" y="4443993"/>
            <a:ext cx="5993495" cy="2629886"/>
          </a:xfrm>
          <a:noFill/>
        </p:spPr>
        <p:txBody>
          <a:bodyPr lIns="0" tIns="0" rIns="0" bIns="182880" anchor="b" anchorCtr="0"/>
          <a:lstStyle>
            <a:lvl1pPr>
              <a:defRPr sz="3375" strike="noStrike" spc="-94"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271846" y="7096894"/>
            <a:ext cx="5993495" cy="1386638"/>
          </a:xfrm>
          <a:noFill/>
        </p:spPr>
        <p:txBody>
          <a:bodyPr lIns="0" tIns="0" rIns="0" bIns="0">
            <a:noAutofit/>
          </a:bodyPr>
          <a:lstStyle>
            <a:lvl1pPr marL="0" indent="0">
              <a:lnSpc>
                <a:spcPct val="100000"/>
              </a:lnSpc>
              <a:spcBef>
                <a:spcPts val="0"/>
              </a:spcBef>
              <a:buNone/>
              <a:defRPr sz="1000" spc="0" baseline="0">
                <a:solidFill>
                  <a:schemeClr val="bg2"/>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6528034B-9170-4374-869E-31A2425100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24809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0" y="3138232"/>
            <a:ext cx="7229106" cy="776495"/>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rgbClr val="000000"/>
                </a:solidFill>
              </a:defRPr>
            </a:lvl2pPr>
            <a:lvl3pPr marL="285727" indent="0">
              <a:spcBef>
                <a:spcPts val="0"/>
              </a:spcBef>
              <a:spcAft>
                <a:spcPts val="812"/>
              </a:spcAft>
              <a:buNone/>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61270716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1" y="3140713"/>
            <a:ext cx="7229106" cy="776495"/>
          </a:xfrm>
        </p:spPr>
        <p:txBody>
          <a:bodyPr wrap="square" lIns="0" tIns="0" rIns="0" bIns="0">
            <a:spAutoFit/>
          </a:bodyPr>
          <a:lstStyle>
            <a:lvl1pPr marL="171436" indent="-171436">
              <a:lnSpc>
                <a:spcPct val="90000"/>
              </a:lnSpc>
              <a:spcBef>
                <a:spcPts val="0"/>
              </a:spcBef>
              <a:spcAft>
                <a:spcPts val="812"/>
              </a:spcAft>
              <a:buClr>
                <a:srgbClr val="000000"/>
              </a:buClr>
              <a:buSzPct val="77000"/>
              <a:buFont typeface="Arial" panose="020B0604020202020204" pitchFamily="34" charset="0"/>
              <a:buChar char="•"/>
              <a:defRPr sz="1625" b="0" i="0">
                <a:solidFill>
                  <a:srgbClr val="000000"/>
                </a:solidFill>
                <a:latin typeface="+mn-lt"/>
              </a:defRPr>
            </a:lvl1pPr>
            <a:lvl2pPr marL="342873" indent="-142864">
              <a:lnSpc>
                <a:spcPct val="90000"/>
              </a:lnSpc>
              <a:spcBef>
                <a:spcPts val="0"/>
              </a:spcBef>
              <a:spcAft>
                <a:spcPts val="812"/>
              </a:spcAft>
              <a:buClr>
                <a:srgbClr val="000000"/>
              </a:buClr>
              <a:buSzPct val="77000"/>
              <a:buFont typeface="Arial" panose="020B0604020202020204" pitchFamily="34" charset="0"/>
              <a:buChar char="•"/>
              <a:defRPr sz="1250">
                <a:solidFill>
                  <a:srgbClr val="000000"/>
                </a:solidFill>
              </a:defRPr>
            </a:lvl2pPr>
            <a:lvl3pPr marL="514309" indent="-142864">
              <a:spcBef>
                <a:spcPts val="0"/>
              </a:spcBef>
              <a:spcAft>
                <a:spcPts val="812"/>
              </a:spcAft>
              <a:buClr>
                <a:srgbClr val="000000"/>
              </a:buClr>
              <a:buSzPct val="77000"/>
              <a:buFont typeface="Arial" panose="020B0604020202020204" pitchFamily="34" charset="0"/>
              <a:buChar char="•"/>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271845" y="1589619"/>
            <a:ext cx="7229106" cy="225062"/>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chemeClr val="tx2"/>
                </a:solidFill>
              </a:defRPr>
            </a:lvl2pPr>
            <a:lvl3pPr marL="285727" indent="0">
              <a:spcBef>
                <a:spcPts val="0"/>
              </a:spcBef>
              <a:spcAft>
                <a:spcPts val="812"/>
              </a:spcAft>
              <a:buNone/>
              <a:defRPr sz="1250"/>
            </a:lvl3pPr>
            <a:lvl4pPr marL="428591" indent="0">
              <a:spcBef>
                <a:spcPts val="0"/>
              </a:spcBef>
              <a:spcAft>
                <a:spcPts val="812"/>
              </a:spcAft>
              <a:buNone/>
              <a:defRPr sz="1250"/>
            </a:lvl4pPr>
            <a:lvl5pPr marL="571454" indent="0">
              <a:buNone/>
              <a:defRPr/>
            </a:lvl5pPr>
          </a:lstStyle>
          <a:p>
            <a:pPr lvl="0"/>
            <a:r>
              <a:rPr lang="en-US"/>
              <a:t>Subtitle Segoe UI 26pt</a:t>
            </a:r>
          </a:p>
        </p:txBody>
      </p:sp>
    </p:spTree>
    <p:extLst>
      <p:ext uri="{BB962C8B-B14F-4D97-AF65-F5344CB8AC3E}">
        <p14:creationId xmlns:p14="http://schemas.microsoft.com/office/powerpoint/2010/main" val="51857592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8461834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3958626" y="0"/>
            <a:ext cx="3813774" cy="100584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271846" y="646059"/>
            <a:ext cx="3541928" cy="1111766"/>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271846" y="3147234"/>
            <a:ext cx="3541928"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953878171"/>
      </p:ext>
    </p:extLst>
  </p:cSld>
  <p:clrMapOvr>
    <a:masterClrMapping/>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271845" y="3132123"/>
            <a:ext cx="2315647" cy="3789592"/>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2729370" y="3132123"/>
            <a:ext cx="2309694" cy="3789592"/>
          </a:xfrm>
          <a:blipFill>
            <a:blip r:embed="rId3"/>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5180938" y="3132119"/>
            <a:ext cx="2316677" cy="3789594"/>
          </a:xfrm>
          <a:blipFill>
            <a:blip r:embed="rId4"/>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271846" y="7227619"/>
            <a:ext cx="2314457"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2729368" y="7227619"/>
            <a:ext cx="2309694"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5180939" y="7227619"/>
            <a:ext cx="2314457"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14700721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3813774" y="3147233"/>
            <a:ext cx="3684797" cy="5509475"/>
          </a:xfrm>
        </p:spPr>
        <p:txBody>
          <a:bodyPr anchor="ctr">
            <a:noAutofit/>
          </a:bodyPr>
          <a:lstStyle>
            <a:lvl1pPr algn="ctr">
              <a:defRPr sz="1250">
                <a:latin typeface="+mj-lt"/>
              </a:defRPr>
            </a:lvl1pPr>
          </a:lstStyle>
          <a:p>
            <a:r>
              <a:rPr lang="en-US"/>
              <a:t>Drop photo here</a:t>
            </a:r>
          </a:p>
        </p:txBody>
      </p:sp>
      <p:sp>
        <p:nvSpPr>
          <p:cNvPr id="4" name="Text Placeholder 3"/>
          <p:cNvSpPr>
            <a:spLocks noGrp="1"/>
          </p:cNvSpPr>
          <p:nvPr>
            <p:ph type="body" sz="quarter" idx="10" hasCustomPrompt="1"/>
          </p:nvPr>
        </p:nvSpPr>
        <p:spPr>
          <a:xfrm>
            <a:off x="271845" y="3147234"/>
            <a:ext cx="3275587"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4969130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Surface_Img_Side_Title_Blue_Full_Blee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59" y="0"/>
            <a:ext cx="7771041" cy="10058400"/>
          </a:xfrm>
          <a:prstGeom prst="rect">
            <a:avLst/>
          </a:prstGeom>
        </p:spPr>
      </p:pic>
      <p:sp>
        <p:nvSpPr>
          <p:cNvPr id="7" name="Rectangle 6"/>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
        <p:nvSpPr>
          <p:cNvPr id="6" name="AutoShape 2" descr="https://microsoft.sharepoint.com/teams/BrandCentral/BundleImages/10937MSSurface_Studio_CEO_3045/PreviewImage.png"/>
          <p:cNvSpPr>
            <a:spLocks noChangeAspect="1" noChangeArrowheads="1"/>
          </p:cNvSpPr>
          <p:nvPr/>
        </p:nvSpPr>
        <p:spPr bwMode="auto">
          <a:xfrm>
            <a:off x="3789020" y="4805680"/>
            <a:ext cx="194361" cy="447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308" tIns="29154" rIns="58308" bIns="29154" numCol="1" anchor="t" anchorCtr="0" compatLnSpc="1">
            <a:prstTxWarp prst="textNoShape">
              <a:avLst/>
            </a:prstTxWarp>
          </a:bodyPr>
          <a:lstStyle/>
          <a:p>
            <a:endParaRPr lang="en-US" sz="1148"/>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59" y="8935847"/>
            <a:ext cx="1459547" cy="1046349"/>
          </a:xfrm>
          <a:prstGeom prst="rect">
            <a:avLst/>
          </a:prstGeom>
        </p:spPr>
      </p:pic>
      <p:sp>
        <p:nvSpPr>
          <p:cNvPr id="12" name="Title 1"/>
          <p:cNvSpPr>
            <a:spLocks noGrp="1"/>
          </p:cNvSpPr>
          <p:nvPr>
            <p:ph type="ctrTitle" hasCustomPrompt="1"/>
          </p:nvPr>
        </p:nvSpPr>
        <p:spPr>
          <a:xfrm>
            <a:off x="230935" y="3324516"/>
            <a:ext cx="3498491" cy="2156037"/>
          </a:xfrm>
        </p:spPr>
        <p:txBody>
          <a:bodyPr anchor="b"/>
          <a:lstStyle>
            <a:lvl1pPr algn="l">
              <a:defRPr sz="2551">
                <a:solidFill>
                  <a:schemeClr val="bg1"/>
                </a:solidFill>
              </a:defRPr>
            </a:lvl1pPr>
          </a:lstStyle>
          <a:p>
            <a:br>
              <a:rPr lang="en-US"/>
            </a:br>
            <a:r>
              <a:rPr lang="en-US"/>
              <a:t>Master title style</a:t>
            </a:r>
          </a:p>
        </p:txBody>
      </p:sp>
      <p:sp>
        <p:nvSpPr>
          <p:cNvPr id="14" name="Subtitle 2"/>
          <p:cNvSpPr>
            <a:spLocks noGrp="1"/>
          </p:cNvSpPr>
          <p:nvPr>
            <p:ph type="subTitle" idx="1"/>
          </p:nvPr>
        </p:nvSpPr>
        <p:spPr>
          <a:xfrm>
            <a:off x="246800" y="5374080"/>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chemeClr val="bg1"/>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5" name="Text Placeholder 11"/>
          <p:cNvSpPr>
            <a:spLocks noGrp="1"/>
          </p:cNvSpPr>
          <p:nvPr>
            <p:ph type="body" sz="quarter" idx="10"/>
          </p:nvPr>
        </p:nvSpPr>
        <p:spPr>
          <a:xfrm>
            <a:off x="246800" y="6191922"/>
            <a:ext cx="3498491" cy="846821"/>
          </a:xfrm>
        </p:spPr>
        <p:txBody>
          <a:bodyPr>
            <a:noAutofit/>
          </a:bodyPr>
          <a:lstStyle>
            <a:lvl1pPr marL="0" indent="0">
              <a:buNone/>
              <a:defRPr lang="en-US" sz="893" kern="1200" dirty="0" smtClean="0">
                <a:solidFill>
                  <a:schemeClr val="bg1">
                    <a:alpha val="99000"/>
                  </a:scheme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spTree>
    <p:extLst>
      <p:ext uri="{BB962C8B-B14F-4D97-AF65-F5344CB8AC3E}">
        <p14:creationId xmlns:p14="http://schemas.microsoft.com/office/powerpoint/2010/main" val="13845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271846" y="2346260"/>
            <a:ext cx="2315647"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571977"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6" name="Rectangle 5"/>
          <p:cNvSpPr/>
          <p:nvPr userDrawn="1"/>
        </p:nvSpPr>
        <p:spPr bwMode="auto">
          <a:xfrm>
            <a:off x="2729369" y="2346260"/>
            <a:ext cx="2309695"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5180941" y="2346260"/>
            <a:ext cx="2317630"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302601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548153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271847" y="7227619"/>
            <a:ext cx="2312632"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2729369" y="7227619"/>
            <a:ext cx="2309695"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5180940" y="7227619"/>
            <a:ext cx="2317632"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69520945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580701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3961961"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2116904"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27184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271846" y="639208"/>
            <a:ext cx="7226725" cy="1091221"/>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616304" y="3132121"/>
            <a:ext cx="1002639"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2453903"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271847" y="7227619"/>
            <a:ext cx="1691553"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116904"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3961961"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4298960"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6144016"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5807017"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410924432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23441903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chemeClr val="tx2"/>
                </a:solidFill>
              </a:defRPr>
            </a:lvl1pPr>
          </a:lstStyle>
          <a:p>
            <a:pPr marL="0" lvl="0">
              <a:lnSpc>
                <a:spcPts val="3500"/>
              </a:lnSpc>
            </a:pPr>
            <a:r>
              <a:rPr lang="en-US"/>
              <a:t>Section title</a:t>
            </a:r>
          </a:p>
        </p:txBody>
      </p:sp>
    </p:spTree>
    <p:extLst>
      <p:ext uri="{BB962C8B-B14F-4D97-AF65-F5344CB8AC3E}">
        <p14:creationId xmlns:p14="http://schemas.microsoft.com/office/powerpoint/2010/main" val="26017637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7771293" cy="10058394"/>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15180266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1846" y="2683576"/>
            <a:ext cx="4767218" cy="2160981"/>
          </a:xfrm>
          <a:noFill/>
        </p:spPr>
        <p:txBody>
          <a:bodyPr lIns="0" tIns="0" rIns="0" bIns="0" anchor="t" anchorCtr="0"/>
          <a:lstStyle>
            <a:lvl1pPr>
              <a:lnSpc>
                <a:spcPct val="100000"/>
              </a:lnSpc>
              <a:spcAft>
                <a:spcPts val="812"/>
              </a:spcAft>
              <a:defRPr sz="1625" spc="-94"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273165" y="9267080"/>
            <a:ext cx="2857354" cy="6726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582635" eaLnBrk="0" hangingPunct="0"/>
            <a:r>
              <a:rPr lang="en-US" sz="437">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3546328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hero imag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3EAA0F77-FD45-42BE-8E9E-641AA93E12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pic>
        <p:nvPicPr>
          <p:cNvPr id="11" name="Picture 10" descr="A picture containing indoor, dark, table, computer&#10;&#10;Description automatically generated">
            <a:extLst>
              <a:ext uri="{FF2B5EF4-FFF2-40B4-BE49-F238E27FC236}">
                <a16:creationId xmlns:a16="http://schemas.microsoft.com/office/drawing/2014/main" id="{317008C8-05EC-4093-A4DB-FDEE972A88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4200" y="3548584"/>
            <a:ext cx="5727395" cy="7411923"/>
          </a:xfrm>
          <a:prstGeom prst="rect">
            <a:avLst/>
          </a:prstGeom>
        </p:spPr>
      </p:pic>
    </p:spTree>
    <p:extLst>
      <p:ext uri="{BB962C8B-B14F-4D97-AF65-F5344CB8AC3E}">
        <p14:creationId xmlns:p14="http://schemas.microsoft.com/office/powerpoint/2010/main" val="3895000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out imag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091D2AF6-E5EC-437D-846A-BACD2573F4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66997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371052" y="5811522"/>
            <a:ext cx="2654921"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a:t>
            </a:r>
          </a:p>
        </p:txBody>
      </p:sp>
      <p:sp>
        <p:nvSpPr>
          <p:cNvPr id="7" name="Title 1">
            <a:extLst>
              <a:ext uri="{FF2B5EF4-FFF2-40B4-BE49-F238E27FC236}">
                <a16:creationId xmlns:a16="http://schemas.microsoft.com/office/drawing/2014/main" id="{A4FDF7B4-59DC-4BEA-B89C-9804F078BCF2}"/>
              </a:ext>
            </a:extLst>
          </p:cNvPr>
          <p:cNvSpPr txBox="1">
            <a:spLocks/>
          </p:cNvSpPr>
          <p:nvPr userDrawn="1"/>
        </p:nvSpPr>
        <p:spPr>
          <a:xfrm>
            <a:off x="372428" y="4358672"/>
            <a:ext cx="2659618" cy="82420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sz="2678" baseline="0">
                <a:solidFill>
                  <a:srgbClr val="737373"/>
                </a:solidFill>
              </a:rPr>
              <a:t>Event name or presentation title </a:t>
            </a:r>
          </a:p>
        </p:txBody>
      </p:sp>
      <p:sp>
        <p:nvSpPr>
          <p:cNvPr id="11" name="Picture Placeholder 4">
            <a:extLst>
              <a:ext uri="{FF2B5EF4-FFF2-40B4-BE49-F238E27FC236}">
                <a16:creationId xmlns:a16="http://schemas.microsoft.com/office/drawing/2014/main" id="{DE04C260-7680-914D-9F04-E75061F7A397}"/>
              </a:ext>
            </a:extLst>
          </p:cNvPr>
          <p:cNvSpPr>
            <a:spLocks noGrp="1"/>
          </p:cNvSpPr>
          <p:nvPr>
            <p:ph type="pic" sz="quarter" idx="11" hasCustomPrompt="1"/>
          </p:nvPr>
        </p:nvSpPr>
        <p:spPr>
          <a:xfrm>
            <a:off x="3400425" y="0"/>
            <a:ext cx="4371975" cy="10058400"/>
          </a:xfrm>
          <a:solidFill>
            <a:srgbClr val="737373"/>
          </a:solidFill>
        </p:spPr>
        <p:txBody>
          <a:bodyPr anchor="ctr">
            <a:noAutofit/>
          </a:bodyPr>
          <a:lstStyle>
            <a:lvl1pPr marL="0" indent="0" algn="ctr">
              <a:lnSpc>
                <a:spcPct val="200000"/>
              </a:lnSpc>
              <a:buNone/>
              <a:defRPr sz="1275" b="1">
                <a:solidFill>
                  <a:schemeClr val="tx1"/>
                </a:solidFill>
                <a:latin typeface="Segoe UI" panose="020B0502040204020203" pitchFamily="34" charset="0"/>
                <a:cs typeface="Segoe UI" panose="020B0502040204020203" pitchFamily="34" charset="0"/>
              </a:defRPr>
            </a:lvl1pPr>
          </a:lstStyle>
          <a:p>
            <a:r>
              <a:rPr lang="en-US"/>
              <a:t>Click icon to add picture or graph</a:t>
            </a:r>
          </a:p>
        </p:txBody>
      </p:sp>
      <p:pic>
        <p:nvPicPr>
          <p:cNvPr id="9" name="Picture 8" descr="A picture containing drawing&#10;&#10;Description automatically generated">
            <a:extLst>
              <a:ext uri="{FF2B5EF4-FFF2-40B4-BE49-F238E27FC236}">
                <a16:creationId xmlns:a16="http://schemas.microsoft.com/office/drawing/2014/main" id="{7E87CC98-6949-4789-A588-9D8C102FB1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2610856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5" y="2145794"/>
            <a:ext cx="7022100"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986117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7">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_Gray">
    <p:spTree>
      <p:nvGrpSpPr>
        <p:cNvPr id="1" name=""/>
        <p:cNvGrpSpPr/>
        <p:nvPr/>
      </p:nvGrpSpPr>
      <p:grpSpPr>
        <a:xfrm>
          <a:off x="0" y="0"/>
          <a:ext cx="0" cy="0"/>
          <a:chOff x="0" y="0"/>
          <a:chExt cx="0" cy="0"/>
        </a:xfrm>
      </p:grpSpPr>
      <p:sp>
        <p:nvSpPr>
          <p:cNvPr id="7" name="Rectangle 6"/>
          <p:cNvSpPr/>
          <p:nvPr/>
        </p:nvSpPr>
        <p:spPr>
          <a:xfrm>
            <a:off x="0" y="1"/>
            <a:ext cx="7772400" cy="100584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
        <p:nvSpPr>
          <p:cNvPr id="2" name="Title 1"/>
          <p:cNvSpPr>
            <a:spLocks noGrp="1"/>
          </p:cNvSpPr>
          <p:nvPr>
            <p:ph type="title"/>
          </p:nvPr>
        </p:nvSpPr>
        <p:spPr>
          <a:xfrm>
            <a:off x="332357" y="4373252"/>
            <a:ext cx="4465674" cy="1045968"/>
          </a:xfrm>
        </p:spPr>
        <p:txBody>
          <a:bodyPr anchor="t"/>
          <a:lstStyle>
            <a:lvl1pPr algn="l">
              <a:defRPr sz="3061" b="0" cap="none" baseline="0">
                <a:solidFill>
                  <a:srgbClr val="737373">
                    <a:alpha val="99000"/>
                  </a:srgbClr>
                </a:solidFill>
              </a:defRPr>
            </a:lvl1pPr>
          </a:lstStyle>
          <a:p>
            <a:r>
              <a:rPr lang="en-US"/>
              <a:t>Click to edit Master title style</a:t>
            </a:r>
          </a:p>
        </p:txBody>
      </p:sp>
      <p:sp>
        <p:nvSpPr>
          <p:cNvPr id="3" name="Text Placeholder 2"/>
          <p:cNvSpPr>
            <a:spLocks noGrp="1"/>
          </p:cNvSpPr>
          <p:nvPr>
            <p:ph type="body" idx="1" hasCustomPrompt="1"/>
          </p:nvPr>
        </p:nvSpPr>
        <p:spPr>
          <a:xfrm>
            <a:off x="352188" y="5566831"/>
            <a:ext cx="4476181" cy="2200274"/>
          </a:xfrm>
        </p:spPr>
        <p:txBody>
          <a:bodyPr anchor="t"/>
          <a:lstStyle>
            <a:lvl1pPr marL="0" indent="0" algn="l">
              <a:buNone/>
              <a:defRPr sz="1275">
                <a:solidFill>
                  <a:srgbClr val="737373">
                    <a:alpha val="99000"/>
                  </a:srgbClr>
                </a:solidFill>
              </a:defRPr>
            </a:lvl1pPr>
            <a:lvl2pPr marL="291556" indent="0">
              <a:buNone/>
              <a:defRPr sz="1148">
                <a:solidFill>
                  <a:schemeClr val="tx1">
                    <a:tint val="75000"/>
                  </a:schemeClr>
                </a:solidFill>
              </a:defRPr>
            </a:lvl2pPr>
            <a:lvl3pPr marL="583113" indent="0">
              <a:buNone/>
              <a:defRPr sz="1020">
                <a:solidFill>
                  <a:schemeClr val="tx1">
                    <a:tint val="75000"/>
                  </a:schemeClr>
                </a:solidFill>
              </a:defRPr>
            </a:lvl3pPr>
            <a:lvl4pPr marL="874669" indent="0">
              <a:buNone/>
              <a:defRPr sz="893">
                <a:solidFill>
                  <a:schemeClr val="tx1">
                    <a:tint val="75000"/>
                  </a:schemeClr>
                </a:solidFill>
              </a:defRPr>
            </a:lvl4pPr>
            <a:lvl5pPr marL="1166226" indent="0">
              <a:buNone/>
              <a:defRPr sz="893">
                <a:solidFill>
                  <a:schemeClr val="tx1">
                    <a:tint val="75000"/>
                  </a:schemeClr>
                </a:solidFill>
              </a:defRPr>
            </a:lvl5pPr>
            <a:lvl6pPr marL="1457782" indent="0">
              <a:buNone/>
              <a:defRPr sz="893">
                <a:solidFill>
                  <a:schemeClr val="tx1">
                    <a:tint val="75000"/>
                  </a:schemeClr>
                </a:solidFill>
              </a:defRPr>
            </a:lvl6pPr>
            <a:lvl7pPr marL="1749339" indent="0">
              <a:buNone/>
              <a:defRPr sz="893">
                <a:solidFill>
                  <a:schemeClr val="tx1">
                    <a:tint val="75000"/>
                  </a:schemeClr>
                </a:solidFill>
              </a:defRPr>
            </a:lvl7pPr>
            <a:lvl8pPr marL="2040895" indent="0">
              <a:buNone/>
              <a:defRPr sz="893">
                <a:solidFill>
                  <a:schemeClr val="tx1">
                    <a:tint val="75000"/>
                  </a:schemeClr>
                </a:solidFill>
              </a:defRPr>
            </a:lvl8pPr>
            <a:lvl9pPr marL="2332452" indent="0">
              <a:buNone/>
              <a:defRPr sz="893">
                <a:solidFill>
                  <a:schemeClr val="tx1">
                    <a:tint val="75000"/>
                  </a:schemeClr>
                </a:solidFill>
              </a:defRPr>
            </a:lvl9pPr>
          </a:lstStyle>
          <a:p>
            <a:pPr lvl="0"/>
            <a:r>
              <a:rPr lang="en-US" err="1"/>
              <a:t>Subheader</a:t>
            </a:r>
            <a:endParaRPr lang="en-US"/>
          </a:p>
        </p:txBody>
      </p:sp>
    </p:spTree>
    <p:extLst>
      <p:ext uri="{BB962C8B-B14F-4D97-AF65-F5344CB8AC3E}">
        <p14:creationId xmlns:p14="http://schemas.microsoft.com/office/powerpoint/2010/main" val="5460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4" y="2142069"/>
            <a:ext cx="3420282"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3979307" y="2143722"/>
            <a:ext cx="3417427" cy="463140"/>
          </a:xfrm>
        </p:spPr>
        <p:txBody>
          <a:bodyPr/>
          <a:lstStyle>
            <a:lvl1pPr>
              <a:defRPr>
                <a:solidFill>
                  <a:srgbClr val="737373"/>
                </a:solidFill>
              </a:defRPr>
            </a:lvl1pPr>
            <a:lvl2pPr>
              <a:defRPr>
                <a:solidFill>
                  <a:srgbClr val="737373"/>
                </a:solidFill>
              </a:defRPr>
            </a:lvl2pPr>
            <a:lvl3pPr>
              <a:defRPr>
                <a:solidFill>
                  <a:srgbClr val="737373"/>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49451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373823"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277841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518160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2332838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3">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p:txBody>
          <a:bodyPr/>
          <a:lstStyle>
            <a:lvl1pPr>
              <a:defRPr>
                <a:solidFill>
                  <a:srgbClr val="666666"/>
                </a:solidFill>
              </a:defRPr>
            </a:lvl1pPr>
          </a:lstStyle>
          <a:p>
            <a:r>
              <a:rPr lang="en-US"/>
              <a:t>[Blank]</a:t>
            </a:r>
          </a:p>
        </p:txBody>
      </p:sp>
    </p:spTree>
    <p:extLst>
      <p:ext uri="{BB962C8B-B14F-4D97-AF65-F5344CB8AC3E}">
        <p14:creationId xmlns:p14="http://schemas.microsoft.com/office/powerpoint/2010/main" val="18824783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75" y="4812924"/>
            <a:ext cx="5829300" cy="370871"/>
          </a:xfrm>
          <a:noFill/>
        </p:spPr>
        <p:txBody>
          <a:bodyPr lIns="0" tIns="0" rIns="0" bIns="0" anchor="b" anchorCtr="0">
            <a:spAutoFit/>
          </a:bodyPr>
          <a:lstStyle>
            <a:lvl1pPr algn="l" defTabSz="594631" rtl="0" eaLnBrk="1" latinLnBrk="0" hangingPunct="1">
              <a:lnSpc>
                <a:spcPct val="90000"/>
              </a:lnSpc>
              <a:spcBef>
                <a:spcPct val="0"/>
              </a:spcBef>
              <a:buNone/>
              <a:defRPr lang="en-US" sz="2678" b="0" kern="1200" cap="none" spc="-32" baseline="0" dirty="0">
                <a:ln w="3175">
                  <a:noFill/>
                </a:ln>
                <a:solidFill>
                  <a:srgbClr val="737373"/>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373075" y="5833403"/>
            <a:ext cx="5829300" cy="156966"/>
          </a:xfrm>
          <a:noFill/>
        </p:spPr>
        <p:txBody>
          <a:bodyPr lIns="0" tIns="0" rIns="0" bIns="0">
            <a:spAutoFit/>
          </a:bodyPr>
          <a:lstStyle>
            <a:lvl1pPr marL="0" indent="0">
              <a:spcBef>
                <a:spcPts val="0"/>
              </a:spcBef>
              <a:spcAft>
                <a:spcPts val="0"/>
              </a:spcAft>
              <a:buFont typeface="Arial" panose="020B0604020202020204" pitchFamily="34" charset="0"/>
              <a:buNone/>
              <a:defRPr sz="1020" spc="0" baseline="0">
                <a:solidFill>
                  <a:srgbClr val="737373"/>
                </a:solidFill>
                <a:latin typeface="+mn-lt"/>
              </a:defRPr>
            </a:lvl1pPr>
          </a:lstStyle>
          <a:p>
            <a:pPr lvl="0"/>
            <a:r>
              <a:rPr lang="en-US"/>
              <a:t>Subhead</a:t>
            </a:r>
          </a:p>
        </p:txBody>
      </p:sp>
      <p:pic>
        <p:nvPicPr>
          <p:cNvPr id="4" name="Picture 3" descr="A picture containing drawing&#10;&#10;Description automatically generated">
            <a:extLst>
              <a:ext uri="{FF2B5EF4-FFF2-40B4-BE49-F238E27FC236}">
                <a16:creationId xmlns:a16="http://schemas.microsoft.com/office/drawing/2014/main" id="{1D007297-131D-4CFC-8026-47269578A2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3125020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85118" y="7189896"/>
            <a:ext cx="2550983" cy="374974"/>
          </a:xfrm>
        </p:spPr>
        <p:txBody>
          <a:bodyPr wrap="square">
            <a:spAutoFit/>
          </a:bodyPr>
          <a:lstStyle>
            <a:lvl1pPr>
              <a:defRPr sz="2041">
                <a:latin typeface="Segoe UI Semilight" panose="020B0402040204020203" pitchFamily="34" charset="0"/>
                <a:cs typeface="Segoe UI Semilight" panose="020B0402040204020203" pitchFamily="34" charset="0"/>
              </a:defRPr>
            </a:lvl1pPr>
          </a:lstStyle>
          <a:p>
            <a:r>
              <a:rPr lang="en-GB"/>
              <a:t>Title page</a:t>
            </a:r>
          </a:p>
        </p:txBody>
      </p:sp>
      <p:pic>
        <p:nvPicPr>
          <p:cNvPr id="4" name="Picture 3">
            <a:extLst>
              <a:ext uri="{FF2B5EF4-FFF2-40B4-BE49-F238E27FC236}">
                <a16:creationId xmlns:a16="http://schemas.microsoft.com/office/drawing/2014/main" id="{DFB48EE9-A137-4719-96C6-3639155A5B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503" y="473310"/>
            <a:ext cx="6780265" cy="8772176"/>
          </a:xfrm>
          <a:prstGeom prst="rect">
            <a:avLst/>
          </a:prstGeom>
        </p:spPr>
      </p:pic>
    </p:spTree>
    <p:extLst>
      <p:ext uri="{BB962C8B-B14F-4D97-AF65-F5344CB8AC3E}">
        <p14:creationId xmlns:p14="http://schemas.microsoft.com/office/powerpoint/2010/main" val="157011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6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Divider_Gray">
    <p:spTree>
      <p:nvGrpSpPr>
        <p:cNvPr id="1" name=""/>
        <p:cNvGrpSpPr/>
        <p:nvPr/>
      </p:nvGrpSpPr>
      <p:grpSpPr>
        <a:xfrm>
          <a:off x="0" y="0"/>
          <a:ext cx="0" cy="0"/>
          <a:chOff x="0" y="0"/>
          <a:chExt cx="0" cy="0"/>
        </a:xfrm>
      </p:grpSpPr>
      <p:sp>
        <p:nvSpPr>
          <p:cNvPr id="17" name="Text Placeholder 2"/>
          <p:cNvSpPr>
            <a:spLocks noGrp="1"/>
          </p:cNvSpPr>
          <p:nvPr>
            <p:ph type="body" sz="quarter" idx="10" hasCustomPrompt="1"/>
          </p:nvPr>
        </p:nvSpPr>
        <p:spPr>
          <a:xfrm>
            <a:off x="790556" y="4697006"/>
            <a:ext cx="1293300" cy="955967"/>
          </a:xfrm>
        </p:spPr>
        <p:txBody>
          <a:bodyPr wrap="square" numCol="1">
            <a:spAutoFit/>
          </a:bodyPr>
          <a:lstStyle>
            <a:lvl1pPr marL="0" indent="0">
              <a:buNone/>
              <a:defRPr sz="5612">
                <a:latin typeface="+mj-lt"/>
              </a:defRPr>
            </a:lvl1pPr>
          </a:lstStyle>
          <a:p>
            <a:r>
              <a:rPr lang="en-GB">
                <a:solidFill>
                  <a:srgbClr val="737373"/>
                </a:solidFill>
                <a:latin typeface="+mj-lt"/>
              </a:rPr>
              <a:t>18%</a:t>
            </a:r>
          </a:p>
        </p:txBody>
      </p:sp>
      <p:sp>
        <p:nvSpPr>
          <p:cNvPr id="18" name="Text Placeholder 2"/>
          <p:cNvSpPr>
            <a:spLocks noGrp="1"/>
          </p:cNvSpPr>
          <p:nvPr>
            <p:ph type="body" sz="quarter" idx="11" hasCustomPrompt="1"/>
          </p:nvPr>
        </p:nvSpPr>
        <p:spPr>
          <a:xfrm>
            <a:off x="2526602" y="4696902"/>
            <a:ext cx="1150790" cy="955967"/>
          </a:xfrm>
        </p:spPr>
        <p:txBody>
          <a:bodyPr wrap="square" numCol="1">
            <a:spAutoFit/>
          </a:bodyPr>
          <a:lstStyle>
            <a:lvl1pPr marL="0" indent="0">
              <a:buNone/>
              <a:defRPr sz="5612">
                <a:latin typeface="+mj-lt"/>
              </a:defRPr>
            </a:lvl1pPr>
          </a:lstStyle>
          <a:p>
            <a:r>
              <a:rPr lang="en-GB">
                <a:solidFill>
                  <a:srgbClr val="737373"/>
                </a:solidFill>
                <a:latin typeface="+mj-lt"/>
              </a:rPr>
              <a:t>4%</a:t>
            </a:r>
          </a:p>
        </p:txBody>
      </p:sp>
      <p:sp>
        <p:nvSpPr>
          <p:cNvPr id="19" name="Text Placeholder 2"/>
          <p:cNvSpPr>
            <a:spLocks noGrp="1"/>
          </p:cNvSpPr>
          <p:nvPr>
            <p:ph type="body" sz="quarter" idx="12" hasCustomPrompt="1"/>
          </p:nvPr>
        </p:nvSpPr>
        <p:spPr>
          <a:xfrm>
            <a:off x="4128709" y="4696902"/>
            <a:ext cx="1273590" cy="955967"/>
          </a:xfrm>
        </p:spPr>
        <p:txBody>
          <a:bodyPr wrap="square" numCol="1">
            <a:spAutoFit/>
          </a:bodyPr>
          <a:lstStyle>
            <a:lvl1pPr marL="0" indent="0">
              <a:buNone/>
              <a:defRPr sz="5612">
                <a:latin typeface="+mj-lt"/>
              </a:defRPr>
            </a:lvl1pPr>
          </a:lstStyle>
          <a:p>
            <a:r>
              <a:rPr lang="en-GB">
                <a:solidFill>
                  <a:srgbClr val="737373"/>
                </a:solidFill>
                <a:latin typeface="+mj-lt"/>
              </a:rPr>
              <a:t>9%</a:t>
            </a:r>
          </a:p>
        </p:txBody>
      </p:sp>
      <p:sp>
        <p:nvSpPr>
          <p:cNvPr id="20" name="Text Placeholder 2"/>
          <p:cNvSpPr>
            <a:spLocks noGrp="1"/>
          </p:cNvSpPr>
          <p:nvPr>
            <p:ph type="body" sz="quarter" idx="13" hasCustomPrompt="1"/>
          </p:nvPr>
        </p:nvSpPr>
        <p:spPr>
          <a:xfrm>
            <a:off x="5853617" y="4696902"/>
            <a:ext cx="1506994" cy="955967"/>
          </a:xfrm>
        </p:spPr>
        <p:txBody>
          <a:bodyPr wrap="square" numCol="1">
            <a:spAutoFit/>
          </a:bodyPr>
          <a:lstStyle>
            <a:lvl1pPr marL="0" indent="0" algn="l">
              <a:buNone/>
              <a:defRPr sz="5612">
                <a:latin typeface="+mj-lt"/>
              </a:defRPr>
            </a:lvl1pPr>
          </a:lstStyle>
          <a:p>
            <a:r>
              <a:rPr lang="en-GB">
                <a:solidFill>
                  <a:srgbClr val="737373"/>
                </a:solidFill>
                <a:latin typeface="+mj-lt"/>
              </a:rPr>
              <a:t>33%</a:t>
            </a:r>
          </a:p>
        </p:txBody>
      </p:sp>
      <p:sp>
        <p:nvSpPr>
          <p:cNvPr id="21" name="Text Placeholder 2"/>
          <p:cNvSpPr>
            <a:spLocks noGrp="1"/>
          </p:cNvSpPr>
          <p:nvPr>
            <p:ph type="body" sz="quarter" idx="14" hasCustomPrompt="1"/>
          </p:nvPr>
        </p:nvSpPr>
        <p:spPr>
          <a:xfrm>
            <a:off x="848960" y="6740857"/>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14" name="Text Placeholder 2"/>
          <p:cNvSpPr>
            <a:spLocks noGrp="1"/>
          </p:cNvSpPr>
          <p:nvPr>
            <p:ph type="body" sz="quarter" idx="15" hasCustomPrompt="1"/>
          </p:nvPr>
        </p:nvSpPr>
        <p:spPr>
          <a:xfrm>
            <a:off x="2557850"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2" name="Text Placeholder 2"/>
          <p:cNvSpPr>
            <a:spLocks noGrp="1"/>
          </p:cNvSpPr>
          <p:nvPr>
            <p:ph type="body" sz="quarter" idx="16" hasCustomPrompt="1"/>
          </p:nvPr>
        </p:nvSpPr>
        <p:spPr>
          <a:xfrm>
            <a:off x="4151386"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3" name="Text Placeholder 2"/>
          <p:cNvSpPr>
            <a:spLocks noGrp="1"/>
          </p:cNvSpPr>
          <p:nvPr>
            <p:ph type="body" sz="quarter" idx="17" hasCustomPrompt="1"/>
          </p:nvPr>
        </p:nvSpPr>
        <p:spPr>
          <a:xfrm>
            <a:off x="5876293"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4" name="Text Placeholder 2"/>
          <p:cNvSpPr>
            <a:spLocks noGrp="1"/>
          </p:cNvSpPr>
          <p:nvPr>
            <p:ph type="body" sz="quarter" idx="18" hasCustomPrompt="1"/>
          </p:nvPr>
        </p:nvSpPr>
        <p:spPr>
          <a:xfrm>
            <a:off x="1528017" y="3044183"/>
            <a:ext cx="4722166" cy="229743"/>
          </a:xfrm>
        </p:spPr>
        <p:txBody>
          <a:bodyPr wrap="square" numCol="1">
            <a:spAutoFit/>
          </a:bodyPr>
          <a:lstStyle>
            <a:lvl1pPr marL="0" indent="0" algn="ctr" defTabSz="571625">
              <a:buNone/>
              <a:defRPr sz="893"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a:t>
            </a:r>
            <a:r>
              <a:rPr lang="en-GB" err="1">
                <a:solidFill>
                  <a:srgbClr val="737373"/>
                </a:solidFill>
                <a:latin typeface="+mj-lt"/>
              </a:rPr>
              <a:t>proident</a:t>
            </a:r>
            <a:r>
              <a:rPr lang="en-GB">
                <a:solidFill>
                  <a:srgbClr val="737373"/>
                </a:solidFill>
                <a:latin typeface="+mj-lt"/>
              </a:rPr>
              <a:t>, </a:t>
            </a:r>
            <a:r>
              <a:rPr lang="en-GB" err="1">
                <a:solidFill>
                  <a:srgbClr val="737373"/>
                </a:solidFill>
                <a:latin typeface="+mj-lt"/>
              </a:rPr>
              <a:t>sunt</a:t>
            </a:r>
            <a:r>
              <a:rPr lang="en-GB">
                <a:solidFill>
                  <a:srgbClr val="737373"/>
                </a:solidFill>
                <a:latin typeface="+mj-lt"/>
              </a:rPr>
              <a:t> in culpa qui </a:t>
            </a:r>
            <a:r>
              <a:rPr lang="en-GB" err="1">
                <a:solidFill>
                  <a:srgbClr val="737373"/>
                </a:solidFill>
                <a:latin typeface="+mj-lt"/>
              </a:rPr>
              <a:t>officia</a:t>
            </a:r>
            <a:r>
              <a:rPr lang="en-GB">
                <a:solidFill>
                  <a:srgbClr val="737373"/>
                </a:solidFill>
                <a:latin typeface="+mj-lt"/>
              </a:rPr>
              <a:t> </a:t>
            </a:r>
            <a:r>
              <a:rPr lang="en-GB" err="1">
                <a:solidFill>
                  <a:srgbClr val="737373"/>
                </a:solidFill>
                <a:latin typeface="+mj-lt"/>
              </a:rPr>
              <a:t>deserunt</a:t>
            </a:r>
            <a:endParaRPr lang="en-GB" sz="893" kern="0">
              <a:solidFill>
                <a:srgbClr val="737373"/>
              </a:solidFill>
              <a:latin typeface="+mj-lt"/>
            </a:endParaRPr>
          </a:p>
        </p:txBody>
      </p:sp>
      <p:sp>
        <p:nvSpPr>
          <p:cNvPr id="27" name="Text Placeholder 2"/>
          <p:cNvSpPr>
            <a:spLocks noGrp="1"/>
          </p:cNvSpPr>
          <p:nvPr>
            <p:ph type="body" sz="quarter" idx="19" hasCustomPrompt="1"/>
          </p:nvPr>
        </p:nvSpPr>
        <p:spPr>
          <a:xfrm>
            <a:off x="187274" y="2106062"/>
            <a:ext cx="7397851" cy="406393"/>
          </a:xfrm>
        </p:spPr>
        <p:txBody>
          <a:bodyPr wrap="square" numCol="1">
            <a:spAutoFit/>
          </a:bodyPr>
          <a:lstStyle>
            <a:lvl1pPr marL="0" indent="0" algn="ctr" defTabSz="571625">
              <a:buNone/>
              <a:defRPr sz="2041"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provident.</a:t>
            </a:r>
            <a:endParaRPr lang="en-GB" sz="893" kern="0">
              <a:solidFill>
                <a:srgbClr val="737373"/>
              </a:solidFill>
              <a:latin typeface="+mj-lt"/>
            </a:endParaRPr>
          </a:p>
        </p:txBody>
      </p:sp>
      <p:sp>
        <p:nvSpPr>
          <p:cNvPr id="28" name="Text Placeholder 2"/>
          <p:cNvSpPr>
            <a:spLocks noGrp="1"/>
          </p:cNvSpPr>
          <p:nvPr>
            <p:ph type="body" sz="quarter" idx="20" hasCustomPrompt="1"/>
          </p:nvPr>
        </p:nvSpPr>
        <p:spPr>
          <a:xfrm>
            <a:off x="1304072" y="9078553"/>
            <a:ext cx="5164255" cy="216021"/>
          </a:xfrm>
        </p:spPr>
        <p:txBody>
          <a:bodyPr wrap="square" numCol="1">
            <a:spAutoFit/>
          </a:bodyPr>
          <a:lstStyle>
            <a:lvl1pPr marL="0" indent="0" algn="ctr" defTabSz="571625">
              <a:lnSpc>
                <a:spcPct val="90000"/>
              </a:lnSpc>
              <a:buNone/>
              <a:defRPr sz="670" b="0" i="0">
                <a:latin typeface="+mj-lt"/>
              </a:defRPr>
            </a:lvl1pPr>
          </a:lstStyle>
          <a:p>
            <a:pPr algn="ctr" defTabSz="896386">
              <a:lnSpc>
                <a:spcPct val="90000"/>
              </a:lnSpc>
            </a:pPr>
            <a:r>
              <a:rPr lang="en-GB" sz="893" kern="0">
                <a:solidFill>
                  <a:srgbClr val="737373"/>
                </a:solidFill>
              </a:rPr>
              <a:t>Source: Lorem ipsum </a:t>
            </a:r>
            <a:r>
              <a:rPr lang="en-GB" sz="893" kern="0" err="1">
                <a:solidFill>
                  <a:srgbClr val="737373"/>
                </a:solidFill>
              </a:rPr>
              <a:t>dolor</a:t>
            </a:r>
            <a:r>
              <a:rPr lang="en-GB" sz="893" kern="0">
                <a:solidFill>
                  <a:srgbClr val="737373"/>
                </a:solidFill>
              </a:rPr>
              <a:t> sit </a:t>
            </a:r>
            <a:r>
              <a:rPr lang="en-GB" sz="893" kern="0" err="1">
                <a:solidFill>
                  <a:srgbClr val="737373"/>
                </a:solidFill>
              </a:rPr>
              <a:t>amet</a:t>
            </a:r>
            <a:r>
              <a:rPr lang="en-GB" sz="893" kern="0">
                <a:solidFill>
                  <a:srgbClr val="737373"/>
                </a:solidFill>
              </a:rPr>
              <a:t>, </a:t>
            </a:r>
            <a:r>
              <a:rPr lang="en-GB" sz="893" kern="0" err="1">
                <a:solidFill>
                  <a:srgbClr val="737373"/>
                </a:solidFill>
              </a:rPr>
              <a:t>consectetur</a:t>
            </a:r>
            <a:r>
              <a:rPr lang="en-GB" sz="893" kern="0">
                <a:solidFill>
                  <a:srgbClr val="737373"/>
                </a:solidFill>
              </a:rPr>
              <a:t> </a:t>
            </a:r>
            <a:r>
              <a:rPr lang="en-GB" sz="893" kern="0" err="1">
                <a:solidFill>
                  <a:srgbClr val="737373"/>
                </a:solidFill>
              </a:rPr>
              <a:t>adipiscing</a:t>
            </a:r>
            <a:r>
              <a:rPr lang="en-GB" sz="893" kern="0">
                <a:solidFill>
                  <a:srgbClr val="737373"/>
                </a:solidFill>
              </a:rPr>
              <a:t> </a:t>
            </a:r>
            <a:r>
              <a:rPr lang="en-GB" sz="893" kern="0" err="1">
                <a:solidFill>
                  <a:srgbClr val="737373"/>
                </a:solidFill>
              </a:rPr>
              <a:t>elit</a:t>
            </a:r>
            <a:r>
              <a:rPr lang="en-GB" sz="893" kern="0">
                <a:solidFill>
                  <a:srgbClr val="737373"/>
                </a:solidFill>
              </a:rPr>
              <a:t>, </a:t>
            </a:r>
            <a:r>
              <a:rPr lang="en-GB" sz="893" kern="0" err="1">
                <a:solidFill>
                  <a:srgbClr val="737373"/>
                </a:solidFill>
              </a:rPr>
              <a:t>sed</a:t>
            </a:r>
            <a:r>
              <a:rPr lang="en-GB" sz="893" kern="0">
                <a:solidFill>
                  <a:srgbClr val="737373"/>
                </a:solidFill>
              </a:rPr>
              <a:t> do </a:t>
            </a:r>
            <a:r>
              <a:rPr lang="en-GB" sz="893" kern="0" err="1">
                <a:solidFill>
                  <a:srgbClr val="737373"/>
                </a:solidFill>
              </a:rPr>
              <a:t>eiusmod</a:t>
            </a:r>
            <a:r>
              <a:rPr lang="en-GB" sz="893" kern="0">
                <a:solidFill>
                  <a:srgbClr val="737373"/>
                </a:solidFill>
              </a:rPr>
              <a:t> </a:t>
            </a:r>
            <a:r>
              <a:rPr lang="en-GB" sz="893" kern="0" err="1">
                <a:solidFill>
                  <a:srgbClr val="737373"/>
                </a:solidFill>
              </a:rPr>
              <a:t>tempor</a:t>
            </a:r>
            <a:endParaRPr lang="en-GB" sz="893" kern="0">
              <a:solidFill>
                <a:srgbClr val="737373"/>
              </a:solidFill>
            </a:endParaRPr>
          </a:p>
        </p:txBody>
      </p:sp>
    </p:spTree>
    <p:extLst>
      <p:ext uri="{BB962C8B-B14F-4D97-AF65-F5344CB8AC3E}">
        <p14:creationId xmlns:p14="http://schemas.microsoft.com/office/powerpoint/2010/main" val="215015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20.png"/><Relationship Id="rId5" Type="http://schemas.openxmlformats.org/officeDocument/2006/relationships/slideLayout" Target="../slideLayouts/slideLayout60.xml"/><Relationship Id="rId10" Type="http://schemas.openxmlformats.org/officeDocument/2006/relationships/image" Target="../media/image19.png"/><Relationship Id="rId4" Type="http://schemas.openxmlformats.org/officeDocument/2006/relationships/slideLayout" Target="../slideLayouts/slideLayout5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2356" y="576682"/>
            <a:ext cx="7107768" cy="818083"/>
          </a:xfrm>
          <a:prstGeom prst="rect">
            <a:avLst/>
          </a:prstGeom>
        </p:spPr>
        <p:txBody>
          <a:bodyPr vert="horz" wrap="square"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332356" y="1743456"/>
            <a:ext cx="7107768" cy="737616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3143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3113" rtl="0" eaLnBrk="1" latinLnBrk="0" hangingPunct="1">
        <a:lnSpc>
          <a:spcPct val="90000"/>
        </a:lnSpc>
        <a:spcBef>
          <a:spcPct val="0"/>
        </a:spcBef>
        <a:buNone/>
        <a:defRPr sz="2551" kern="1200" spc="-64" baseline="0">
          <a:solidFill>
            <a:srgbClr val="737373">
              <a:alpha val="99000"/>
            </a:srgbClr>
          </a:solidFill>
          <a:latin typeface="+mj-lt"/>
          <a:ea typeface="+mj-ea"/>
          <a:cs typeface="+mj-cs"/>
        </a:defRPr>
      </a:lvl1pPr>
    </p:titleStyle>
    <p:bodyStyle>
      <a:lvl1pPr marL="146791" indent="-146791" algn="l" defTabSz="583113" rtl="0" eaLnBrk="1" latinLnBrk="0" hangingPunct="1">
        <a:spcBef>
          <a:spcPts val="0"/>
        </a:spcBef>
        <a:spcAft>
          <a:spcPts val="383"/>
        </a:spcAft>
        <a:buSzPct val="90000"/>
        <a:buFont typeface="Wingdings" pitchFamily="2" charset="2"/>
        <a:buChar char=""/>
        <a:defRPr sz="1530" kern="1200">
          <a:solidFill>
            <a:srgbClr val="737373">
              <a:alpha val="99000"/>
            </a:srgbClr>
          </a:solidFill>
          <a:latin typeface="+mn-lt"/>
          <a:ea typeface="+mn-ea"/>
          <a:cs typeface="+mn-cs"/>
        </a:defRPr>
      </a:lvl1pPr>
      <a:lvl2pPr marL="257137" indent="-110346" algn="l" defTabSz="583113" rtl="0" eaLnBrk="1" latinLnBrk="0" hangingPunct="1">
        <a:spcBef>
          <a:spcPts val="0"/>
        </a:spcBef>
        <a:spcAft>
          <a:spcPts val="765"/>
        </a:spcAft>
        <a:buSzPct val="90000"/>
        <a:buFont typeface="Wingdings" pitchFamily="2" charset="2"/>
        <a:buChar char=""/>
        <a:defRPr sz="1148" kern="1200">
          <a:solidFill>
            <a:srgbClr val="737373">
              <a:alpha val="99000"/>
            </a:srgbClr>
          </a:solidFill>
          <a:latin typeface="+mn-lt"/>
          <a:ea typeface="+mn-ea"/>
          <a:cs typeface="+mn-cs"/>
        </a:defRPr>
      </a:lvl2pPr>
      <a:lvl3pPr marL="362421" indent="-105284" algn="l" defTabSz="583113" rtl="0" eaLnBrk="1" latinLnBrk="0" hangingPunct="1">
        <a:spcBef>
          <a:spcPts val="0"/>
        </a:spcBef>
        <a:spcAft>
          <a:spcPts val="765"/>
        </a:spcAft>
        <a:buSzPct val="90000"/>
        <a:buFont typeface="Wingdings" pitchFamily="2" charset="2"/>
        <a:buChar char=""/>
        <a:defRPr sz="1020" kern="1200">
          <a:solidFill>
            <a:srgbClr val="737373">
              <a:alpha val="99000"/>
            </a:srgbClr>
          </a:solidFill>
          <a:latin typeface="+mn-lt"/>
          <a:ea typeface="+mn-ea"/>
          <a:cs typeface="+mn-cs"/>
        </a:defRPr>
      </a:lvl3pPr>
      <a:lvl4pPr marL="472767"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4pPr>
      <a:lvl5pPr marL="583113"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5pPr>
      <a:lvl6pPr marL="160356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895117"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186673"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47823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83113" rtl="0" eaLnBrk="1" latinLnBrk="0" hangingPunct="1">
        <a:defRPr sz="1148" kern="1200">
          <a:solidFill>
            <a:schemeClr val="tx1"/>
          </a:solidFill>
          <a:latin typeface="+mn-lt"/>
          <a:ea typeface="+mn-ea"/>
          <a:cs typeface="+mn-cs"/>
        </a:defRPr>
      </a:lvl1pPr>
      <a:lvl2pPr marL="291556" algn="l" defTabSz="583113" rtl="0" eaLnBrk="1" latinLnBrk="0" hangingPunct="1">
        <a:defRPr sz="1148" kern="1200">
          <a:solidFill>
            <a:schemeClr val="tx1"/>
          </a:solidFill>
          <a:latin typeface="+mn-lt"/>
          <a:ea typeface="+mn-ea"/>
          <a:cs typeface="+mn-cs"/>
        </a:defRPr>
      </a:lvl2pPr>
      <a:lvl3pPr marL="583113" algn="l" defTabSz="583113" rtl="0" eaLnBrk="1" latinLnBrk="0" hangingPunct="1">
        <a:defRPr sz="1148" kern="1200">
          <a:solidFill>
            <a:schemeClr val="tx1"/>
          </a:solidFill>
          <a:latin typeface="+mn-lt"/>
          <a:ea typeface="+mn-ea"/>
          <a:cs typeface="+mn-cs"/>
        </a:defRPr>
      </a:lvl3pPr>
      <a:lvl4pPr marL="874669" algn="l" defTabSz="583113" rtl="0" eaLnBrk="1" latinLnBrk="0" hangingPunct="1">
        <a:defRPr sz="1148" kern="1200">
          <a:solidFill>
            <a:schemeClr val="tx1"/>
          </a:solidFill>
          <a:latin typeface="+mn-lt"/>
          <a:ea typeface="+mn-ea"/>
          <a:cs typeface="+mn-cs"/>
        </a:defRPr>
      </a:lvl4pPr>
      <a:lvl5pPr marL="1166226" algn="l" defTabSz="583113" rtl="0" eaLnBrk="1" latinLnBrk="0" hangingPunct="1">
        <a:defRPr sz="1148" kern="1200">
          <a:solidFill>
            <a:schemeClr val="tx1"/>
          </a:solidFill>
          <a:latin typeface="+mn-lt"/>
          <a:ea typeface="+mn-ea"/>
          <a:cs typeface="+mn-cs"/>
        </a:defRPr>
      </a:lvl5pPr>
      <a:lvl6pPr marL="1457782" algn="l" defTabSz="583113" rtl="0" eaLnBrk="1" latinLnBrk="0" hangingPunct="1">
        <a:defRPr sz="1148" kern="1200">
          <a:solidFill>
            <a:schemeClr val="tx1"/>
          </a:solidFill>
          <a:latin typeface="+mn-lt"/>
          <a:ea typeface="+mn-ea"/>
          <a:cs typeface="+mn-cs"/>
        </a:defRPr>
      </a:lvl6pPr>
      <a:lvl7pPr marL="1749339" algn="l" defTabSz="583113" rtl="0" eaLnBrk="1" latinLnBrk="0" hangingPunct="1">
        <a:defRPr sz="1148" kern="1200">
          <a:solidFill>
            <a:schemeClr val="tx1"/>
          </a:solidFill>
          <a:latin typeface="+mn-lt"/>
          <a:ea typeface="+mn-ea"/>
          <a:cs typeface="+mn-cs"/>
        </a:defRPr>
      </a:lvl7pPr>
      <a:lvl8pPr marL="2040895" algn="l" defTabSz="583113" rtl="0" eaLnBrk="1" latinLnBrk="0" hangingPunct="1">
        <a:defRPr sz="1148" kern="1200">
          <a:solidFill>
            <a:schemeClr val="tx1"/>
          </a:solidFill>
          <a:latin typeface="+mn-lt"/>
          <a:ea typeface="+mn-ea"/>
          <a:cs typeface="+mn-cs"/>
        </a:defRPr>
      </a:lvl8pPr>
      <a:lvl9pPr marL="2332452" algn="l" defTabSz="583113" rtl="0" eaLnBrk="1" latinLnBrk="0" hangingPunct="1">
        <a:defRPr sz="114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58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201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1846" y="639208"/>
            <a:ext cx="7226725" cy="1091221"/>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278792" y="2737702"/>
            <a:ext cx="7226725" cy="8136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76826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p:fade/>
  </p:transition>
  <p:txStyles>
    <p:titleStyle>
      <a:lvl1pPr algn="l" defTabSz="582917" rtl="0" eaLnBrk="1" latinLnBrk="0" hangingPunct="1">
        <a:lnSpc>
          <a:spcPct val="90000"/>
        </a:lnSpc>
        <a:spcBef>
          <a:spcPct val="0"/>
        </a:spcBef>
        <a:buNone/>
        <a:defRPr lang="en-US" sz="2000" b="0" kern="1200" cap="none" spc="-94" baseline="0" dirty="0" smtClean="0">
          <a:ln w="3175">
            <a:noFill/>
          </a:ln>
          <a:solidFill>
            <a:srgbClr val="000000"/>
          </a:solidFill>
          <a:effectLst/>
          <a:latin typeface="+mj-lt"/>
          <a:ea typeface="+mn-ea"/>
          <a:cs typeface="Segoe UI" pitchFamily="34" charset="0"/>
        </a:defRPr>
      </a:lvl1pPr>
    </p:titleStyle>
    <p:bodyStyle>
      <a:lvl1pPr marL="0"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625" kern="1200" spc="0" baseline="0">
          <a:solidFill>
            <a:srgbClr val="000000"/>
          </a:solidFill>
          <a:latin typeface="+mn-lt"/>
          <a:ea typeface="+mn-ea"/>
          <a:cs typeface="+mn-cs"/>
        </a:defRPr>
      </a:lvl1pPr>
      <a:lvl2pPr marL="14286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250" kern="1200" spc="0" baseline="0">
          <a:solidFill>
            <a:srgbClr val="000000"/>
          </a:solidFill>
          <a:latin typeface="+mn-lt"/>
          <a:ea typeface="+mn-ea"/>
          <a:cs typeface="+mn-cs"/>
        </a:defRPr>
      </a:lvl2pPr>
      <a:lvl3pPr marL="285727"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3pPr>
      <a:lvl4pPr marL="428591"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4pPr>
      <a:lvl5pPr marL="57145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1603022"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6pPr>
      <a:lvl7pPr marL="1894480"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7pPr>
      <a:lvl8pPr marL="2185939"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8pPr>
      <a:lvl9pPr marL="2477398"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9pPr>
    </p:bodyStyle>
    <p:otherStyle>
      <a:defPPr>
        <a:defRPr lang="en-US"/>
      </a:defPPr>
      <a:lvl1pPr marL="0" algn="l" defTabSz="582917" rtl="0" eaLnBrk="1" latinLnBrk="0" hangingPunct="1">
        <a:defRPr sz="1125" kern="1200">
          <a:solidFill>
            <a:schemeClr val="tx1"/>
          </a:solidFill>
          <a:latin typeface="+mn-lt"/>
          <a:ea typeface="+mn-ea"/>
          <a:cs typeface="+mn-cs"/>
        </a:defRPr>
      </a:lvl1pPr>
      <a:lvl2pPr marL="291458" algn="l" defTabSz="582917" rtl="0" eaLnBrk="1" latinLnBrk="0" hangingPunct="1">
        <a:defRPr sz="1125" kern="1200">
          <a:solidFill>
            <a:schemeClr val="tx1"/>
          </a:solidFill>
          <a:latin typeface="+mn-lt"/>
          <a:ea typeface="+mn-ea"/>
          <a:cs typeface="+mn-cs"/>
        </a:defRPr>
      </a:lvl2pPr>
      <a:lvl3pPr marL="582917" algn="l" defTabSz="582917" rtl="0" eaLnBrk="1" latinLnBrk="0" hangingPunct="1">
        <a:defRPr sz="1125" kern="1200">
          <a:solidFill>
            <a:schemeClr val="tx1"/>
          </a:solidFill>
          <a:latin typeface="+mn-lt"/>
          <a:ea typeface="+mn-ea"/>
          <a:cs typeface="+mn-cs"/>
        </a:defRPr>
      </a:lvl3pPr>
      <a:lvl4pPr marL="874375" algn="l" defTabSz="582917" rtl="0" eaLnBrk="1" latinLnBrk="0" hangingPunct="1">
        <a:defRPr sz="1125" kern="1200">
          <a:solidFill>
            <a:schemeClr val="tx1"/>
          </a:solidFill>
          <a:latin typeface="+mn-lt"/>
          <a:ea typeface="+mn-ea"/>
          <a:cs typeface="+mn-cs"/>
        </a:defRPr>
      </a:lvl4pPr>
      <a:lvl5pPr marL="1165834" algn="l" defTabSz="582917" rtl="0" eaLnBrk="1" latinLnBrk="0" hangingPunct="1">
        <a:defRPr sz="1125" kern="1200">
          <a:solidFill>
            <a:schemeClr val="tx1"/>
          </a:solidFill>
          <a:latin typeface="+mn-lt"/>
          <a:ea typeface="+mn-ea"/>
          <a:cs typeface="+mn-cs"/>
        </a:defRPr>
      </a:lvl5pPr>
      <a:lvl6pPr marL="1457292" algn="l" defTabSz="582917" rtl="0" eaLnBrk="1" latinLnBrk="0" hangingPunct="1">
        <a:defRPr sz="1125" kern="1200">
          <a:solidFill>
            <a:schemeClr val="tx1"/>
          </a:solidFill>
          <a:latin typeface="+mn-lt"/>
          <a:ea typeface="+mn-ea"/>
          <a:cs typeface="+mn-cs"/>
        </a:defRPr>
      </a:lvl6pPr>
      <a:lvl7pPr marL="1748751" algn="l" defTabSz="582917" rtl="0" eaLnBrk="1" latinLnBrk="0" hangingPunct="1">
        <a:defRPr sz="1125" kern="1200">
          <a:solidFill>
            <a:schemeClr val="tx1"/>
          </a:solidFill>
          <a:latin typeface="+mn-lt"/>
          <a:ea typeface="+mn-ea"/>
          <a:cs typeface="+mn-cs"/>
        </a:defRPr>
      </a:lvl7pPr>
      <a:lvl8pPr marL="2040209" algn="l" defTabSz="582917" rtl="0" eaLnBrk="1" latinLnBrk="0" hangingPunct="1">
        <a:defRPr sz="1125" kern="1200">
          <a:solidFill>
            <a:schemeClr val="tx1"/>
          </a:solidFill>
          <a:latin typeface="+mn-lt"/>
          <a:ea typeface="+mn-ea"/>
          <a:cs typeface="+mn-cs"/>
        </a:defRPr>
      </a:lvl8pPr>
      <a:lvl9pPr marL="2331668" algn="l" defTabSz="582917" rtl="0" eaLnBrk="1" latinLnBrk="0" hangingPunct="1">
        <a:defRPr sz="112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75018" y="858319"/>
            <a:ext cx="6649289" cy="156966"/>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372428" y="2105406"/>
            <a:ext cx="6647021" cy="463140"/>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6AABAAC4-A25B-4937-8FB8-7D7BFB436E60}"/>
              </a:ext>
            </a:extLst>
          </p:cNvPr>
          <p:cNvGrpSpPr/>
          <p:nvPr/>
        </p:nvGrpSpPr>
        <p:grpSpPr>
          <a:xfrm>
            <a:off x="7775604" y="1239048"/>
            <a:ext cx="1906874" cy="8923665"/>
            <a:chOff x="12197026" y="844804"/>
            <a:chExt cx="2991175" cy="6084317"/>
          </a:xfrm>
        </p:grpSpPr>
        <p:pic>
          <p:nvPicPr>
            <p:cNvPr id="88" name="Picture 87">
              <a:extLst>
                <a:ext uri="{FF2B5EF4-FFF2-40B4-BE49-F238E27FC236}">
                  <a16:creationId xmlns:a16="http://schemas.microsoft.com/office/drawing/2014/main" id="{64E16A3B-CA6B-453E-A706-7DD780A5EFFB}"/>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a:stretch/>
          </p:blipFill>
          <p:spPr>
            <a:xfrm>
              <a:off x="12197026" y="844804"/>
              <a:ext cx="2991175" cy="3068319"/>
            </a:xfrm>
            <a:prstGeom prst="rect">
              <a:avLst/>
            </a:prstGeom>
          </p:spPr>
        </p:pic>
        <p:pic>
          <p:nvPicPr>
            <p:cNvPr id="90" name="Picture 89">
              <a:extLst>
                <a:ext uri="{FF2B5EF4-FFF2-40B4-BE49-F238E27FC236}">
                  <a16:creationId xmlns:a16="http://schemas.microsoft.com/office/drawing/2014/main" id="{EACCA886-DEB8-48B0-BFB3-1AE7B73B274A}"/>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a:stretch/>
          </p:blipFill>
          <p:spPr>
            <a:xfrm>
              <a:off x="12222426" y="3860802"/>
              <a:ext cx="2964937" cy="3068319"/>
            </a:xfrm>
            <a:prstGeom prst="rect">
              <a:avLst/>
            </a:prstGeom>
          </p:spPr>
        </p:pic>
      </p:grpSp>
    </p:spTree>
    <p:extLst>
      <p:ext uri="{BB962C8B-B14F-4D97-AF65-F5344CB8AC3E}">
        <p14:creationId xmlns:p14="http://schemas.microsoft.com/office/powerpoint/2010/main" val="259568890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ransition>
    <p:fade/>
  </p:transition>
  <p:txStyles>
    <p:titleStyle>
      <a:lvl1pPr algn="l" defTabSz="594631" rtl="0" eaLnBrk="1" latinLnBrk="0" hangingPunct="1">
        <a:lnSpc>
          <a:spcPct val="100000"/>
        </a:lnSpc>
        <a:spcBef>
          <a:spcPct val="0"/>
        </a:spcBef>
        <a:buNone/>
        <a:defRPr lang="en-US" sz="102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45734"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1pPr>
      <a:lvl2pPr marL="291469"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gradFill>
            <a:gsLst>
              <a:gs pos="1250">
                <a:schemeClr val="tx1"/>
              </a:gs>
              <a:gs pos="100000">
                <a:schemeClr val="tx1"/>
              </a:gs>
            </a:gsLst>
            <a:lin ang="5400000" scaled="0"/>
          </a:gradFill>
          <a:latin typeface="+mn-lt"/>
          <a:ea typeface="+mn-ea"/>
          <a:cs typeface="+mn-cs"/>
        </a:defRPr>
      </a:lvl2pPr>
      <a:lvl3pPr marL="418987" marR="0" indent="-127518"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65" kern="1200" spc="0" baseline="0">
          <a:gradFill>
            <a:gsLst>
              <a:gs pos="1250">
                <a:schemeClr val="tx1"/>
              </a:gs>
              <a:gs pos="100000">
                <a:schemeClr val="tx1"/>
              </a:gs>
            </a:gsLst>
            <a:lin ang="5400000" scaled="0"/>
          </a:gradFill>
          <a:latin typeface="+mn-lt"/>
          <a:ea typeface="+mn-ea"/>
          <a:cs typeface="+mn-cs"/>
        </a:defRPr>
      </a:lvl3pPr>
      <a:lvl4pPr marL="537396" marR="0" indent="-115373"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8" kern="1200" spc="0" baseline="0">
          <a:gradFill>
            <a:gsLst>
              <a:gs pos="1250">
                <a:schemeClr val="tx1"/>
              </a:gs>
              <a:gs pos="100000">
                <a:schemeClr val="tx1"/>
              </a:gs>
            </a:gsLst>
            <a:lin ang="5400000" scaled="0"/>
          </a:gradFill>
          <a:latin typeface="+mn-lt"/>
          <a:ea typeface="+mn-ea"/>
          <a:cs typeface="+mn-cs"/>
        </a:defRPr>
      </a:lvl4pPr>
      <a:lvl5pPr marL="652769" marR="0" indent="-107277"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510" kern="1200" spc="0" baseline="0">
          <a:gradFill>
            <a:gsLst>
              <a:gs pos="1250">
                <a:schemeClr val="tx1"/>
              </a:gs>
              <a:gs pos="100000">
                <a:schemeClr val="tx1"/>
              </a:gs>
            </a:gsLst>
            <a:lin ang="5400000" scaled="0"/>
          </a:gradFill>
          <a:latin typeface="+mn-lt"/>
          <a:ea typeface="+mn-ea"/>
          <a:cs typeface="+mn-cs"/>
        </a:defRPr>
      </a:lvl5pPr>
      <a:lvl6pPr marL="1635235"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52"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67"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83"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94631" rtl="0" eaLnBrk="1" latinLnBrk="0" hangingPunct="1">
        <a:defRPr sz="1147" kern="1200">
          <a:solidFill>
            <a:schemeClr val="tx1"/>
          </a:solidFill>
          <a:latin typeface="+mn-lt"/>
          <a:ea typeface="+mn-ea"/>
          <a:cs typeface="+mn-cs"/>
        </a:defRPr>
      </a:lvl1pPr>
      <a:lvl2pPr marL="297316" algn="l" defTabSz="594631" rtl="0" eaLnBrk="1" latinLnBrk="0" hangingPunct="1">
        <a:defRPr sz="1147" kern="1200">
          <a:solidFill>
            <a:schemeClr val="tx1"/>
          </a:solidFill>
          <a:latin typeface="+mn-lt"/>
          <a:ea typeface="+mn-ea"/>
          <a:cs typeface="+mn-cs"/>
        </a:defRPr>
      </a:lvl2pPr>
      <a:lvl3pPr marL="594631" algn="l" defTabSz="594631" rtl="0" eaLnBrk="1" latinLnBrk="0" hangingPunct="1">
        <a:defRPr sz="1147" kern="1200">
          <a:solidFill>
            <a:schemeClr val="tx1"/>
          </a:solidFill>
          <a:latin typeface="+mn-lt"/>
          <a:ea typeface="+mn-ea"/>
          <a:cs typeface="+mn-cs"/>
        </a:defRPr>
      </a:lvl3pPr>
      <a:lvl4pPr marL="891947" algn="l" defTabSz="594631" rtl="0" eaLnBrk="1" latinLnBrk="0" hangingPunct="1">
        <a:defRPr sz="1147" kern="1200">
          <a:solidFill>
            <a:schemeClr val="tx1"/>
          </a:solidFill>
          <a:latin typeface="+mn-lt"/>
          <a:ea typeface="+mn-ea"/>
          <a:cs typeface="+mn-cs"/>
        </a:defRPr>
      </a:lvl4pPr>
      <a:lvl5pPr marL="1189262" algn="l" defTabSz="594631" rtl="0" eaLnBrk="1" latinLnBrk="0" hangingPunct="1">
        <a:defRPr sz="1147" kern="1200">
          <a:solidFill>
            <a:schemeClr val="tx1"/>
          </a:solidFill>
          <a:latin typeface="+mn-lt"/>
          <a:ea typeface="+mn-ea"/>
          <a:cs typeface="+mn-cs"/>
        </a:defRPr>
      </a:lvl5pPr>
      <a:lvl6pPr marL="1486578" algn="l" defTabSz="594631" rtl="0" eaLnBrk="1" latinLnBrk="0" hangingPunct="1">
        <a:defRPr sz="1147" kern="1200">
          <a:solidFill>
            <a:schemeClr val="tx1"/>
          </a:solidFill>
          <a:latin typeface="+mn-lt"/>
          <a:ea typeface="+mn-ea"/>
          <a:cs typeface="+mn-cs"/>
        </a:defRPr>
      </a:lvl6pPr>
      <a:lvl7pPr marL="1783894" algn="l" defTabSz="594631" rtl="0" eaLnBrk="1" latinLnBrk="0" hangingPunct="1">
        <a:defRPr sz="1147" kern="1200">
          <a:solidFill>
            <a:schemeClr val="tx1"/>
          </a:solidFill>
          <a:latin typeface="+mn-lt"/>
          <a:ea typeface="+mn-ea"/>
          <a:cs typeface="+mn-cs"/>
        </a:defRPr>
      </a:lvl7pPr>
      <a:lvl8pPr marL="2081209" algn="l" defTabSz="594631" rtl="0" eaLnBrk="1" latinLnBrk="0" hangingPunct="1">
        <a:defRPr sz="1147" kern="1200">
          <a:solidFill>
            <a:schemeClr val="tx1"/>
          </a:solidFill>
          <a:latin typeface="+mn-lt"/>
          <a:ea typeface="+mn-ea"/>
          <a:cs typeface="+mn-cs"/>
        </a:defRPr>
      </a:lvl8pPr>
      <a:lvl9pPr marL="2378525" algn="l" defTabSz="594631" rtl="0" eaLnBrk="1" latinLnBrk="0" hangingPunct="1">
        <a:defRPr sz="1147"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microsoft.com/surface/business" TargetMode="External"/><Relationship Id="rId3" Type="http://schemas.openxmlformats.org/officeDocument/2006/relationships/image" Target="../media/image22.png"/><Relationship Id="rId7"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hyperlink" Target="https://customers.microsoft.com/story/1430421737996248034-macfarlanes-professional-services-surface-pro"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hyperlink" Target="https://aka.ms/SurfaceBatteryPerformance" TargetMode="External"/><Relationship Id="rId3" Type="http://schemas.openxmlformats.org/officeDocument/2006/relationships/image" Target="../media/image26.png"/><Relationship Id="rId21" Type="http://schemas.openxmlformats.org/officeDocument/2006/relationships/hyperlink" Target="https://www.microsoft.com/microsoft-365/enterprise/copilot-for-microsoft-365"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hyperlink" Target="https://www.microsoft.com/en-us/bing/chat/enterprise/?form=MA13FV" TargetMode="External"/><Relationship Id="rId2" Type="http://schemas.openxmlformats.org/officeDocument/2006/relationships/image" Target="../media/image22.png"/><Relationship Id="rId16" Type="http://schemas.openxmlformats.org/officeDocument/2006/relationships/hyperlink" Target="https://www.microsoft.com/en-us/microsoft-365/enterprise/copilot-for-microsoft-365" TargetMode="External"/><Relationship Id="rId20" Type="http://schemas.openxmlformats.org/officeDocument/2006/relationships/hyperlink" Target="https://microsoft.sharepoint.com/teams/Windows11ConsumerStorybookHOL23/SitePages/Copilot%20in%20Windows%2011.aspx)" TargetMode="External"/><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hyperlink" Target="https://www.microsoft.com/en-us/windows/copilot-ai-features" TargetMode="External"/><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80C27A4-A9F4-C989-B431-0B32E846A930}"/>
              </a:ext>
              <a:ext uri="{C183D7F6-B498-43B3-948B-1728B52AA6E4}">
                <adec:decorative xmlns:adec="http://schemas.microsoft.com/office/drawing/2017/decorative" val="1"/>
              </a:ext>
            </a:extLst>
          </p:cNvPr>
          <p:cNvSpPr>
            <a:spLocks/>
          </p:cNvSpPr>
          <p:nvPr/>
        </p:nvSpPr>
        <p:spPr>
          <a:xfrm>
            <a:off x="0" y="0"/>
            <a:ext cx="3931920" cy="3867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tx1"/>
              </a:solidFill>
            </a:endParaRPr>
          </a:p>
        </p:txBody>
      </p:sp>
      <p:sp>
        <p:nvSpPr>
          <p:cNvPr id="59" name="Title 1">
            <a:extLst>
              <a:ext uri="{FF2B5EF4-FFF2-40B4-BE49-F238E27FC236}">
                <a16:creationId xmlns:a16="http://schemas.microsoft.com/office/drawing/2014/main" id="{A7536A89-5EC5-017D-E366-1C79ACD61BDB}"/>
              </a:ext>
            </a:extLst>
          </p:cNvPr>
          <p:cNvSpPr txBox="1">
            <a:spLocks noGrp="1"/>
          </p:cNvSpPr>
          <p:nvPr>
            <p:ph type="title" idx="4294967295"/>
          </p:nvPr>
        </p:nvSpPr>
        <p:spPr>
          <a:xfrm>
            <a:off x="304798" y="1295551"/>
            <a:ext cx="3424291" cy="87459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3100" b="1" i="0">
                <a:solidFill>
                  <a:schemeClr val="bg1"/>
                </a:solidFill>
                <a:latin typeface="SegoePro-Semibold"/>
                <a:ea typeface="+mj-ea"/>
                <a:cs typeface="SegoePro-Semibold"/>
              </a:defRPr>
            </a:lvl1pPr>
          </a:lstStyle>
          <a:p>
            <a:pPr marL="1270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50" normalizeH="0" baseline="0" noProof="0" dirty="0">
                <a:ln>
                  <a:noFill/>
                </a:ln>
                <a:solidFill>
                  <a:srgbClr val="000000"/>
                </a:solidFill>
                <a:effectLst/>
                <a:uLnTx/>
                <a:uFillTx/>
                <a:latin typeface="Segoe UI Semibold"/>
                <a:cs typeface="Segoe UI Semibold"/>
              </a:rPr>
              <a:t>Modern devices </a:t>
            </a:r>
            <a:br>
              <a:rPr kumimoji="0" lang="en-US" sz="2800" b="0" i="0" u="none" strike="noStrike" kern="1200" cap="none" spc="-50" normalizeH="0" baseline="0" noProof="0" dirty="0">
                <a:ln>
                  <a:noFill/>
                </a:ln>
                <a:solidFill>
                  <a:srgbClr val="000000"/>
                </a:solidFill>
                <a:effectLst/>
                <a:uLnTx/>
                <a:uFillTx/>
                <a:latin typeface="Segoe UI Semibold"/>
                <a:cs typeface="Segoe UI Semibold"/>
              </a:rPr>
            </a:br>
            <a:r>
              <a:rPr kumimoji="0" lang="en-US" sz="2800" b="0" i="0" u="none" strike="noStrike" kern="1200" cap="none" spc="-50" normalizeH="0" baseline="0" noProof="0" dirty="0">
                <a:ln>
                  <a:noFill/>
                </a:ln>
                <a:solidFill>
                  <a:srgbClr val="000000"/>
                </a:solidFill>
                <a:effectLst/>
                <a:uLnTx/>
                <a:uFillTx/>
                <a:latin typeface="Segoe UI Semibold"/>
                <a:cs typeface="Segoe UI Semibold"/>
              </a:rPr>
              <a:t>for law </a:t>
            </a:r>
            <a:r>
              <a:rPr lang="en-US" sz="2800" b="0" spc="-50" dirty="0">
                <a:solidFill>
                  <a:srgbClr val="000000"/>
                </a:solidFill>
                <a:latin typeface="Segoe UI Semibold"/>
                <a:cs typeface="Segoe UI Semibold"/>
              </a:rPr>
              <a:t>firms</a:t>
            </a:r>
            <a:endParaRPr lang="en-US" sz="2800" b="0" i="0" u="none" strike="noStrike" kern="1200" cap="none" spc="-50" normalizeH="0" baseline="0" noProof="0" dirty="0">
              <a:ln>
                <a:noFill/>
              </a:ln>
              <a:solidFill>
                <a:srgbClr val="000000"/>
              </a:solidFill>
              <a:effectLst/>
              <a:uLnTx/>
              <a:uFillTx/>
              <a:latin typeface="Segoe UI Semibold"/>
              <a:cs typeface="Segoe UI Semibold"/>
            </a:endParaRPr>
          </a:p>
        </p:txBody>
      </p:sp>
      <p:sp>
        <p:nvSpPr>
          <p:cNvPr id="62" name="Subtitle">
            <a:extLst>
              <a:ext uri="{FF2B5EF4-FFF2-40B4-BE49-F238E27FC236}">
                <a16:creationId xmlns:a16="http://schemas.microsoft.com/office/drawing/2014/main" id="{35912689-7A9E-4AC1-6CDC-7EE64DAA150F}"/>
              </a:ext>
            </a:extLst>
          </p:cNvPr>
          <p:cNvSpPr txBox="1">
            <a:spLocks/>
          </p:cNvSpPr>
          <p:nvPr/>
        </p:nvSpPr>
        <p:spPr>
          <a:xfrm>
            <a:off x="319820" y="2460406"/>
            <a:ext cx="3409270" cy="800219"/>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nSpc>
                <a:spcPct val="100000"/>
              </a:lnSpc>
              <a:spcBef>
                <a:spcPts val="0"/>
              </a:spcBef>
              <a:spcAft>
                <a:spcPts val="600"/>
              </a:spcAft>
            </a:pPr>
            <a:r>
              <a:rPr lang="en-US" sz="1300" spc="0" dirty="0">
                <a:solidFill>
                  <a:schemeClr val="accent1"/>
                </a:solidFill>
                <a:latin typeface="Segoe UI Semibold" panose="020B0702040204020203" pitchFamily="34" charset="0"/>
                <a:cs typeface="Segoe UI Semibold" panose="020B0702040204020203" pitchFamily="34" charset="0"/>
              </a:rPr>
              <a:t>With accelerated digital transformation, empower legal professionals with a device portfolio that enables new AI experiences and secure productivity from anywhere.</a:t>
            </a:r>
            <a:endParaRPr lang="en-US" sz="1300" spc="0" dirty="0">
              <a:ln>
                <a:noFill/>
              </a:ln>
              <a:solidFill>
                <a:schemeClr val="accent1"/>
              </a:solidFill>
              <a:latin typeface="Segoe UI Semibold" panose="020B0702040204020203" pitchFamily="34" charset="0"/>
              <a:cs typeface="Segoe UI Semibold" panose="020B0702040204020203" pitchFamily="34" charset="0"/>
            </a:endParaRPr>
          </a:p>
        </p:txBody>
      </p:sp>
      <p:pic>
        <p:nvPicPr>
          <p:cNvPr id="42" name="Surface Logo" descr="Surface logo">
            <a:extLst>
              <a:ext uri="{FF2B5EF4-FFF2-40B4-BE49-F238E27FC236}">
                <a16:creationId xmlns:a16="http://schemas.microsoft.com/office/drawing/2014/main" id="{7CDFDD7B-C135-7B75-DE43-B501A65B2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sp>
        <p:nvSpPr>
          <p:cNvPr id="40" name="object 32">
            <a:extLst>
              <a:ext uri="{FF2B5EF4-FFF2-40B4-BE49-F238E27FC236}">
                <a16:creationId xmlns:a16="http://schemas.microsoft.com/office/drawing/2014/main" id="{BE7BBBC9-02AF-12A5-9F1E-D46E8FA1E099}"/>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a:p>
        </p:txBody>
      </p:sp>
      <p:sp>
        <p:nvSpPr>
          <p:cNvPr id="41" name="object 12">
            <a:extLst>
              <a:ext uri="{FF2B5EF4-FFF2-40B4-BE49-F238E27FC236}">
                <a16:creationId xmlns:a16="http://schemas.microsoft.com/office/drawing/2014/main" id="{AE7A9F6E-9819-CDF4-DAB6-69BADE0C459A}"/>
              </a:ext>
            </a:extLst>
          </p:cNvPr>
          <p:cNvSpPr txBox="1"/>
          <p:nvPr/>
        </p:nvSpPr>
        <p:spPr>
          <a:xfrm>
            <a:off x="1705306" y="455384"/>
            <a:ext cx="2023784" cy="198131"/>
          </a:xfrm>
          <a:prstGeom prst="rect">
            <a:avLst/>
          </a:prstGeom>
        </p:spPr>
        <p:txBody>
          <a:bodyPr vert="horz" wrap="square" lIns="0" tIns="13335" rIns="0" bIns="0" rtlCol="0" anchor="t">
            <a:spAutoFit/>
          </a:bodyPr>
          <a:lstStyle/>
          <a:p>
            <a:pPr>
              <a:spcAft>
                <a:spcPts val="600"/>
              </a:spcAft>
            </a:pPr>
            <a:r>
              <a:rPr lang="en-US" sz="1200" dirty="0">
                <a:cs typeface="Segoe UI Semibold" panose="020B0702040204020203" pitchFamily="34" charset="0"/>
              </a:rPr>
              <a:t>Legal</a:t>
            </a:r>
          </a:p>
        </p:txBody>
      </p:sp>
      <p:pic>
        <p:nvPicPr>
          <p:cNvPr id="34" name="Picture 33" descr="Women holding a Surface Pro by her side">
            <a:extLst>
              <a:ext uri="{FF2B5EF4-FFF2-40B4-BE49-F238E27FC236}">
                <a16:creationId xmlns:a16="http://schemas.microsoft.com/office/drawing/2014/main" id="{76B9B55B-67FB-A5DA-F6EF-9E4A35E5CE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3333" b="10567"/>
          <a:stretch/>
        </p:blipFill>
        <p:spPr>
          <a:xfrm>
            <a:off x="3931919" y="2282"/>
            <a:ext cx="3859041" cy="3867150"/>
          </a:xfrm>
          <a:prstGeom prst="rect">
            <a:avLst/>
          </a:prstGeom>
        </p:spPr>
      </p:pic>
      <p:sp>
        <p:nvSpPr>
          <p:cNvPr id="37" name="object 2">
            <a:extLst>
              <a:ext uri="{FF2B5EF4-FFF2-40B4-BE49-F238E27FC236}">
                <a16:creationId xmlns:a16="http://schemas.microsoft.com/office/drawing/2014/main" id="{9258F60C-B8F7-283D-5462-E85AD10DEDC2}"/>
              </a:ext>
            </a:extLst>
          </p:cNvPr>
          <p:cNvSpPr txBox="1"/>
          <p:nvPr/>
        </p:nvSpPr>
        <p:spPr>
          <a:xfrm>
            <a:off x="310782" y="4129743"/>
            <a:ext cx="4388217" cy="659155"/>
          </a:xfrm>
          <a:prstGeom prst="rect">
            <a:avLst/>
          </a:prstGeom>
        </p:spPr>
        <p:txBody>
          <a:bodyPr vert="horz" wrap="square" lIns="0" tIns="12700" rIns="0" bIns="0" rtlCol="0" anchor="t">
            <a:spAutoFit/>
          </a:bodyPr>
          <a:lstStyle/>
          <a:p>
            <a:pPr marL="12700" marR="5080" indent="-635">
              <a:spcAft>
                <a:spcPts val="600"/>
              </a:spcAft>
            </a:pPr>
            <a:r>
              <a:rPr lang="en-US" sz="1050" spc="15" dirty="0">
                <a:solidFill>
                  <a:srgbClr val="000000"/>
                </a:solidFill>
                <a:cs typeface="Segoe UI Semibold"/>
              </a:rPr>
              <a:t>Today’s workplace requires modern and secure devices that enable new AI experiences and work seamlessly with modern communications and collaboration tools to empower legal professionals and staff to be more productive and connect with colleagues and clients from anywhere.</a:t>
            </a:r>
            <a:endParaRPr lang="en-US" sz="1050" dirty="0">
              <a:solidFill>
                <a:srgbClr val="000000"/>
              </a:solidFill>
              <a:cs typeface="Segoe UI Semibold"/>
            </a:endParaRPr>
          </a:p>
        </p:txBody>
      </p:sp>
      <p:sp>
        <p:nvSpPr>
          <p:cNvPr id="38" name="object 5">
            <a:extLst>
              <a:ext uri="{FF2B5EF4-FFF2-40B4-BE49-F238E27FC236}">
                <a16:creationId xmlns:a16="http://schemas.microsoft.com/office/drawing/2014/main" id="{257666E6-AFAD-E9D6-8374-A418482CF52E}"/>
              </a:ext>
            </a:extLst>
          </p:cNvPr>
          <p:cNvSpPr txBox="1"/>
          <p:nvPr/>
        </p:nvSpPr>
        <p:spPr>
          <a:xfrm>
            <a:off x="304799" y="4874104"/>
            <a:ext cx="4486404" cy="1097736"/>
          </a:xfrm>
          <a:prstGeom prst="rect">
            <a:avLst/>
          </a:prstGeom>
        </p:spPr>
        <p:txBody>
          <a:bodyPr vert="horz" wrap="square" lIns="0" tIns="12700" rIns="0" bIns="0" rtlCol="0" anchor="t">
            <a:spAutoFit/>
          </a:bodyPr>
          <a:lstStyle/>
          <a:p>
            <a:pPr marL="12700" marR="5080" indent="1905">
              <a:spcAft>
                <a:spcPts val="900"/>
              </a:spcAft>
            </a:pPr>
            <a:r>
              <a:rPr sz="1050" b="1" spc="-10" dirty="0">
                <a:solidFill>
                  <a:srgbClr val="000000"/>
                </a:solidFill>
                <a:cs typeface="Segoe UI Semibold"/>
              </a:rPr>
              <a:t>Microsoft Surface for </a:t>
            </a:r>
            <a:r>
              <a:rPr sz="1050" b="1" spc="-15" dirty="0">
                <a:solidFill>
                  <a:srgbClr val="000000"/>
                </a:solidFill>
                <a:cs typeface="Segoe UI Semibold"/>
              </a:rPr>
              <a:t>Business </a:t>
            </a:r>
            <a:r>
              <a:rPr sz="1050" b="1" spc="-5" dirty="0">
                <a:solidFill>
                  <a:srgbClr val="000000"/>
                </a:solidFill>
                <a:cs typeface="Segoe UI Semibold"/>
              </a:rPr>
              <a:t>offers</a:t>
            </a:r>
            <a:r>
              <a:rPr lang="en-US" sz="1050" b="1" spc="-5" dirty="0">
                <a:solidFill>
                  <a:srgbClr val="000000"/>
                </a:solidFill>
                <a:cs typeface="Segoe UI Semibold"/>
              </a:rPr>
              <a:t> </a:t>
            </a:r>
            <a:r>
              <a:rPr sz="1050" b="1" dirty="0">
                <a:solidFill>
                  <a:srgbClr val="000000"/>
                </a:solidFill>
                <a:cs typeface="Segoe UI Semibold"/>
              </a:rPr>
              <a:t>a </a:t>
            </a:r>
            <a:r>
              <a:rPr sz="1050" b="1" spc="15" dirty="0">
                <a:solidFill>
                  <a:srgbClr val="000000"/>
                </a:solidFill>
                <a:cs typeface="Segoe UI Semibold"/>
              </a:rPr>
              <a:t>versatile</a:t>
            </a:r>
            <a:r>
              <a:rPr lang="en-US" sz="1050" b="1" spc="15" dirty="0">
                <a:solidFill>
                  <a:srgbClr val="000000"/>
                </a:solidFill>
                <a:cs typeface="Segoe UI Semibold"/>
              </a:rPr>
              <a:t> device </a:t>
            </a:r>
            <a:r>
              <a:rPr sz="1050" b="1" spc="25" dirty="0">
                <a:solidFill>
                  <a:srgbClr val="000000"/>
                </a:solidFill>
                <a:cs typeface="Segoe UI Semibold"/>
              </a:rPr>
              <a:t>portfolio </a:t>
            </a:r>
            <a:br>
              <a:rPr lang="en-US" sz="1050" b="1" spc="25" dirty="0">
                <a:cs typeface="Segoe UI Semibold" panose="020B0702040204020203" pitchFamily="34" charset="0"/>
              </a:rPr>
            </a:br>
            <a:r>
              <a:rPr lang="en-US" sz="1050" b="1" spc="-10" dirty="0">
                <a:solidFill>
                  <a:srgbClr val="000000"/>
                </a:solidFill>
                <a:cs typeface="Segoe UI Semibold"/>
              </a:rPr>
              <a:t>with industry-leading security </a:t>
            </a:r>
            <a:r>
              <a:rPr lang="en-US" sz="1050" b="1" dirty="0">
                <a:solidFill>
                  <a:srgbClr val="000000"/>
                </a:solidFill>
                <a:cs typeface="Segoe UI Semibold"/>
              </a:rPr>
              <a:t>to empower </a:t>
            </a:r>
            <a:r>
              <a:rPr lang="en-US" sz="1050" b="1" spc="-15" dirty="0">
                <a:solidFill>
                  <a:srgbClr val="000000"/>
                </a:solidFill>
                <a:cs typeface="Segoe UI Semibold"/>
              </a:rPr>
              <a:t>legal professionals to work from anywhere while transforming core processes to better serve clients.</a:t>
            </a:r>
            <a:endParaRPr lang="en-US" sz="1050" b="1" spc="-15" dirty="0">
              <a:solidFill>
                <a:srgbClr val="000000"/>
              </a:solidFill>
              <a:cs typeface="Segoe UI Semibold" panose="020B0702040204020203" pitchFamily="34" charset="0"/>
            </a:endParaRPr>
          </a:p>
          <a:p>
            <a:pPr marL="12700" marR="5080" indent="1905">
              <a:spcAft>
                <a:spcPts val="600"/>
              </a:spcAft>
            </a:pPr>
            <a:r>
              <a:rPr lang="en-US" sz="1050" spc="-15" dirty="0">
                <a:solidFill>
                  <a:srgbClr val="000000"/>
                </a:solidFill>
                <a:cs typeface="Segoe UI Semibold"/>
              </a:rPr>
              <a:t>Light, versatile, powerful, and AI ready</a:t>
            </a:r>
            <a:r>
              <a:rPr lang="en-US" sz="1050" spc="5" dirty="0">
                <a:solidFill>
                  <a:srgbClr val="000000"/>
                </a:solidFill>
                <a:cs typeface="Segoe UI Semibold"/>
              </a:rPr>
              <a:t>, </a:t>
            </a:r>
            <a:r>
              <a:rPr lang="en-US" sz="1050" dirty="0">
                <a:solidFill>
                  <a:srgbClr val="000000"/>
                </a:solidFill>
                <a:cs typeface="Segoe UI Semibold"/>
              </a:rPr>
              <a:t>Surface devices deliver a premium experience that fits the needs of all legal personas, from attorneys and partners to office managers, paralegals, and back-office staff.</a:t>
            </a:r>
          </a:p>
        </p:txBody>
      </p:sp>
      <p:sp>
        <p:nvSpPr>
          <p:cNvPr id="75" name="Quote box">
            <a:extLst>
              <a:ext uri="{FF2B5EF4-FFF2-40B4-BE49-F238E27FC236}">
                <a16:creationId xmlns:a16="http://schemas.microsoft.com/office/drawing/2014/main" id="{835A462C-A6FA-1163-D05C-FED221B3294B}"/>
              </a:ext>
              <a:ext uri="{C183D7F6-B498-43B3-948B-1728B52AA6E4}">
                <adec:decorative xmlns:adec="http://schemas.microsoft.com/office/drawing/2017/decorative" val="1"/>
              </a:ext>
            </a:extLst>
          </p:cNvPr>
          <p:cNvSpPr>
            <a:spLocks/>
          </p:cNvSpPr>
          <p:nvPr/>
        </p:nvSpPr>
        <p:spPr>
          <a:xfrm>
            <a:off x="4935255" y="4060655"/>
            <a:ext cx="2838459" cy="20614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solidFill>
                <a:schemeClr val="bg1"/>
              </a:solidFill>
            </a:endParaRPr>
          </a:p>
        </p:txBody>
      </p:sp>
      <p:sp>
        <p:nvSpPr>
          <p:cNvPr id="33" name="Quote 1">
            <a:extLst>
              <a:ext uri="{FF2B5EF4-FFF2-40B4-BE49-F238E27FC236}">
                <a16:creationId xmlns:a16="http://schemas.microsoft.com/office/drawing/2014/main" id="{A1D87A98-07A4-D1F7-BB09-D9C7C578FBB2}"/>
              </a:ext>
            </a:extLst>
          </p:cNvPr>
          <p:cNvSpPr txBox="1"/>
          <p:nvPr/>
        </p:nvSpPr>
        <p:spPr>
          <a:xfrm>
            <a:off x="5085567" y="4208922"/>
            <a:ext cx="2571277" cy="1305486"/>
          </a:xfrm>
          <a:prstGeom prst="rect">
            <a:avLst/>
          </a:prstGeom>
        </p:spPr>
        <p:txBody>
          <a:bodyPr vert="horz" wrap="square" lIns="0" tIns="12700" rIns="0" bIns="0" rtlCol="0" anchor="t">
            <a:spAutoFit/>
          </a:bodyPr>
          <a:lstStyle/>
          <a:p>
            <a:pPr marL="17145" marR="5080" indent="-4445">
              <a:spcAft>
                <a:spcPts val="600"/>
              </a:spcAft>
            </a:pPr>
            <a:r>
              <a:rPr lang="en-US" sz="1050" spc="15" dirty="0">
                <a:solidFill>
                  <a:schemeClr val="bg1"/>
                </a:solidFill>
                <a:latin typeface="Segoe UI Semibold" panose="020B0702040204020203" pitchFamily="34" charset="0"/>
                <a:cs typeface="Segoe UI Semibold" panose="020B0702040204020203" pitchFamily="34" charset="0"/>
              </a:rPr>
              <a:t>“Consistency and reliability are essential for our people’s productivity, and we like that Surface Pro 7 devices behave the same whether in the office, at home, or at a client site. We’ve transformed our workplace with Surface Pro 7 because we know our staff have what they need to work, wherever they are.”</a:t>
            </a:r>
            <a:endParaRPr lang="en-US" sz="1050" dirty="0">
              <a:solidFill>
                <a:schemeClr val="bg1"/>
              </a:solidFill>
              <a:latin typeface="Segoe UI Semibold" panose="020B0702040204020203" pitchFamily="34" charset="0"/>
              <a:cs typeface="Segoe UI Semibold" panose="020B0702040204020203" pitchFamily="34" charset="0"/>
            </a:endParaRPr>
          </a:p>
        </p:txBody>
      </p:sp>
      <p:sp>
        <p:nvSpPr>
          <p:cNvPr id="57" name="Source 1">
            <a:extLst>
              <a:ext uri="{FF2B5EF4-FFF2-40B4-BE49-F238E27FC236}">
                <a16:creationId xmlns:a16="http://schemas.microsoft.com/office/drawing/2014/main" id="{830E89AF-0BA3-FDD5-3D2B-66670D1268DC}"/>
              </a:ext>
            </a:extLst>
          </p:cNvPr>
          <p:cNvSpPr txBox="1"/>
          <p:nvPr/>
        </p:nvSpPr>
        <p:spPr>
          <a:xfrm>
            <a:off x="5134845" y="5669378"/>
            <a:ext cx="2344505" cy="276999"/>
          </a:xfrm>
          <a:prstGeom prst="rect">
            <a:avLst/>
          </a:prstGeom>
        </p:spPr>
        <p:txBody>
          <a:bodyPr vert="horz" wrap="square" lIns="0" tIns="0" rIns="0" bIns="0" rtlCol="0" anchor="t">
            <a:spAutoFit/>
          </a:bodyPr>
          <a:lstStyle/>
          <a:p>
            <a:pPr marR="5080">
              <a:spcAft>
                <a:spcPts val="600"/>
              </a:spcAft>
            </a:pPr>
            <a:r>
              <a:rPr lang="en-US" sz="900" dirty="0">
                <a:solidFill>
                  <a:schemeClr val="bg1"/>
                </a:solidFill>
                <a:cs typeface="Segoe UI"/>
              </a:rPr>
              <a:t>Andrew Powell, Chief Information Officer, </a:t>
            </a:r>
            <a:r>
              <a:rPr lang="en-US" sz="900" dirty="0">
                <a:solidFill>
                  <a:schemeClr val="bg1"/>
                </a:solidFill>
                <a:cs typeface="Segoe UI"/>
                <a:hlinkClick r:id="rId5">
                  <a:extLst>
                    <a:ext uri="{A12FA001-AC4F-418D-AE19-62706E023703}">
                      <ahyp:hlinkClr xmlns:ahyp="http://schemas.microsoft.com/office/drawing/2018/hyperlinkcolor" val="tx"/>
                    </a:ext>
                  </a:extLst>
                </a:hlinkClick>
              </a:rPr>
              <a:t>Macfarlanes</a:t>
            </a:r>
            <a:endParaRPr lang="en-US" sz="900" dirty="0">
              <a:solidFill>
                <a:schemeClr val="bg1"/>
              </a:solidFill>
              <a:cs typeface="Segoe UI"/>
            </a:endParaRPr>
          </a:p>
        </p:txBody>
      </p:sp>
      <p:cxnSp>
        <p:nvCxnSpPr>
          <p:cNvPr id="4" name="Straight Connector 3">
            <a:extLst>
              <a:ext uri="{FF2B5EF4-FFF2-40B4-BE49-F238E27FC236}">
                <a16:creationId xmlns:a16="http://schemas.microsoft.com/office/drawing/2014/main" id="{A3832FE0-DAB8-B4E9-EB55-E883D18F17E6}"/>
              </a:ext>
              <a:ext uri="{C183D7F6-B498-43B3-948B-1728B52AA6E4}">
                <adec:decorative xmlns:adec="http://schemas.microsoft.com/office/drawing/2017/decorative" val="1"/>
              </a:ext>
            </a:extLst>
          </p:cNvPr>
          <p:cNvCxnSpPr>
            <a:cxnSpLocks/>
          </p:cNvCxnSpPr>
          <p:nvPr/>
        </p:nvCxnSpPr>
        <p:spPr>
          <a:xfrm>
            <a:off x="304800" y="6284716"/>
            <a:ext cx="71628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Section title">
            <a:extLst>
              <a:ext uri="{FF2B5EF4-FFF2-40B4-BE49-F238E27FC236}">
                <a16:creationId xmlns:a16="http://schemas.microsoft.com/office/drawing/2014/main" id="{694827F3-7ABD-B7B4-C3C1-5991D2F35F2F}"/>
              </a:ext>
            </a:extLst>
          </p:cNvPr>
          <p:cNvSpPr txBox="1"/>
          <p:nvPr/>
        </p:nvSpPr>
        <p:spPr>
          <a:xfrm>
            <a:off x="304800" y="6414427"/>
            <a:ext cx="7178345" cy="443711"/>
          </a:xfrm>
          <a:prstGeom prst="rect">
            <a:avLst/>
          </a:prstGeom>
        </p:spPr>
        <p:txBody>
          <a:bodyPr vert="horz" wrap="square" lIns="0" tIns="12700" rIns="0" bIns="0" rtlCol="0" anchor="t">
            <a:spAutoFit/>
          </a:bodyPr>
          <a:lstStyle/>
          <a:p>
            <a:pPr marL="12700">
              <a:spcAft>
                <a:spcPts val="600"/>
              </a:spcAft>
            </a:pPr>
            <a:r>
              <a:rPr lang="en-US" sz="1400" spc="-30" dirty="0">
                <a:solidFill>
                  <a:srgbClr val="000000"/>
                </a:solidFill>
                <a:latin typeface="Segoe UI Semibold" panose="020B0702040204020203" pitchFamily="34" charset="0"/>
                <a:cs typeface="Segoe UI Semibold" panose="020B0702040204020203" pitchFamily="34" charset="0"/>
              </a:rPr>
              <a:t>Surface devices with Windows 11 and Microsoft 365 help legal firms enable a modern workplace while mitigating risk with:</a:t>
            </a:r>
          </a:p>
        </p:txBody>
      </p:sp>
      <p:sp>
        <p:nvSpPr>
          <p:cNvPr id="13" name="Rectangle 12">
            <a:extLst>
              <a:ext uri="{FF2B5EF4-FFF2-40B4-BE49-F238E27FC236}">
                <a16:creationId xmlns:a16="http://schemas.microsoft.com/office/drawing/2014/main" id="{E5D3AD29-560E-C625-8078-55CE7A40E91E}"/>
              </a:ext>
              <a:ext uri="{C183D7F6-B498-43B3-948B-1728B52AA6E4}">
                <adec:decorative xmlns:adec="http://schemas.microsoft.com/office/drawing/2017/decorative" val="1"/>
              </a:ext>
            </a:extLst>
          </p:cNvPr>
          <p:cNvSpPr/>
          <p:nvPr/>
        </p:nvSpPr>
        <p:spPr bwMode="auto">
          <a:xfrm>
            <a:off x="0" y="6954606"/>
            <a:ext cx="7772400" cy="45198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b="1">
              <a:gradFill flip="none" rotWithShape="1">
                <a:gsLst>
                  <a:gs pos="0">
                    <a:srgbClr val="000000"/>
                  </a:gs>
                  <a:gs pos="100000">
                    <a:srgbClr val="FFFFFF"/>
                  </a:gs>
                </a:gsLst>
                <a:lin ang="5400000" scaled="0"/>
                <a:tileRect/>
              </a:gradFill>
              <a:latin typeface="Segoe UI Semilight" panose="020B0402040204020203" pitchFamily="34" charset="0"/>
              <a:ea typeface="Segoe UI" pitchFamily="34" charset="0"/>
              <a:cs typeface="Segoe UI" pitchFamily="34" charset="0"/>
            </a:endParaRPr>
          </a:p>
        </p:txBody>
      </p:sp>
      <p:sp>
        <p:nvSpPr>
          <p:cNvPr id="2" name="TextBox 1">
            <a:extLst>
              <a:ext uri="{FF2B5EF4-FFF2-40B4-BE49-F238E27FC236}">
                <a16:creationId xmlns:a16="http://schemas.microsoft.com/office/drawing/2014/main" id="{1FC8EADC-9869-DC0F-DB66-74A766044854}"/>
              </a:ext>
            </a:extLst>
          </p:cNvPr>
          <p:cNvSpPr txBox="1"/>
          <p:nvPr/>
        </p:nvSpPr>
        <p:spPr>
          <a:xfrm>
            <a:off x="317500" y="7097618"/>
            <a:ext cx="2194347" cy="161583"/>
          </a:xfrm>
          <a:prstGeom prst="rect">
            <a:avLst/>
          </a:prstGeom>
          <a:noFill/>
        </p:spPr>
        <p:txBody>
          <a:bodyPr wrap="square" lIns="0" tIns="0" rIns="0" bIns="0" rtlCol="0">
            <a:spAutoFit/>
          </a:bodyPr>
          <a:lstStyle/>
          <a:p>
            <a:pPr>
              <a:spcAft>
                <a:spcPts val="600"/>
              </a:spcAft>
            </a:pPr>
            <a:r>
              <a:rPr lang="en-US" sz="1050" b="1" dirty="0">
                <a:solidFill>
                  <a:schemeClr val="accent1"/>
                </a:solidFill>
              </a:rPr>
              <a:t>Productivity, collaboration, AI</a:t>
            </a:r>
          </a:p>
        </p:txBody>
      </p:sp>
      <p:sp>
        <p:nvSpPr>
          <p:cNvPr id="66" name="Text 64">
            <a:extLst>
              <a:ext uri="{FF2B5EF4-FFF2-40B4-BE49-F238E27FC236}">
                <a16:creationId xmlns:a16="http://schemas.microsoft.com/office/drawing/2014/main" id="{28AAAD10-6609-5DA1-1E1F-255230681DF4}"/>
              </a:ext>
            </a:extLst>
          </p:cNvPr>
          <p:cNvSpPr txBox="1"/>
          <p:nvPr/>
        </p:nvSpPr>
        <p:spPr>
          <a:xfrm>
            <a:off x="317500" y="7530615"/>
            <a:ext cx="2143562" cy="1538883"/>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Experience the best of Microsoft—Microsoft 365, Dynamics 365, Azure, Windows 11, and Microsoft Copilot</a:t>
            </a:r>
            <a:r>
              <a:rPr lang="en-US" sz="1000" spc="-5" baseline="30000" dirty="0">
                <a:solidFill>
                  <a:srgbClr val="000000"/>
                </a:solidFill>
                <a:cs typeface="Segoe UI" panose="020B0502040204020203" pitchFamily="34" charset="0"/>
              </a:rPr>
              <a:t>1</a:t>
            </a:r>
            <a:r>
              <a:rPr lang="en-US" sz="1000" spc="-5" dirty="0">
                <a:solidFill>
                  <a:srgbClr val="000000"/>
                </a:solidFill>
                <a:cs typeface="Segoe UI" panose="020B0502040204020203" pitchFamily="34" charset="0"/>
              </a:rPr>
              <a:t>—on a Surface device. </a:t>
            </a:r>
            <a:r>
              <a:rPr lang="en-US" sz="1000" dirty="0">
                <a:solidFill>
                  <a:srgbClr val="000000"/>
                </a:solidFill>
                <a:cs typeface="Segoe UI" panose="020B0502040204020203" pitchFamily="34" charset="0"/>
              </a:rPr>
              <a:t>Surface + Microsoft Teams enable crystal clear meetings with high-end cameras, optimized microphones, and quality speakers. Enhance collaboration with AI-capabilities on Surface AI PCs and Copilot+ PCs.</a:t>
            </a:r>
            <a:r>
              <a:rPr lang="en-US" sz="1000" baseline="30000" dirty="0">
                <a:solidFill>
                  <a:srgbClr val="000000"/>
                </a:solidFill>
                <a:cs typeface="Segoe UI" panose="020B0502040204020203" pitchFamily="34" charset="0"/>
              </a:rPr>
              <a:t>2</a:t>
            </a:r>
            <a:endParaRPr lang="en-US" sz="1000" dirty="0">
              <a:solidFill>
                <a:srgbClr val="000000"/>
              </a:solidFill>
              <a:cs typeface="Segoe UI" panose="020B0502040204020203" pitchFamily="34" charset="0"/>
            </a:endParaRPr>
          </a:p>
        </p:txBody>
      </p:sp>
      <p:cxnSp>
        <p:nvCxnSpPr>
          <p:cNvPr id="5" name="Straight Connector 4">
            <a:extLst>
              <a:ext uri="{FF2B5EF4-FFF2-40B4-BE49-F238E27FC236}">
                <a16:creationId xmlns:a16="http://schemas.microsoft.com/office/drawing/2014/main" id="{9F13AD7D-0B04-33F6-EDE2-B8AD750055F8}"/>
              </a:ext>
              <a:ext uri="{C183D7F6-B498-43B3-948B-1728B52AA6E4}">
                <adec:decorative xmlns:adec="http://schemas.microsoft.com/office/drawing/2017/decorative" val="1"/>
              </a:ext>
            </a:extLst>
          </p:cNvPr>
          <p:cNvCxnSpPr>
            <a:cxnSpLocks/>
          </p:cNvCxnSpPr>
          <p:nvPr/>
        </p:nvCxnSpPr>
        <p:spPr>
          <a:xfrm>
            <a:off x="2527362" y="7005640"/>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bject 7">
            <a:extLst>
              <a:ext uri="{FF2B5EF4-FFF2-40B4-BE49-F238E27FC236}">
                <a16:creationId xmlns:a16="http://schemas.microsoft.com/office/drawing/2014/main" id="{E96D9A3B-6AFE-BF0D-F2C4-9535D944BA3C}"/>
              </a:ext>
            </a:extLst>
          </p:cNvPr>
          <p:cNvSpPr txBox="1"/>
          <p:nvPr/>
        </p:nvSpPr>
        <p:spPr>
          <a:xfrm>
            <a:off x="2806824" y="7097618"/>
            <a:ext cx="2466993"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panose="020B0502040204020203" pitchFamily="34" charset="0"/>
              </a:rPr>
              <a:t>Cloud-managed devices</a:t>
            </a:r>
          </a:p>
        </p:txBody>
      </p:sp>
      <p:sp>
        <p:nvSpPr>
          <p:cNvPr id="55" name="object 7">
            <a:extLst>
              <a:ext uri="{FF2B5EF4-FFF2-40B4-BE49-F238E27FC236}">
                <a16:creationId xmlns:a16="http://schemas.microsoft.com/office/drawing/2014/main" id="{884FD5BA-CF6B-6A5D-1D6D-2CD57AD74746}"/>
              </a:ext>
            </a:extLst>
          </p:cNvPr>
          <p:cNvSpPr txBox="1"/>
          <p:nvPr/>
        </p:nvSpPr>
        <p:spPr>
          <a:xfrm>
            <a:off x="2806824" y="7530615"/>
            <a:ext cx="2132402" cy="1384995"/>
          </a:xfrm>
          <a:prstGeom prst="rect">
            <a:avLst/>
          </a:prstGeom>
        </p:spPr>
        <p:txBody>
          <a:bodyPr vert="horz" wrap="square" lIns="0" tIns="0" rIns="0" bIns="0" rtlCol="0" anchor="t">
            <a:spAutoFit/>
          </a:bodyPr>
          <a:lstStyle/>
          <a:p>
            <a:pPr>
              <a:spcAft>
                <a:spcPts val="600"/>
              </a:spcAft>
            </a:pPr>
            <a:r>
              <a:rPr lang="en-US" sz="1000" dirty="0">
                <a:solidFill>
                  <a:srgbClr val="000000"/>
                </a:solidFill>
                <a:cs typeface="Segoe UI"/>
              </a:rPr>
              <a:t>Enable work from anywhere while keeping control with zero-touch deployment and seamless device management. Employees just unbox and log in. Surface + Microsoft 365 gives employees the freedom to work their way and protection by the best modern security and manageability platform from Microsoft.</a:t>
            </a:r>
          </a:p>
        </p:txBody>
      </p:sp>
      <p:cxnSp>
        <p:nvCxnSpPr>
          <p:cNvPr id="7" name="Straight Connector 6">
            <a:extLst>
              <a:ext uri="{FF2B5EF4-FFF2-40B4-BE49-F238E27FC236}">
                <a16:creationId xmlns:a16="http://schemas.microsoft.com/office/drawing/2014/main" id="{FB869DFB-44B5-8B73-86C9-401AFA73D89E}"/>
              </a:ext>
              <a:ext uri="{C183D7F6-B498-43B3-948B-1728B52AA6E4}">
                <adec:decorative xmlns:adec="http://schemas.microsoft.com/office/drawing/2017/decorative" val="1"/>
              </a:ext>
            </a:extLst>
          </p:cNvPr>
          <p:cNvCxnSpPr>
            <a:cxnSpLocks/>
          </p:cNvCxnSpPr>
          <p:nvPr/>
        </p:nvCxnSpPr>
        <p:spPr>
          <a:xfrm>
            <a:off x="5029386" y="7005640"/>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bject 8">
            <a:extLst>
              <a:ext uri="{FF2B5EF4-FFF2-40B4-BE49-F238E27FC236}">
                <a16:creationId xmlns:a16="http://schemas.microsoft.com/office/drawing/2014/main" id="{87B597FD-135E-5D4D-2C52-AF91A54A1265}"/>
              </a:ext>
            </a:extLst>
          </p:cNvPr>
          <p:cNvSpPr txBox="1"/>
          <p:nvPr/>
        </p:nvSpPr>
        <p:spPr>
          <a:xfrm>
            <a:off x="5346948" y="7097618"/>
            <a:ext cx="2272438"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a:rPr>
              <a:t>Chip-to-cloud security</a:t>
            </a:r>
          </a:p>
        </p:txBody>
      </p:sp>
      <p:sp>
        <p:nvSpPr>
          <p:cNvPr id="56" name="object 8">
            <a:extLst>
              <a:ext uri="{FF2B5EF4-FFF2-40B4-BE49-F238E27FC236}">
                <a16:creationId xmlns:a16="http://schemas.microsoft.com/office/drawing/2014/main" id="{E1D8E7E7-FF91-0145-4A7E-DBC518070DFF}"/>
              </a:ext>
            </a:extLst>
          </p:cNvPr>
          <p:cNvSpPr txBox="1"/>
          <p:nvPr/>
        </p:nvSpPr>
        <p:spPr>
          <a:xfrm>
            <a:off x="5346948" y="7530615"/>
            <a:ext cx="2132402" cy="1384995"/>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Security is built into every layer, from the supply chain to the firmware to the operating system, helping to keep data safer than ever. Surface powered by Microsoft 365 helps improve enterprise security. Secured-core PCs, available on select Surface devices, are designed to elevate the benefits of Windows 11 security.</a:t>
            </a:r>
          </a:p>
        </p:txBody>
      </p:sp>
      <p:sp>
        <p:nvSpPr>
          <p:cNvPr id="83" name="Rectangle 82">
            <a:extLst>
              <a:ext uri="{FF2B5EF4-FFF2-40B4-BE49-F238E27FC236}">
                <a16:creationId xmlns:a16="http://schemas.microsoft.com/office/drawing/2014/main" id="{3E0121B3-6532-2AF1-6C5F-EC2D9F4800E4}"/>
              </a:ext>
              <a:ext uri="{C183D7F6-B498-43B3-948B-1728B52AA6E4}">
                <adec:decorative xmlns:adec="http://schemas.microsoft.com/office/drawing/2017/decorative" val="1"/>
              </a:ext>
            </a:extLst>
          </p:cNvPr>
          <p:cNvSpPr>
            <a:spLocks/>
          </p:cNvSpPr>
          <p:nvPr/>
        </p:nvSpPr>
        <p:spPr>
          <a:xfrm>
            <a:off x="0" y="9493446"/>
            <a:ext cx="7773714" cy="56489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pic>
        <p:nvPicPr>
          <p:cNvPr id="3" name="Graphic 2" descr="Circle with left arrow with solid fill">
            <a:extLst>
              <a:ext uri="{FF2B5EF4-FFF2-40B4-BE49-F238E27FC236}">
                <a16:creationId xmlns:a16="http://schemas.microsoft.com/office/drawing/2014/main" id="{A11C2A56-B1A0-D843-C541-3D39A61981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970732" y="9565944"/>
            <a:ext cx="415334" cy="415334"/>
          </a:xfrm>
          <a:prstGeom prst="rect">
            <a:avLst/>
          </a:prstGeom>
        </p:spPr>
      </p:pic>
      <p:sp>
        <p:nvSpPr>
          <p:cNvPr id="73" name="Call to action">
            <a:extLst>
              <a:ext uri="{FF2B5EF4-FFF2-40B4-BE49-F238E27FC236}">
                <a16:creationId xmlns:a16="http://schemas.microsoft.com/office/drawing/2014/main" id="{1F2BD451-D6F3-45E9-4E7F-812583A4710F}"/>
              </a:ext>
            </a:extLst>
          </p:cNvPr>
          <p:cNvSpPr txBox="1"/>
          <p:nvPr/>
        </p:nvSpPr>
        <p:spPr>
          <a:xfrm>
            <a:off x="2461062" y="9668169"/>
            <a:ext cx="3897311" cy="214867"/>
          </a:xfrm>
          <a:prstGeom prst="rect">
            <a:avLst/>
          </a:prstGeom>
          <a:noFill/>
        </p:spPr>
        <p:txBody>
          <a:bodyPr wrap="square" lIns="0" tIns="0" rIns="0" bIns="0" rtlCol="0">
            <a:spAutoFit/>
          </a:bodyPr>
          <a:lstStyle/>
          <a:p>
            <a:pPr>
              <a:spcAft>
                <a:spcPts val="600"/>
              </a:spcAft>
            </a:pPr>
            <a:r>
              <a:rPr lang="en-US" sz="1400" dirty="0">
                <a:solidFill>
                  <a:schemeClr val="accent1"/>
                </a:solidFill>
                <a:latin typeface="Segoe UI Semibold" panose="020B0702040204020203" pitchFamily="34" charset="0"/>
                <a:cs typeface="Segoe UI Semibold" panose="020B0702040204020203" pitchFamily="34" charset="0"/>
              </a:rPr>
              <a:t>Learn more about </a:t>
            </a:r>
            <a:r>
              <a:rPr lang="en-US" sz="1400" dirty="0">
                <a:solidFill>
                  <a:schemeClr val="accent1"/>
                </a:solidFill>
                <a:latin typeface="Segoe UI Semibold" panose="020B0702040204020203"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Surface for Business</a:t>
            </a:r>
            <a:endParaRPr lang="en-US" sz="1400" dirty="0">
              <a:solidFill>
                <a:schemeClr val="accent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42245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800BBD19-9EEA-BA06-3814-38E4B8BA2BD7}"/>
              </a:ext>
              <a:ext uri="{C183D7F6-B498-43B3-948B-1728B52AA6E4}">
                <adec:decorative xmlns:adec="http://schemas.microsoft.com/office/drawing/2017/decorative" val="1"/>
              </a:ext>
            </a:extLst>
          </p:cNvPr>
          <p:cNvSpPr/>
          <p:nvPr/>
        </p:nvSpPr>
        <p:spPr>
          <a:xfrm>
            <a:off x="0" y="1"/>
            <a:ext cx="7772400" cy="2097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itle">
            <a:extLst>
              <a:ext uri="{FF2B5EF4-FFF2-40B4-BE49-F238E27FC236}">
                <a16:creationId xmlns:a16="http://schemas.microsoft.com/office/drawing/2014/main" id="{99EF19CE-065F-A2EA-B77D-7321F581B32E}"/>
              </a:ext>
            </a:extLst>
          </p:cNvPr>
          <p:cNvSpPr txBox="1">
            <a:spLocks noGrp="1"/>
          </p:cNvSpPr>
          <p:nvPr>
            <p:ph type="title" idx="4294967295"/>
          </p:nvPr>
        </p:nvSpPr>
        <p:spPr>
          <a:xfrm>
            <a:off x="1705306" y="455384"/>
            <a:ext cx="2023784" cy="198131"/>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spc="0" dirty="0">
                <a:solidFill>
                  <a:schemeClr val="tx1"/>
                </a:solidFill>
                <a:latin typeface="+mn-lt"/>
                <a:ea typeface="+mn-ea"/>
                <a:cs typeface="Segoe UI Semibold" panose="020B0702040204020203" pitchFamily="34" charset="0"/>
              </a:rPr>
              <a:t>Legal</a:t>
            </a:r>
            <a:endParaRPr kumimoji="0" lang="en-US" sz="1200" b="0" i="0" u="none" strike="noStrike" kern="1200" cap="none" spc="0" normalizeH="0" baseline="0" noProof="0" dirty="0">
              <a:ln>
                <a:noFill/>
              </a:ln>
              <a:solidFill>
                <a:schemeClr val="tx1"/>
              </a:solidFill>
              <a:effectLst/>
              <a:uLnTx/>
              <a:uFillTx/>
              <a:latin typeface="+mn-lt"/>
              <a:ea typeface="+mn-ea"/>
              <a:cs typeface="Segoe UI Semibold" panose="020B0702040204020203" pitchFamily="34" charset="0"/>
            </a:endParaRPr>
          </a:p>
        </p:txBody>
      </p:sp>
      <p:sp>
        <p:nvSpPr>
          <p:cNvPr id="58" name="object 32">
            <a:extLst>
              <a:ext uri="{FF2B5EF4-FFF2-40B4-BE49-F238E27FC236}">
                <a16:creationId xmlns:a16="http://schemas.microsoft.com/office/drawing/2014/main" id="{76190023-0939-7800-16E2-ABA33F8995DA}"/>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a:p>
        </p:txBody>
      </p:sp>
      <p:pic>
        <p:nvPicPr>
          <p:cNvPr id="60" name="Surface logo" descr="Surface logo">
            <a:extLst>
              <a:ext uri="{FF2B5EF4-FFF2-40B4-BE49-F238E27FC236}">
                <a16:creationId xmlns:a16="http://schemas.microsoft.com/office/drawing/2014/main" id="{9F3550AA-0603-2974-3961-91337C29F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grpSp>
        <p:nvGrpSpPr>
          <p:cNvPr id="3" name="Group 2" descr="Surface Portfolio of devices">
            <a:extLst>
              <a:ext uri="{FF2B5EF4-FFF2-40B4-BE49-F238E27FC236}">
                <a16:creationId xmlns:a16="http://schemas.microsoft.com/office/drawing/2014/main" id="{417B0C67-F9B5-B7BE-6445-AB84DC61F460}"/>
              </a:ext>
            </a:extLst>
          </p:cNvPr>
          <p:cNvGrpSpPr/>
          <p:nvPr/>
        </p:nvGrpSpPr>
        <p:grpSpPr>
          <a:xfrm>
            <a:off x="108103" y="434501"/>
            <a:ext cx="7381997" cy="1499814"/>
            <a:chOff x="57999" y="510701"/>
            <a:chExt cx="7381997" cy="1499814"/>
          </a:xfrm>
        </p:grpSpPr>
        <p:sp>
          <p:nvSpPr>
            <p:cNvPr id="24" name="Go">
              <a:extLst>
                <a:ext uri="{FF2B5EF4-FFF2-40B4-BE49-F238E27FC236}">
                  <a16:creationId xmlns:a16="http://schemas.microsoft.com/office/drawing/2014/main" id="{A713B5DC-3503-CF39-7310-11BA6D431CAA}"/>
                </a:ext>
              </a:extLst>
            </p:cNvPr>
            <p:cNvSpPr/>
            <p:nvPr/>
          </p:nvSpPr>
          <p:spPr>
            <a:xfrm>
              <a:off x="445585" y="1856627"/>
              <a:ext cx="819789"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Go</a:t>
              </a:r>
            </a:p>
          </p:txBody>
        </p:sp>
        <p:pic>
          <p:nvPicPr>
            <p:cNvPr id="25" name="Picture 24" descr="Surface Go 4">
              <a:extLst>
                <a:ext uri="{FF2B5EF4-FFF2-40B4-BE49-F238E27FC236}">
                  <a16:creationId xmlns:a16="http://schemas.microsoft.com/office/drawing/2014/main" id="{C1CC8D3B-672A-BF5C-8508-5ED39A0A6279}"/>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7999" y="1160240"/>
              <a:ext cx="1286745" cy="723794"/>
            </a:xfrm>
            <a:prstGeom prst="rect">
              <a:avLst/>
            </a:prstGeom>
          </p:spPr>
        </p:pic>
        <p:sp>
          <p:nvSpPr>
            <p:cNvPr id="26" name="Pro">
              <a:extLst>
                <a:ext uri="{FF2B5EF4-FFF2-40B4-BE49-F238E27FC236}">
                  <a16:creationId xmlns:a16="http://schemas.microsoft.com/office/drawing/2014/main" id="{4FAE4E10-32CC-0753-F89A-098DDBD454CF}"/>
                </a:ext>
              </a:extLst>
            </p:cNvPr>
            <p:cNvSpPr/>
            <p:nvPr/>
          </p:nvSpPr>
          <p:spPr>
            <a:xfrm>
              <a:off x="1542059"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Pro</a:t>
              </a:r>
            </a:p>
          </p:txBody>
        </p:sp>
        <p:pic>
          <p:nvPicPr>
            <p:cNvPr id="27" name="Picture 26" descr="Surface Pro 10">
              <a:extLst>
                <a:ext uri="{FF2B5EF4-FFF2-40B4-BE49-F238E27FC236}">
                  <a16:creationId xmlns:a16="http://schemas.microsoft.com/office/drawing/2014/main" id="{E9A74245-C69A-C31A-734B-12067B60D5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34" t="30481" r="22491" b="15443"/>
            <a:stretch/>
          </p:blipFill>
          <p:spPr>
            <a:xfrm>
              <a:off x="1420470" y="937676"/>
              <a:ext cx="1067587" cy="948353"/>
            </a:xfrm>
            <a:prstGeom prst="rect">
              <a:avLst/>
            </a:prstGeom>
          </p:spPr>
        </p:pic>
        <p:sp>
          <p:nvSpPr>
            <p:cNvPr id="32" name="Laptop">
              <a:extLst>
                <a:ext uri="{FF2B5EF4-FFF2-40B4-BE49-F238E27FC236}">
                  <a16:creationId xmlns:a16="http://schemas.microsoft.com/office/drawing/2014/main" id="{E426532D-BAE6-0A91-6660-51503CC1E56D}"/>
                </a:ext>
              </a:extLst>
            </p:cNvPr>
            <p:cNvSpPr/>
            <p:nvPr/>
          </p:nvSpPr>
          <p:spPr>
            <a:xfrm>
              <a:off x="2700998"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Laptop</a:t>
              </a:r>
            </a:p>
          </p:txBody>
        </p:sp>
        <p:pic>
          <p:nvPicPr>
            <p:cNvPr id="33" name="Picture 32" descr="Surface Laptop 6">
              <a:extLst>
                <a:ext uri="{FF2B5EF4-FFF2-40B4-BE49-F238E27FC236}">
                  <a16:creationId xmlns:a16="http://schemas.microsoft.com/office/drawing/2014/main" id="{0D882E3F-66B4-DA23-6733-83D64678B4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62" t="19579" r="16780" b="19581"/>
            <a:stretch/>
          </p:blipFill>
          <p:spPr>
            <a:xfrm>
              <a:off x="2602424" y="735433"/>
              <a:ext cx="1150958" cy="1171785"/>
            </a:xfrm>
            <a:prstGeom prst="rect">
              <a:avLst/>
            </a:prstGeom>
          </p:spPr>
        </p:pic>
        <p:sp>
          <p:nvSpPr>
            <p:cNvPr id="35" name="Studio">
              <a:extLst>
                <a:ext uri="{FF2B5EF4-FFF2-40B4-BE49-F238E27FC236}">
                  <a16:creationId xmlns:a16="http://schemas.microsoft.com/office/drawing/2014/main" id="{6CFF4A2E-BED7-1C66-453C-9BE64DDB432B}"/>
                </a:ext>
              </a:extLst>
            </p:cNvPr>
            <p:cNvSpPr/>
            <p:nvPr/>
          </p:nvSpPr>
          <p:spPr>
            <a:xfrm>
              <a:off x="4189319"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Studio</a:t>
              </a:r>
            </a:p>
          </p:txBody>
        </p:sp>
        <p:pic>
          <p:nvPicPr>
            <p:cNvPr id="36" name="Picture 35" descr="Surface Studio 2+">
              <a:extLst>
                <a:ext uri="{FF2B5EF4-FFF2-40B4-BE49-F238E27FC236}">
                  <a16:creationId xmlns:a16="http://schemas.microsoft.com/office/drawing/2014/main" id="{27A43A94-7069-8328-D58C-0D9C6D091965}"/>
                </a:ext>
                <a:ext uri="{C183D7F6-B498-43B3-948B-1728B52AA6E4}">
                  <adec:decorative xmlns:adec="http://schemas.microsoft.com/office/drawing/2017/decorative" val="0"/>
                </a:ext>
              </a:extLst>
            </p:cNvPr>
            <p:cNvPicPr/>
            <p:nvPr/>
          </p:nvPicPr>
          <p:blipFill>
            <a:blip r:embed="rId6" cstate="hqprint">
              <a:extLst>
                <a:ext uri="{28A0092B-C50C-407E-A947-70E740481C1C}">
                  <a14:useLocalDpi xmlns:a14="http://schemas.microsoft.com/office/drawing/2010/main"/>
                </a:ext>
              </a:extLst>
            </a:blip>
            <a:srcRect/>
            <a:stretch/>
          </p:blipFill>
          <p:spPr>
            <a:xfrm>
              <a:off x="3896731" y="693333"/>
              <a:ext cx="1070027" cy="1184012"/>
            </a:xfrm>
            <a:prstGeom prst="rect">
              <a:avLst/>
            </a:prstGeom>
          </p:spPr>
        </p:pic>
        <p:sp>
          <p:nvSpPr>
            <p:cNvPr id="38" name="Hub">
              <a:extLst>
                <a:ext uri="{FF2B5EF4-FFF2-40B4-BE49-F238E27FC236}">
                  <a16:creationId xmlns:a16="http://schemas.microsoft.com/office/drawing/2014/main" id="{BFE8935A-45BA-F3C5-1D96-E854BC676E4A}"/>
                </a:ext>
              </a:extLst>
            </p:cNvPr>
            <p:cNvSpPr/>
            <p:nvPr/>
          </p:nvSpPr>
          <p:spPr>
            <a:xfrm>
              <a:off x="5597653"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Hub</a:t>
              </a:r>
            </a:p>
          </p:txBody>
        </p:sp>
        <p:pic>
          <p:nvPicPr>
            <p:cNvPr id="39" name="Picture 38" descr="Surface Hub 3 85&quot; device">
              <a:extLst>
                <a:ext uri="{FF2B5EF4-FFF2-40B4-BE49-F238E27FC236}">
                  <a16:creationId xmlns:a16="http://schemas.microsoft.com/office/drawing/2014/main" id="{E344C837-8C17-55E7-272B-CCC263F6F7D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71652" y="510701"/>
              <a:ext cx="2068344" cy="1331995"/>
            </a:xfrm>
            <a:prstGeom prst="rect">
              <a:avLst/>
            </a:prstGeom>
          </p:spPr>
        </p:pic>
      </p:grpSp>
      <p:pic>
        <p:nvPicPr>
          <p:cNvPr id="13" name="Graphic 12" descr="Scales of justice with solid fill">
            <a:extLst>
              <a:ext uri="{FF2B5EF4-FFF2-40B4-BE49-F238E27FC236}">
                <a16:creationId xmlns:a16="http://schemas.microsoft.com/office/drawing/2014/main" id="{79820B7E-7BB5-4192-4317-4B4B32BC90A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506" y="2136793"/>
            <a:ext cx="365760" cy="365760"/>
          </a:xfrm>
          <a:prstGeom prst="rect">
            <a:avLst/>
          </a:prstGeom>
        </p:spPr>
      </p:pic>
      <p:sp>
        <p:nvSpPr>
          <p:cNvPr id="5" name="Role 1"/>
          <p:cNvSpPr txBox="1"/>
          <p:nvPr/>
        </p:nvSpPr>
        <p:spPr>
          <a:xfrm>
            <a:off x="624694" y="2216925"/>
            <a:ext cx="3126882" cy="215444"/>
          </a:xfrm>
          <a:prstGeom prst="rect">
            <a:avLst/>
          </a:prstGeom>
        </p:spPr>
        <p:txBody>
          <a:bodyPr vert="horz" wrap="square" lIns="0" tIns="0" rIns="0" bIns="0" rtlCol="0" anchor="ctr">
            <a:spAutoFit/>
          </a:bodyPr>
          <a:lstStyle/>
          <a:p>
            <a:pPr defTabSz="932742"/>
            <a:r>
              <a:rPr lang="en-US" sz="1400" dirty="0">
                <a:ln w="3175">
                  <a:noFill/>
                </a:ln>
                <a:solidFill>
                  <a:schemeClr val="accent1"/>
                </a:solidFill>
                <a:latin typeface="Segoe UI Semibold" panose="020B0702040204020203" pitchFamily="34" charset="0"/>
                <a:cs typeface="Segoe UI Semibold" panose="020B0702040204020203" pitchFamily="34" charset="0"/>
              </a:rPr>
              <a:t>Partners and Attorneys</a:t>
            </a:r>
          </a:p>
        </p:txBody>
      </p:sp>
      <p:cxnSp>
        <p:nvCxnSpPr>
          <p:cNvPr id="64" name="Straight Connector 63">
            <a:extLst>
              <a:ext uri="{FF2B5EF4-FFF2-40B4-BE49-F238E27FC236}">
                <a16:creationId xmlns:a16="http://schemas.microsoft.com/office/drawing/2014/main" id="{2BD84FCA-F9A9-4D7F-3BE6-593672D7A016}"/>
              </a:ext>
              <a:ext uri="{C183D7F6-B498-43B3-948B-1728B52AA6E4}">
                <adec:decorative xmlns:adec="http://schemas.microsoft.com/office/drawing/2017/decorative" val="1"/>
              </a:ext>
            </a:extLst>
          </p:cNvPr>
          <p:cNvCxnSpPr>
            <a:cxnSpLocks/>
          </p:cNvCxnSpPr>
          <p:nvPr/>
        </p:nvCxnSpPr>
        <p:spPr>
          <a:xfrm>
            <a:off x="211771" y="2538478"/>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hallenges 1"/>
          <p:cNvSpPr txBox="1">
            <a:spLocks/>
          </p:cNvSpPr>
          <p:nvPr/>
        </p:nvSpPr>
        <p:spPr>
          <a:xfrm>
            <a:off x="226225" y="2587128"/>
            <a:ext cx="3521163" cy="1164421"/>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spcAft>
                <a:spcPts val="200"/>
              </a:spcAft>
              <a:buChar char="•"/>
              <a:tabLst>
                <a:tab pos="228600" algn="l"/>
              </a:tabLst>
            </a:pPr>
            <a:r>
              <a:rPr lang="en-US" sz="950" dirty="0">
                <a:solidFill>
                  <a:srgbClr val="000000"/>
                </a:solidFill>
                <a:cs typeface="Segoe UI"/>
              </a:rPr>
              <a:t>Increasing hybrid work expectations require new digital requirements for client interactions and legal proceedings</a:t>
            </a:r>
          </a:p>
          <a:p>
            <a:pPr marL="171450" indent="-114300">
              <a:spcAft>
                <a:spcPts val="200"/>
              </a:spcAft>
              <a:buFontTx/>
              <a:buChar char="•"/>
              <a:tabLst>
                <a:tab pos="228600" algn="l"/>
              </a:tabLst>
            </a:pPr>
            <a:r>
              <a:rPr lang="en-US" sz="950" dirty="0">
                <a:solidFill>
                  <a:srgbClr val="000000"/>
                </a:solidFill>
                <a:cs typeface="Segoe UI"/>
              </a:rPr>
              <a:t>Managing multiple cases and keeping teams in sync</a:t>
            </a:r>
          </a:p>
          <a:p>
            <a:pPr marL="171450" indent="-114300">
              <a:spcAft>
                <a:spcPts val="200"/>
              </a:spcAft>
              <a:buFontTx/>
              <a:buChar char="•"/>
              <a:tabLst>
                <a:tab pos="228600" algn="l"/>
              </a:tabLst>
            </a:pPr>
            <a:r>
              <a:rPr lang="en-US" sz="950" dirty="0">
                <a:solidFill>
                  <a:srgbClr val="000000"/>
                </a:solidFill>
                <a:cs typeface="Segoe UI"/>
              </a:rPr>
              <a:t>Coordinating with both internal and external experts to determine the best strategy for clients’ legal matters </a:t>
            </a:r>
          </a:p>
          <a:p>
            <a:pPr marL="171450" indent="-114300">
              <a:spcAft>
                <a:spcPts val="200"/>
              </a:spcAft>
              <a:buFontTx/>
              <a:buChar char="•"/>
              <a:tabLst>
                <a:tab pos="228600" algn="l"/>
              </a:tabLst>
            </a:pPr>
            <a:r>
              <a:rPr lang="en-US" sz="950" dirty="0">
                <a:solidFill>
                  <a:srgbClr val="000000"/>
                </a:solidFill>
                <a:cs typeface="Segoe UI"/>
              </a:rPr>
              <a:t>Documenting and storing sensitive information securely </a:t>
            </a:r>
          </a:p>
        </p:txBody>
      </p:sp>
      <p:sp>
        <p:nvSpPr>
          <p:cNvPr id="47" name="Solution 1">
            <a:extLst>
              <a:ext uri="{FF2B5EF4-FFF2-40B4-BE49-F238E27FC236}">
                <a16:creationId xmlns:a16="http://schemas.microsoft.com/office/drawing/2014/main" id="{18358100-C72D-741D-0D14-2C4B412D6226}"/>
              </a:ext>
            </a:extLst>
          </p:cNvPr>
          <p:cNvSpPr txBox="1"/>
          <p:nvPr/>
        </p:nvSpPr>
        <p:spPr>
          <a:xfrm>
            <a:off x="226224" y="3817490"/>
            <a:ext cx="3659975" cy="2393476"/>
          </a:xfrm>
          <a:prstGeom prst="rect">
            <a:avLst/>
          </a:prstGeom>
        </p:spPr>
        <p:txBody>
          <a:bodyPr vert="horz" wrap="square" lIns="0" tIns="0" rIns="0" bIns="0" rtlCol="0" anchor="t">
            <a:spAutoFit/>
          </a:bodyPr>
          <a:lstStyle/>
          <a:p>
            <a:pPr marL="12700">
              <a:spcBef>
                <a:spcPts val="300"/>
              </a:spcBef>
              <a:spcAft>
                <a:spcPts val="300"/>
              </a:spcAft>
            </a:pPr>
            <a:r>
              <a:rPr lang="en-US" sz="1200" dirty="0">
                <a:solidFill>
                  <a:srgbClr val="000000"/>
                </a:solidFill>
                <a:latin typeface="Segoe UI Semibold" panose="020B0702040204020203" pitchFamily="34" charset="0"/>
                <a:cs typeface="Segoe UI Semibold" panose="020B0702040204020203" pitchFamily="34" charset="0"/>
              </a:rPr>
              <a:t>Deliver quality legal services for clients with </a:t>
            </a:r>
            <a:br>
              <a:rPr lang="en-US" sz="1200" dirty="0">
                <a:solidFill>
                  <a:srgbClr val="000000"/>
                </a:solidFill>
                <a:latin typeface="Segoe UI Semibold" panose="020B0702040204020203" pitchFamily="34" charset="0"/>
                <a:cs typeface="Segoe UI Semibold" panose="020B0702040204020203" pitchFamily="34" charset="0"/>
              </a:rPr>
            </a:br>
            <a:r>
              <a:rPr lang="en-US" sz="1200" spc="-5" dirty="0">
                <a:solidFill>
                  <a:schemeClr val="accent1"/>
                </a:solidFill>
                <a:latin typeface="Segoe UI Semibold" panose="020B0502040204020203" pitchFamily="34" charset="0"/>
                <a:cs typeface="Segoe UI Semibold" panose="020B0502040204020203" pitchFamily="34" charset="0"/>
              </a:rPr>
              <a:t>Surface Laptop 6</a:t>
            </a:r>
          </a:p>
          <a:p>
            <a:pPr marL="173736" marR="96520" indent="-114300">
              <a:spcAft>
                <a:spcPts val="200"/>
              </a:spcAft>
              <a:buFontTx/>
              <a:buChar char="•"/>
              <a:tabLst>
                <a:tab pos="228600" algn="l"/>
              </a:tabLst>
            </a:pPr>
            <a:r>
              <a:rPr lang="en-US" sz="950" dirty="0">
                <a:solidFill>
                  <a:srgbClr val="000000"/>
                </a:solidFill>
                <a:cs typeface="Segoe UI"/>
              </a:rPr>
              <a:t>Premium design projects firm’s professional image</a:t>
            </a:r>
          </a:p>
          <a:p>
            <a:pPr marL="173736" marR="50165" indent="-114300">
              <a:lnSpc>
                <a:spcPct val="102800"/>
              </a:lnSpc>
              <a:spcAft>
                <a:spcPts val="200"/>
              </a:spcAft>
              <a:buChar char="•"/>
              <a:tabLst>
                <a:tab pos="127000" algn="l"/>
              </a:tabLst>
            </a:pPr>
            <a:r>
              <a:rPr lang="en-US" sz="950" dirty="0">
                <a:solidFill>
                  <a:srgbClr val="000000"/>
                </a:solidFill>
                <a:cs typeface="Segoe UI"/>
              </a:rPr>
              <a:t>13.5” or 15” PixelSense™ anti-reflective touchscreen displays</a:t>
            </a:r>
          </a:p>
          <a:p>
            <a:pPr marL="173736" marR="50165" indent="-114300">
              <a:lnSpc>
                <a:spcPct val="102800"/>
              </a:lnSpc>
              <a:spcAft>
                <a:spcPts val="200"/>
              </a:spcAft>
              <a:buFontTx/>
              <a:buChar char="•"/>
              <a:tabLst>
                <a:tab pos="127000" algn="l"/>
              </a:tabLst>
            </a:pPr>
            <a:r>
              <a:rPr lang="en-US" sz="950" dirty="0">
                <a:solidFill>
                  <a:srgbClr val="000000"/>
                </a:solidFill>
                <a:cs typeface="Segoe UI"/>
              </a:rPr>
              <a:t>Responsive, backlit keys for typing accuracy </a:t>
            </a:r>
          </a:p>
          <a:p>
            <a:pPr marL="173736" marR="50165" indent="-114300">
              <a:lnSpc>
                <a:spcPct val="102800"/>
              </a:lnSpc>
              <a:spcAft>
                <a:spcPts val="200"/>
              </a:spcAft>
              <a:buFontTx/>
              <a:buChar char="•"/>
              <a:tabLst>
                <a:tab pos="127000" algn="l"/>
              </a:tabLst>
            </a:pPr>
            <a:r>
              <a:rPr lang="en-US" sz="950" dirty="0">
                <a:solidFill>
                  <a:srgbClr val="000000"/>
                </a:solidFill>
                <a:cs typeface="Segoe UI"/>
              </a:rPr>
              <a:t>Powerful Intel® Core™ Ultra processors to unleash a new era of productivity with intelligent assistance from Microsoft Copilot</a:t>
            </a:r>
            <a:r>
              <a:rPr lang="en-US" sz="950" baseline="30000" dirty="0">
                <a:solidFill>
                  <a:srgbClr val="000000"/>
                </a:solidFill>
                <a:cs typeface="Segoe UI"/>
              </a:rPr>
              <a:t>1</a:t>
            </a:r>
          </a:p>
          <a:p>
            <a:pPr marL="173736" marR="50165" indent="-114300">
              <a:lnSpc>
                <a:spcPct val="102800"/>
              </a:lnSpc>
              <a:spcAft>
                <a:spcPts val="200"/>
              </a:spcAft>
              <a:buFontTx/>
              <a:buChar char="•"/>
              <a:tabLst>
                <a:tab pos="127000" algn="l"/>
              </a:tabLst>
            </a:pPr>
            <a:r>
              <a:rPr lang="en-US" sz="950" dirty="0">
                <a:solidFill>
                  <a:srgbClr val="000000"/>
                </a:solidFill>
                <a:cs typeface="Segoe UI"/>
              </a:rPr>
              <a:t>AI-enhanced 1080p Studio Camera with Windows Studio Effects to see and hear colleagues and clients clearly on video calls</a:t>
            </a:r>
          </a:p>
          <a:p>
            <a:pPr marL="173736" indent="-114300">
              <a:spcAft>
                <a:spcPts val="200"/>
              </a:spcAft>
              <a:buFontTx/>
              <a:buChar char="•"/>
              <a:tabLst>
                <a:tab pos="127000" algn="l"/>
              </a:tabLst>
            </a:pPr>
            <a:r>
              <a:rPr lang="en-US" sz="950" dirty="0">
                <a:solidFill>
                  <a:srgbClr val="000000"/>
                </a:solidFill>
                <a:cs typeface="Segoe UI"/>
              </a:rPr>
              <a:t>The ultimate desktop experience with Windows 11 and USB-C® and Thunderbolt™ 4 ports </a:t>
            </a:r>
          </a:p>
          <a:p>
            <a:pPr marL="173736" indent="-114300">
              <a:spcAft>
                <a:spcPts val="200"/>
              </a:spcAft>
              <a:buFontTx/>
              <a:buChar char="•"/>
              <a:tabLst>
                <a:tab pos="1270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the Surface keyboard</a:t>
            </a:r>
          </a:p>
          <a:p>
            <a:pPr marL="173736" indent="-114300">
              <a:spcAft>
                <a:spcPts val="200"/>
              </a:spcAft>
              <a:buFontTx/>
              <a:buChar char="•"/>
              <a:tabLst>
                <a:tab pos="127000" algn="l"/>
              </a:tabLst>
            </a:pPr>
            <a:r>
              <a:rPr lang="en-US" sz="950" dirty="0">
                <a:solidFill>
                  <a:srgbClr val="000000"/>
                </a:solidFill>
                <a:cs typeface="Segoe UI"/>
              </a:rPr>
              <a:t>Smart card reader offered on 15" in US &amp; Canada only</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pic>
        <p:nvPicPr>
          <p:cNvPr id="37" name="Graphic 36" descr="Contract with solid fill">
            <a:extLst>
              <a:ext uri="{FF2B5EF4-FFF2-40B4-BE49-F238E27FC236}">
                <a16:creationId xmlns:a16="http://schemas.microsoft.com/office/drawing/2014/main" id="{47B51F36-7DC3-0356-DDA6-1FE864120B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96661" y="2165987"/>
            <a:ext cx="347472" cy="347472"/>
          </a:xfrm>
          <a:prstGeom prst="rect">
            <a:avLst/>
          </a:prstGeom>
        </p:spPr>
      </p:pic>
      <p:sp>
        <p:nvSpPr>
          <p:cNvPr id="6" name="Role 2"/>
          <p:cNvSpPr txBox="1"/>
          <p:nvPr/>
        </p:nvSpPr>
        <p:spPr>
          <a:xfrm>
            <a:off x="4602301" y="2216925"/>
            <a:ext cx="2565308" cy="215444"/>
          </a:xfrm>
          <a:prstGeom prst="rect">
            <a:avLst/>
          </a:prstGeom>
        </p:spPr>
        <p:txBody>
          <a:bodyPr vert="horz" wrap="square" lIns="0" tIns="0" rIns="0" bIns="0" rtlCol="0" anchor="t">
            <a:spAutoFit/>
          </a:bodyPr>
          <a:lstStyle/>
          <a:p>
            <a:pPr defTabSz="932742"/>
            <a:r>
              <a:rPr lang="en-US" sz="1400" dirty="0">
                <a:ln w="3175">
                  <a:noFill/>
                </a:ln>
                <a:solidFill>
                  <a:schemeClr val="accent1"/>
                </a:solidFill>
                <a:latin typeface="Segoe UI Semibold" panose="020B0702040204020203" pitchFamily="34" charset="0"/>
                <a:cs typeface="Segoe UI Semibold" panose="020B0702040204020203" pitchFamily="34" charset="0"/>
              </a:rPr>
              <a:t>Paralegals</a:t>
            </a:r>
          </a:p>
        </p:txBody>
      </p:sp>
      <p:cxnSp>
        <p:nvCxnSpPr>
          <p:cNvPr id="63" name="Straight Connector 62">
            <a:extLst>
              <a:ext uri="{FF2B5EF4-FFF2-40B4-BE49-F238E27FC236}">
                <a16:creationId xmlns:a16="http://schemas.microsoft.com/office/drawing/2014/main" id="{EF2FAB39-9051-7CE7-9A6A-A8EEB5C8FB89}"/>
              </a:ext>
              <a:ext uri="{C183D7F6-B498-43B3-948B-1728B52AA6E4}">
                <adec:decorative xmlns:adec="http://schemas.microsoft.com/office/drawing/2017/decorative" val="1"/>
              </a:ext>
            </a:extLst>
          </p:cNvPr>
          <p:cNvCxnSpPr>
            <a:cxnSpLocks/>
          </p:cNvCxnSpPr>
          <p:nvPr/>
        </p:nvCxnSpPr>
        <p:spPr>
          <a:xfrm>
            <a:off x="4114774" y="2538478"/>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hallenges 2"/>
          <p:cNvSpPr txBox="1">
            <a:spLocks/>
          </p:cNvSpPr>
          <p:nvPr/>
        </p:nvSpPr>
        <p:spPr>
          <a:xfrm>
            <a:off x="4114504" y="2587128"/>
            <a:ext cx="3449969" cy="1018227"/>
          </a:xfrm>
          <a:prstGeom prst="rect">
            <a:avLst/>
          </a:prstGeom>
        </p:spPr>
        <p:txBody>
          <a:bodyPr vert="horz" wrap="square" lIns="0" tIns="0" rIns="0" bIns="0" rtlCol="0" anchor="t">
            <a:spAutoFit/>
          </a:bodyPr>
          <a:lstStyle/>
          <a:p>
            <a:pPr defTabSz="932742">
              <a:spcAft>
                <a:spcPts val="200"/>
              </a:spcAf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spcAft>
                <a:spcPts val="200"/>
              </a:spcAft>
              <a:buFontTx/>
              <a:buChar char="•"/>
              <a:tabLst>
                <a:tab pos="228600" algn="l"/>
              </a:tabLst>
            </a:pPr>
            <a:r>
              <a:rPr lang="en-US" sz="950" dirty="0">
                <a:solidFill>
                  <a:srgbClr val="000000"/>
                </a:solidFill>
                <a:cs typeface="Segoe UI"/>
              </a:rPr>
              <a:t>Keeping up with a wide variety of tasks including interviewing clients, performing research, and drafting legal documents</a:t>
            </a:r>
          </a:p>
          <a:p>
            <a:pPr marL="171450" indent="-114300">
              <a:spcAft>
                <a:spcPts val="200"/>
              </a:spcAft>
              <a:buFontTx/>
              <a:buChar char="•"/>
              <a:tabLst>
                <a:tab pos="228600" algn="l"/>
              </a:tabLst>
            </a:pPr>
            <a:r>
              <a:rPr lang="en-US" sz="950" dirty="0">
                <a:solidFill>
                  <a:srgbClr val="000000"/>
                </a:solidFill>
                <a:cs typeface="Segoe UI"/>
              </a:rPr>
              <a:t>Coordinating case execution with attorneys and clients </a:t>
            </a:r>
          </a:p>
          <a:p>
            <a:pPr marL="171450" indent="-114300">
              <a:spcAft>
                <a:spcPts val="200"/>
              </a:spcAft>
              <a:buFontTx/>
              <a:buChar char="•"/>
              <a:tabLst>
                <a:tab pos="228600" algn="l"/>
              </a:tabLst>
            </a:pPr>
            <a:r>
              <a:rPr lang="en-US" sz="950" dirty="0">
                <a:solidFill>
                  <a:srgbClr val="000000"/>
                </a:solidFill>
                <a:cs typeface="Segoe UI"/>
              </a:rPr>
              <a:t>Staying productive when away from the office or at home</a:t>
            </a:r>
          </a:p>
          <a:p>
            <a:pPr marL="171450" indent="-114300">
              <a:spcAft>
                <a:spcPts val="200"/>
              </a:spcAft>
              <a:buFontTx/>
              <a:buChar char="•"/>
              <a:tabLst>
                <a:tab pos="228600" algn="l"/>
              </a:tabLst>
            </a:pPr>
            <a:r>
              <a:rPr lang="en-US" sz="950" dirty="0">
                <a:solidFill>
                  <a:srgbClr val="000000"/>
                </a:solidFill>
                <a:cs typeface="Segoe UI"/>
              </a:rPr>
              <a:t>Documenting and storing sensitive information securely </a:t>
            </a:r>
          </a:p>
        </p:txBody>
      </p:sp>
      <p:sp>
        <p:nvSpPr>
          <p:cNvPr id="28" name="Solution 2">
            <a:extLst>
              <a:ext uri="{FF2B5EF4-FFF2-40B4-BE49-F238E27FC236}">
                <a16:creationId xmlns:a16="http://schemas.microsoft.com/office/drawing/2014/main" id="{8F481A50-D503-6049-A85D-B513B287D0A5}"/>
              </a:ext>
            </a:extLst>
          </p:cNvPr>
          <p:cNvSpPr txBox="1">
            <a:spLocks/>
          </p:cNvSpPr>
          <p:nvPr/>
        </p:nvSpPr>
        <p:spPr>
          <a:xfrm>
            <a:off x="4114504" y="3670987"/>
            <a:ext cx="3641057" cy="2316019"/>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Support attorneys and clients with </a:t>
            </a:r>
            <a:r>
              <a:rPr lang="en-US" sz="1200" dirty="0">
                <a:ln w="3175">
                  <a:noFill/>
                </a:ln>
                <a:solidFill>
                  <a:schemeClr val="accent1"/>
                </a:solidFill>
                <a:latin typeface="Segoe UI Semibold" panose="020B0702040204020203" pitchFamily="34" charset="0"/>
                <a:cs typeface="Segoe UI Semibold" panose="020B0702040204020203" pitchFamily="34" charset="0"/>
              </a:rPr>
              <a:t>Surface Pro 10</a:t>
            </a:r>
          </a:p>
          <a:p>
            <a:pPr marL="171450" marR="50165" indent="-114300">
              <a:spcAft>
                <a:spcPts val="200"/>
              </a:spcAft>
              <a:buChar char="•"/>
              <a:tabLst>
                <a:tab pos="228600" algn="l"/>
              </a:tabLst>
            </a:pPr>
            <a:r>
              <a:rPr lang="en-US" sz="950" dirty="0">
                <a:solidFill>
                  <a:srgbClr val="000000"/>
                </a:solidFill>
                <a:cs typeface="Segoe UI"/>
              </a:rPr>
              <a:t>Lightweight, ultra-thin 2-in-1 device with all-day battery</a:t>
            </a:r>
            <a:r>
              <a:rPr lang="en-US" sz="950" baseline="30000" dirty="0">
                <a:solidFill>
                  <a:srgbClr val="000000"/>
                </a:solidFill>
                <a:cs typeface="Segoe UI"/>
              </a:rPr>
              <a:t>3</a:t>
            </a:r>
            <a:r>
              <a:rPr lang="en-US" sz="950" dirty="0">
                <a:solidFill>
                  <a:srgbClr val="000000"/>
                </a:solidFill>
                <a:cs typeface="Segoe UI"/>
              </a:rPr>
              <a:t> adapts to where and how paralegals work</a:t>
            </a:r>
          </a:p>
          <a:p>
            <a:pPr marL="171450" marR="50165" indent="-114300">
              <a:spcAft>
                <a:spcPts val="200"/>
              </a:spcAft>
              <a:buChar char="•"/>
              <a:tabLst>
                <a:tab pos="228600" algn="l"/>
              </a:tabLst>
            </a:pPr>
            <a:r>
              <a:rPr lang="en-US" sz="950" dirty="0">
                <a:solidFill>
                  <a:srgbClr val="000000"/>
                </a:solidFill>
                <a:cs typeface="Segoe UI"/>
              </a:rPr>
              <a:t>Intel® Core™ Ultra processors with Intel® AI Boost NPU to run financial software, AI experiences, and Windows Studio effects</a:t>
            </a:r>
            <a:endParaRPr lang="en-US" sz="950" baseline="30000" dirty="0">
              <a:solidFill>
                <a:srgbClr val="000000"/>
              </a:solidFill>
              <a:cs typeface="Segoe UI"/>
            </a:endParaRPr>
          </a:p>
          <a:p>
            <a:pPr marL="171450" marR="50165" indent="-114300">
              <a:spcAft>
                <a:spcPts val="200"/>
              </a:spcAft>
              <a:buChar char="•"/>
              <a:tabLst>
                <a:tab pos="228600" algn="l"/>
              </a:tabLst>
            </a:pPr>
            <a:r>
              <a:rPr lang="en-US" sz="950" dirty="0">
                <a:solidFill>
                  <a:srgbClr val="000000"/>
                </a:solidFill>
                <a:cs typeface="Segoe UI"/>
              </a:rPr>
              <a:t>13” PixelSense™ anti-reflective touchscreen designed for Surface pen* is great for digital notetaking and e-signatures</a:t>
            </a:r>
          </a:p>
          <a:p>
            <a:pPr marL="171450" marR="50165" indent="-114300">
              <a:spcAft>
                <a:spcPts val="200"/>
              </a:spcAft>
              <a:buChar char="•"/>
              <a:tabLst>
                <a:tab pos="228600" algn="l"/>
              </a:tabLst>
            </a:pPr>
            <a:r>
              <a:rPr lang="en-US" sz="950" dirty="0">
                <a:solidFill>
                  <a:srgbClr val="000000"/>
                </a:solidFill>
                <a:cs typeface="Segoe UI"/>
              </a:rPr>
              <a:t>High quality audio and video for more effective video calls</a:t>
            </a:r>
          </a:p>
          <a:p>
            <a:pPr marL="171450" marR="50165" indent="-114300">
              <a:spcAft>
                <a:spcPts val="200"/>
              </a:spcAft>
              <a:buFontTx/>
              <a:buChar char="•"/>
              <a:tabLst>
                <a:tab pos="228600" algn="l"/>
              </a:tabLst>
            </a:pPr>
            <a:r>
              <a:rPr lang="en-US" sz="950" dirty="0">
                <a:solidFill>
                  <a:srgbClr val="000000"/>
                </a:solidFill>
                <a:cs typeface="Segoe UI"/>
              </a:rPr>
              <a:t>Rear-facing camera to capture and share photos of evidence</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or USB-C® ports and Windows 11</a:t>
            </a:r>
          </a:p>
          <a:p>
            <a:pPr marL="171450" marR="50165" indent="-114300">
              <a:spcAft>
                <a:spcPts val="200"/>
              </a:spcAft>
              <a:buChar char="•"/>
              <a:tabLst>
                <a:tab pos="2286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Surface Pro (and Pro Flex*) Keyboard</a:t>
            </a:r>
          </a:p>
          <a:p>
            <a:pPr marL="171450" marR="50165" indent="-114300">
              <a:spcAft>
                <a:spcPts val="200"/>
              </a:spcAft>
              <a:buFontTx/>
              <a:buChar char="•"/>
              <a:tabLst>
                <a:tab pos="228600" algn="l"/>
              </a:tabLst>
            </a:pPr>
            <a:r>
              <a:rPr lang="en-US" sz="950" dirty="0">
                <a:solidFill>
                  <a:srgbClr val="000000"/>
                </a:solidFill>
                <a:cs typeface="Segoe UI"/>
              </a:rPr>
              <a:t>Built-in NFC card reader or Windows Hello for secure sign-in</a:t>
            </a:r>
          </a:p>
          <a:p>
            <a:pPr marL="171450" marR="50165" indent="-114300">
              <a:spcAft>
                <a:spcPts val="200"/>
              </a:spcAft>
              <a:buChar char="•"/>
              <a:tabLst>
                <a:tab pos="228600" algn="l"/>
              </a:tabLst>
            </a:pPr>
            <a:r>
              <a:rPr lang="en-US" sz="950" dirty="0">
                <a:solidFill>
                  <a:srgbClr val="000000"/>
                </a:solidFill>
                <a:cs typeface="Segoe UI"/>
              </a:rPr>
              <a:t>A Secured-core PC to elevate Windows 11 security benefits</a:t>
            </a:r>
          </a:p>
        </p:txBody>
      </p:sp>
      <p:pic>
        <p:nvPicPr>
          <p:cNvPr id="31" name="Graphic 30" descr="Office Chair with solid fill">
            <a:extLst>
              <a:ext uri="{FF2B5EF4-FFF2-40B4-BE49-F238E27FC236}">
                <a16:creationId xmlns:a16="http://schemas.microsoft.com/office/drawing/2014/main" id="{9CEBD042-4BA7-93B2-78B2-03A0B4596EF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2603" y="6274192"/>
            <a:ext cx="365760" cy="365760"/>
          </a:xfrm>
          <a:prstGeom prst="rect">
            <a:avLst/>
          </a:prstGeom>
        </p:spPr>
      </p:pic>
      <p:sp>
        <p:nvSpPr>
          <p:cNvPr id="41" name="Role 3">
            <a:extLst>
              <a:ext uri="{FF2B5EF4-FFF2-40B4-BE49-F238E27FC236}">
                <a16:creationId xmlns:a16="http://schemas.microsoft.com/office/drawing/2014/main" id="{F77937E3-8E20-024A-AD88-11E4A6701D7A}"/>
              </a:ext>
            </a:extLst>
          </p:cNvPr>
          <p:cNvSpPr txBox="1"/>
          <p:nvPr/>
        </p:nvSpPr>
        <p:spPr>
          <a:xfrm>
            <a:off x="624694" y="6338264"/>
            <a:ext cx="2935962" cy="215444"/>
          </a:xfrm>
          <a:prstGeom prst="rect">
            <a:avLst/>
          </a:prstGeom>
        </p:spPr>
        <p:txBody>
          <a:bodyPr vert="horz" wrap="square" lIns="0" tIns="0" rIns="0" bIns="0" rtlCol="0" anchor="ctr">
            <a:spAutoFit/>
          </a:bodyPr>
          <a:lstStyle/>
          <a:p>
            <a:pPr defTabSz="932742">
              <a:tabLst>
                <a:tab pos="259079" algn="l"/>
                <a:tab pos="681990" algn="l"/>
              </a:tabLst>
            </a:pPr>
            <a:r>
              <a:rPr lang="en-US" sz="1400" dirty="0">
                <a:ln w="3175">
                  <a:noFill/>
                </a:ln>
                <a:solidFill>
                  <a:schemeClr val="accent1"/>
                </a:solidFill>
                <a:latin typeface="Segoe UI Semibold" panose="020B0702040204020203" pitchFamily="34" charset="0"/>
                <a:cs typeface="Segoe UI Semibold" panose="020B0702040204020203" pitchFamily="34" charset="0"/>
              </a:rPr>
              <a:t>Office Managers</a:t>
            </a:r>
          </a:p>
        </p:txBody>
      </p:sp>
      <p:cxnSp>
        <p:nvCxnSpPr>
          <p:cNvPr id="62" name="Straight Connector 61">
            <a:extLst>
              <a:ext uri="{FF2B5EF4-FFF2-40B4-BE49-F238E27FC236}">
                <a16:creationId xmlns:a16="http://schemas.microsoft.com/office/drawing/2014/main" id="{393FEC6E-852E-B37B-A9C1-F878D144E2AA}"/>
              </a:ext>
              <a:ext uri="{C183D7F6-B498-43B3-948B-1728B52AA6E4}">
                <adec:decorative xmlns:adec="http://schemas.microsoft.com/office/drawing/2017/decorative" val="1"/>
              </a:ext>
            </a:extLst>
          </p:cNvPr>
          <p:cNvCxnSpPr>
            <a:cxnSpLocks/>
          </p:cNvCxnSpPr>
          <p:nvPr/>
        </p:nvCxnSpPr>
        <p:spPr>
          <a:xfrm>
            <a:off x="211771" y="6653474"/>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hallenges 3"/>
          <p:cNvSpPr txBox="1">
            <a:spLocks/>
          </p:cNvSpPr>
          <p:nvPr/>
        </p:nvSpPr>
        <p:spPr>
          <a:xfrm>
            <a:off x="226225" y="6717851"/>
            <a:ext cx="3532306" cy="528350"/>
          </a:xfrm>
          <a:prstGeom prst="rect">
            <a:avLst/>
          </a:prstGeom>
        </p:spPr>
        <p:txBody>
          <a:bodyPr vert="horz" wrap="square" lIns="0" tIns="0" rIns="0" bIns="0" rtlCol="0" anchor="t">
            <a:spAutoFit/>
          </a:bodyPr>
          <a:lstStyle/>
          <a:p>
            <a:pPr defTabSz="932742">
              <a:lnSpc>
                <a:spcPct val="100000"/>
              </a:lnSpc>
              <a:spcAft>
                <a:spcPts val="200"/>
              </a:spcAft>
            </a:pPr>
            <a:r>
              <a:rPr sz="1200" dirty="0">
                <a:ln w="3175">
                  <a:noFill/>
                </a:ln>
                <a:solidFill>
                  <a:srgbClr val="000000"/>
                </a:solidFill>
                <a:latin typeface="Segoe UI Semibold" panose="020B0702040204020203" pitchFamily="34" charset="0"/>
                <a:cs typeface="Segoe UI Semibold" panose="020B0702040204020203" pitchFamily="34" charset="0"/>
              </a:rPr>
              <a:t>Challenges</a:t>
            </a:r>
            <a:endParaRPr lang="en-US" sz="1200" dirty="0">
              <a:ln w="3175">
                <a:noFill/>
              </a:ln>
              <a:solidFill>
                <a:srgbClr val="000000"/>
              </a:solidFill>
              <a:latin typeface="Segoe UI Semibold" panose="020B0702040204020203" pitchFamily="34" charset="0"/>
              <a:cs typeface="Segoe UI Semibold" panose="020B0702040204020203" pitchFamily="34" charset="0"/>
            </a:endParaRPr>
          </a:p>
          <a:p>
            <a:pPr marL="171450" indent="-114300">
              <a:spcAft>
                <a:spcPts val="200"/>
              </a:spcAft>
              <a:buChar char="•"/>
              <a:tabLst>
                <a:tab pos="228600" algn="l"/>
              </a:tabLst>
            </a:pPr>
            <a:r>
              <a:rPr lang="en-US" sz="950" dirty="0">
                <a:solidFill>
                  <a:srgbClr val="000000"/>
                </a:solidFill>
                <a:cs typeface="Segoe UI"/>
              </a:rPr>
              <a:t>Overseeing day-to-day firm operations </a:t>
            </a:r>
          </a:p>
          <a:p>
            <a:pPr marL="171450" indent="-114300">
              <a:spcAft>
                <a:spcPts val="200"/>
              </a:spcAft>
              <a:buChar char="•"/>
              <a:tabLst>
                <a:tab pos="228600" algn="l"/>
              </a:tabLst>
            </a:pPr>
            <a:r>
              <a:rPr lang="en-US" sz="950" dirty="0">
                <a:solidFill>
                  <a:srgbClr val="000000"/>
                </a:solidFill>
                <a:cs typeface="Segoe UI"/>
              </a:rPr>
              <a:t>Managing increasing employee expectations </a:t>
            </a:r>
          </a:p>
        </p:txBody>
      </p:sp>
      <p:sp>
        <p:nvSpPr>
          <p:cNvPr id="29" name="Solution 3">
            <a:extLst>
              <a:ext uri="{FF2B5EF4-FFF2-40B4-BE49-F238E27FC236}">
                <a16:creationId xmlns:a16="http://schemas.microsoft.com/office/drawing/2014/main" id="{AF6F4D2A-34C1-B647-A46A-03DAEEAFA820}"/>
              </a:ext>
            </a:extLst>
          </p:cNvPr>
          <p:cNvSpPr txBox="1">
            <a:spLocks/>
          </p:cNvSpPr>
          <p:nvPr/>
        </p:nvSpPr>
        <p:spPr>
          <a:xfrm>
            <a:off x="226225" y="7339498"/>
            <a:ext cx="3568701" cy="1838965"/>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Help modernize office services with </a:t>
            </a:r>
            <a:br>
              <a:rPr lang="en-US" sz="1200" dirty="0">
                <a:ln w="3175">
                  <a:noFill/>
                </a:ln>
                <a:solidFill>
                  <a:srgbClr val="000000"/>
                </a:solidFill>
                <a:latin typeface="Segoe UI Semibold" panose="020B0702040204020203" pitchFamily="34" charset="0"/>
                <a:cs typeface="Segoe UI Semibold" panose="020B0702040204020203" pitchFamily="34" charset="0"/>
              </a:rPr>
            </a:br>
            <a:r>
              <a:rPr lang="en-US" sz="1200" dirty="0">
                <a:ln w="3175">
                  <a:noFill/>
                </a:ln>
                <a:solidFill>
                  <a:schemeClr val="accent1"/>
                </a:solidFill>
                <a:latin typeface="Segoe UI Semibold" panose="020B0702040204020203" pitchFamily="34" charset="0"/>
                <a:cs typeface="Segoe UI Semibold" panose="020B0702040204020203" pitchFamily="34" charset="0"/>
              </a:rPr>
              <a:t>Surface Laptop Go 3</a:t>
            </a:r>
          </a:p>
          <a:p>
            <a:pPr marL="171450" marR="96520" indent="-114300">
              <a:spcAft>
                <a:spcPts val="200"/>
              </a:spcAft>
              <a:buFontTx/>
              <a:buChar char="•"/>
              <a:tabLst>
                <a:tab pos="228600" algn="l"/>
              </a:tabLst>
            </a:pPr>
            <a:r>
              <a:rPr lang="en-US" sz="950" dirty="0">
                <a:solidFill>
                  <a:srgbClr val="000000"/>
                </a:solidFill>
                <a:cs typeface="Segoe UI"/>
              </a:rPr>
              <a:t>Portable design, durable finish, and all-day battery life</a:t>
            </a:r>
            <a:r>
              <a:rPr lang="en-US" sz="950" baseline="30000" dirty="0">
                <a:solidFill>
                  <a:srgbClr val="000000"/>
                </a:solidFill>
                <a:cs typeface="Segoe UI"/>
              </a:rPr>
              <a:t>3</a:t>
            </a:r>
            <a:r>
              <a:rPr lang="en-US" sz="950" dirty="0">
                <a:solidFill>
                  <a:srgbClr val="000000"/>
                </a:solidFill>
                <a:cs typeface="Segoe UI"/>
              </a:rPr>
              <a:t> makes it easy to carry and use around the office and at home</a:t>
            </a:r>
          </a:p>
          <a:p>
            <a:pPr marL="171450" marR="50165" indent="-114300">
              <a:spcAft>
                <a:spcPts val="200"/>
              </a:spcAft>
              <a:buChar char="•"/>
              <a:tabLst>
                <a:tab pos="228600" algn="l"/>
              </a:tabLst>
            </a:pPr>
            <a:r>
              <a:rPr lang="en-US" sz="950" dirty="0">
                <a:solidFill>
                  <a:srgbClr val="000000"/>
                </a:solidFill>
                <a:cs typeface="Segoe UI"/>
              </a:rPr>
              <a:t>Powerful processors run legal software and intensive reports</a:t>
            </a:r>
          </a:p>
          <a:p>
            <a:pPr marL="171450" marR="96520" indent="-114300">
              <a:spcAft>
                <a:spcPts val="200"/>
              </a:spcAft>
              <a:buFontTx/>
              <a:buChar char="•"/>
              <a:tabLst>
                <a:tab pos="228600" algn="l"/>
              </a:tabLst>
            </a:pPr>
            <a:r>
              <a:rPr lang="en-US" sz="950" dirty="0">
                <a:solidFill>
                  <a:srgbClr val="000000"/>
                </a:solidFill>
                <a:cs typeface="Segoe UI"/>
              </a:rPr>
              <a:t>12.4” PixelSense™ high-resolution touchscreen and full-size keyboard to create and view office plans</a:t>
            </a:r>
          </a:p>
          <a:p>
            <a:pPr marL="171450" marR="96520" indent="-114300">
              <a:spcAft>
                <a:spcPts val="200"/>
              </a:spcAft>
              <a:buChar char="•"/>
              <a:tabLst>
                <a:tab pos="228600" algn="l"/>
              </a:tabLst>
            </a:pPr>
            <a:r>
              <a:rPr lang="en-US" sz="950" dirty="0">
                <a:solidFill>
                  <a:srgbClr val="000000"/>
                </a:solidFill>
                <a:cs typeface="Segoe UI"/>
              </a:rPr>
              <a:t>HD camera, optimized microphones, and quality speakers to look and sound clear on video calls</a:t>
            </a:r>
          </a:p>
          <a:p>
            <a:pPr marL="171450" marR="96520" indent="-114300">
              <a:spcAft>
                <a:spcPts val="200"/>
              </a:spcAft>
              <a:buChar char="•"/>
              <a:tabLst>
                <a:tab pos="228600" algn="l"/>
              </a:tabLst>
            </a:pPr>
            <a:r>
              <a:rPr lang="en-US" sz="950" dirty="0">
                <a:solidFill>
                  <a:srgbClr val="000000"/>
                </a:solidFill>
                <a:cs typeface="Segoe UI"/>
              </a:rPr>
              <a:t>USB-C and USB-A ports for connecting to device peripherals </a:t>
            </a:r>
          </a:p>
          <a:p>
            <a:pPr marL="171450" marR="96520" indent="-114300">
              <a:spcAft>
                <a:spcPts val="200"/>
              </a:spcAft>
              <a:buFontTx/>
              <a:buChar char="•"/>
              <a:tabLst>
                <a:tab pos="228600" algn="l"/>
              </a:tabLst>
            </a:pPr>
            <a:r>
              <a:rPr lang="en-US" sz="950" dirty="0">
                <a:solidFill>
                  <a:srgbClr val="000000"/>
                </a:solidFill>
                <a:cs typeface="Segoe UI"/>
              </a:rPr>
              <a:t>A Secured-core PC to elevate Windows 11 security benefits</a:t>
            </a:r>
          </a:p>
        </p:txBody>
      </p:sp>
      <p:pic>
        <p:nvPicPr>
          <p:cNvPr id="20" name="Graphic 19" descr="Meeting with solid fill">
            <a:extLst>
              <a:ext uri="{FF2B5EF4-FFF2-40B4-BE49-F238E27FC236}">
                <a16:creationId xmlns:a16="http://schemas.microsoft.com/office/drawing/2014/main" id="{6DA7003F-F0B5-A45E-42B4-A626174FF33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24130" y="6056088"/>
            <a:ext cx="365760" cy="365760"/>
          </a:xfrm>
          <a:prstGeom prst="rect">
            <a:avLst/>
          </a:prstGeom>
        </p:spPr>
      </p:pic>
      <p:sp>
        <p:nvSpPr>
          <p:cNvPr id="7" name="Role 4"/>
          <p:cNvSpPr txBox="1"/>
          <p:nvPr/>
        </p:nvSpPr>
        <p:spPr>
          <a:xfrm>
            <a:off x="4602301" y="6135412"/>
            <a:ext cx="2958328" cy="215444"/>
          </a:xfrm>
          <a:prstGeom prst="rect">
            <a:avLst/>
          </a:prstGeom>
        </p:spPr>
        <p:txBody>
          <a:bodyPr vert="horz" wrap="square" lIns="0" tIns="0" rIns="0" bIns="0" rtlCol="0" anchor="t">
            <a:spAutoFit/>
          </a:bodyPr>
          <a:lstStyle/>
          <a:p>
            <a:pPr defTabSz="932742">
              <a:lnSpc>
                <a:spcPct val="100000"/>
              </a:lnSpc>
              <a:tabLst>
                <a:tab pos="259079" algn="l"/>
                <a:tab pos="681990" algn="l"/>
              </a:tabLst>
            </a:pPr>
            <a:r>
              <a:rPr lang="en-US" sz="1400" dirty="0">
                <a:ln w="3175">
                  <a:noFill/>
                </a:ln>
                <a:solidFill>
                  <a:schemeClr val="accent1"/>
                </a:solidFill>
                <a:latin typeface="Segoe UI Semibold" panose="020B0702040204020203" pitchFamily="34" charset="0"/>
                <a:cs typeface="Segoe UI Semibold" panose="020B0702040204020203" pitchFamily="34" charset="0"/>
              </a:rPr>
              <a:t>Teams using conference rooms</a:t>
            </a:r>
          </a:p>
        </p:txBody>
      </p:sp>
      <p:cxnSp>
        <p:nvCxnSpPr>
          <p:cNvPr id="17" name="Straight Connector 16">
            <a:extLst>
              <a:ext uri="{FF2B5EF4-FFF2-40B4-BE49-F238E27FC236}">
                <a16:creationId xmlns:a16="http://schemas.microsoft.com/office/drawing/2014/main" id="{C765715B-A25E-95D8-01B5-F8DFD09207B3}"/>
              </a:ext>
              <a:ext uri="{C183D7F6-B498-43B3-948B-1728B52AA6E4}">
                <adec:decorative xmlns:adec="http://schemas.microsoft.com/office/drawing/2017/decorative" val="1"/>
              </a:ext>
            </a:extLst>
          </p:cNvPr>
          <p:cNvCxnSpPr>
            <a:cxnSpLocks/>
          </p:cNvCxnSpPr>
          <p:nvPr/>
        </p:nvCxnSpPr>
        <p:spPr>
          <a:xfrm>
            <a:off x="4114774" y="6437922"/>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Challenges 4">
            <a:extLst>
              <a:ext uri="{FF2B5EF4-FFF2-40B4-BE49-F238E27FC236}">
                <a16:creationId xmlns:a16="http://schemas.microsoft.com/office/drawing/2014/main" id="{1E67ED4B-7F0F-D14C-9B1C-14751E5AFDC5}"/>
              </a:ext>
            </a:extLst>
          </p:cNvPr>
          <p:cNvSpPr txBox="1">
            <a:spLocks/>
          </p:cNvSpPr>
          <p:nvPr/>
        </p:nvSpPr>
        <p:spPr>
          <a:xfrm>
            <a:off x="4114504" y="6514999"/>
            <a:ext cx="3532306" cy="846386"/>
          </a:xfrm>
          <a:prstGeom prst="rect">
            <a:avLst/>
          </a:prstGeom>
        </p:spPr>
        <p:txBody>
          <a:bodyPr vert="horz" wrap="square" lIns="0" tIns="0" rIns="0" bIns="0" rtlCol="0" anchor="t">
            <a:spAutoFit/>
          </a:bodyPr>
          <a:lstStyle/>
          <a:p>
            <a:pPr defTabSz="932742">
              <a:lnSpc>
                <a:spcPct val="100000"/>
              </a:lnSpc>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lnSpc>
                <a:spcPct val="100000"/>
              </a:lnSpc>
              <a:spcAft>
                <a:spcPts val="200"/>
              </a:spcAft>
              <a:buChar char="•"/>
              <a:tabLst>
                <a:tab pos="228600" algn="l"/>
              </a:tabLst>
            </a:pPr>
            <a:r>
              <a:rPr lang="en-US" sz="950" dirty="0">
                <a:solidFill>
                  <a:srgbClr val="000000"/>
                </a:solidFill>
                <a:cs typeface="Segoe UI"/>
              </a:rPr>
              <a:t>Connecting with colleagues in a hybrid work environment </a:t>
            </a:r>
          </a:p>
          <a:p>
            <a:pPr marL="171450" indent="-114300">
              <a:lnSpc>
                <a:spcPct val="100000"/>
              </a:lnSpc>
              <a:spcAft>
                <a:spcPts val="200"/>
              </a:spcAft>
              <a:buChar char="•"/>
              <a:tabLst>
                <a:tab pos="228600" algn="l"/>
              </a:tabLst>
            </a:pPr>
            <a:r>
              <a:rPr lang="en-US" sz="950" dirty="0">
                <a:solidFill>
                  <a:srgbClr val="000000"/>
                </a:solidFill>
                <a:cs typeface="Segoe UI"/>
              </a:rPr>
              <a:t>Enabling virtual collaboration across multi-functional teams, external partners, and clients</a:t>
            </a:r>
          </a:p>
          <a:p>
            <a:pPr marL="171450" indent="-114300">
              <a:lnSpc>
                <a:spcPct val="100000"/>
              </a:lnSpc>
              <a:spcAft>
                <a:spcPts val="200"/>
              </a:spcAft>
              <a:buChar char="•"/>
              <a:tabLst>
                <a:tab pos="228600" algn="l"/>
              </a:tabLst>
            </a:pPr>
            <a:r>
              <a:rPr lang="en-US" sz="950" dirty="0">
                <a:solidFill>
                  <a:srgbClr val="000000"/>
                </a:solidFill>
                <a:cs typeface="Segoe UI"/>
              </a:rPr>
              <a:t>Communicating case strategy and status with virtual clients</a:t>
            </a:r>
          </a:p>
        </p:txBody>
      </p:sp>
      <p:sp>
        <p:nvSpPr>
          <p:cNvPr id="30" name="Solution 4">
            <a:extLst>
              <a:ext uri="{FF2B5EF4-FFF2-40B4-BE49-F238E27FC236}">
                <a16:creationId xmlns:a16="http://schemas.microsoft.com/office/drawing/2014/main" id="{DFE623C3-89CA-234E-BC6C-F98B9ED38D6B}"/>
              </a:ext>
            </a:extLst>
          </p:cNvPr>
          <p:cNvSpPr txBox="1">
            <a:spLocks/>
          </p:cNvSpPr>
          <p:nvPr/>
        </p:nvSpPr>
        <p:spPr>
          <a:xfrm>
            <a:off x="4114504" y="7441177"/>
            <a:ext cx="3532306" cy="1838965"/>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panose="020B0702040204020203" pitchFamily="34" charset="0"/>
                <a:cs typeface="Segoe UI Semibold" panose="020B0702040204020203" pitchFamily="34" charset="0"/>
              </a:rPr>
              <a:t>Empower team collaboration in hybrid world with </a:t>
            </a:r>
            <a:br>
              <a:rPr lang="en-US" sz="1200" dirty="0">
                <a:solidFill>
                  <a:srgbClr val="000000"/>
                </a:solidFill>
                <a:latin typeface="Segoe UI Semibold" panose="020B0702040204020203" pitchFamily="34" charset="0"/>
                <a:cs typeface="Segoe UI Semibold" panose="020B0702040204020203" pitchFamily="34" charset="0"/>
              </a:rPr>
            </a:br>
            <a:r>
              <a:rPr lang="en-US" sz="1200" dirty="0">
                <a:solidFill>
                  <a:schemeClr val="accent1"/>
                </a:solidFill>
                <a:latin typeface="Segoe UI Semibold" panose="020B0702040204020203" pitchFamily="34" charset="0"/>
                <a:cs typeface="Segoe UI Semibold" panose="020B0702040204020203" pitchFamily="34" charset="0"/>
              </a:rPr>
              <a:t>Surface Hub 3</a:t>
            </a:r>
          </a:p>
          <a:p>
            <a:pPr marL="171450" indent="-114300">
              <a:spcAft>
                <a:spcPts val="200"/>
              </a:spcAft>
              <a:buFontTx/>
              <a:buChar char="•"/>
              <a:tabLst>
                <a:tab pos="228600" algn="l"/>
              </a:tabLst>
            </a:pPr>
            <a:r>
              <a:rPr lang="en-US" sz="950" dirty="0">
                <a:solidFill>
                  <a:srgbClr val="000000"/>
                </a:solidFill>
                <a:cs typeface="Segoe UI"/>
              </a:rPr>
              <a:t>Join a Microsoft Teams meeting with one touch</a:t>
            </a:r>
          </a:p>
          <a:p>
            <a:pPr marL="171450" indent="-114300">
              <a:spcAft>
                <a:spcPts val="200"/>
              </a:spcAft>
              <a:buFontTx/>
              <a:buChar char="•"/>
              <a:tabLst>
                <a:tab pos="228600" algn="l"/>
              </a:tabLst>
            </a:pPr>
            <a:r>
              <a:rPr lang="en-US" sz="950" dirty="0">
                <a:solidFill>
                  <a:srgbClr val="000000"/>
                </a:solidFill>
                <a:cs typeface="Segoe UI"/>
              </a:rPr>
              <a:t>Microsoft Teams-certified meetings platform + high-end cameras, optimized microphones, and quality speakers </a:t>
            </a:r>
            <a:br>
              <a:rPr lang="en-US" sz="950" dirty="0">
                <a:solidFill>
                  <a:srgbClr val="000000"/>
                </a:solidFill>
                <a:cs typeface="Segoe UI"/>
              </a:rPr>
            </a:br>
            <a:r>
              <a:rPr lang="en-US" sz="950" dirty="0">
                <a:solidFill>
                  <a:srgbClr val="000000"/>
                </a:solidFill>
                <a:cs typeface="Segoe UI"/>
              </a:rPr>
              <a:t>enables effective hybrid (in-person + remote) meetings</a:t>
            </a:r>
          </a:p>
          <a:p>
            <a:pPr marL="171450" indent="-114300">
              <a:spcAft>
                <a:spcPts val="200"/>
              </a:spcAft>
              <a:buFontTx/>
              <a:buChar char="•"/>
              <a:tabLst>
                <a:tab pos="228600" algn="l"/>
              </a:tabLst>
            </a:pPr>
            <a:r>
              <a:rPr lang="en-US" sz="950" dirty="0">
                <a:solidFill>
                  <a:srgbClr val="000000"/>
                </a:solidFill>
                <a:cs typeface="Segoe UI"/>
              </a:rPr>
              <a:t>Large, 4K screen to share case updates with clients</a:t>
            </a:r>
          </a:p>
          <a:p>
            <a:pPr marL="171450" indent="-114300">
              <a:spcAft>
                <a:spcPts val="200"/>
              </a:spcAft>
              <a:buFontTx/>
              <a:buChar char="•"/>
              <a:tabLst>
                <a:tab pos="228600" algn="l"/>
              </a:tabLst>
            </a:pPr>
            <a:r>
              <a:rPr lang="en-US" sz="950" dirty="0">
                <a:solidFill>
                  <a:srgbClr val="000000"/>
                </a:solidFill>
                <a:cs typeface="Segoe UI"/>
              </a:rPr>
              <a:t>85” for large-room solution, 50” for smaller spaces</a:t>
            </a:r>
          </a:p>
          <a:p>
            <a:pPr marL="171450" indent="-114300">
              <a:spcAft>
                <a:spcPts val="200"/>
              </a:spcAft>
              <a:buFontTx/>
              <a:buChar char="•"/>
              <a:tabLst>
                <a:tab pos="228600" algn="l"/>
              </a:tabLst>
            </a:pPr>
            <a:r>
              <a:rPr lang="en-US" sz="950" dirty="0">
                <a:solidFill>
                  <a:srgbClr val="000000"/>
                </a:solidFill>
                <a:cs typeface="Segoe UI"/>
              </a:rPr>
              <a:t>Pen, inking, and whiteboard capabilities to plan case strategy</a:t>
            </a:r>
          </a:p>
          <a:p>
            <a:pPr marL="171450" indent="-114300">
              <a:spcAft>
                <a:spcPts val="200"/>
              </a:spcAft>
              <a:buChar char="•"/>
              <a:tabLst>
                <a:tab pos="228600" algn="l"/>
              </a:tabLst>
            </a:pPr>
            <a:r>
              <a:rPr lang="en-US" sz="950" dirty="0">
                <a:solidFill>
                  <a:srgbClr val="000000"/>
                </a:solidFill>
                <a:cs typeface="Segoe UI"/>
              </a:rPr>
              <a:t>Wall-mounted or lightweight and mobile (with stand + battery*) to make any space a teamwork space</a:t>
            </a:r>
          </a:p>
        </p:txBody>
      </p:sp>
      <p:sp>
        <p:nvSpPr>
          <p:cNvPr id="65" name="Rectangle 64">
            <a:extLst>
              <a:ext uri="{FF2B5EF4-FFF2-40B4-BE49-F238E27FC236}">
                <a16:creationId xmlns:a16="http://schemas.microsoft.com/office/drawing/2014/main" id="{482D59BD-0EEF-7A07-3BD6-8410EEC4A092}"/>
              </a:ext>
              <a:ext uri="{C183D7F6-B498-43B3-948B-1728B52AA6E4}">
                <adec:decorative xmlns:adec="http://schemas.microsoft.com/office/drawing/2017/decorative" val="1"/>
              </a:ext>
            </a:extLst>
          </p:cNvPr>
          <p:cNvSpPr>
            <a:spLocks/>
          </p:cNvSpPr>
          <p:nvPr/>
        </p:nvSpPr>
        <p:spPr>
          <a:xfrm>
            <a:off x="0" y="9356342"/>
            <a:ext cx="7773714" cy="701994"/>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sp>
        <p:nvSpPr>
          <p:cNvPr id="43" name="Disclaimers">
            <a:extLst>
              <a:ext uri="{FF2B5EF4-FFF2-40B4-BE49-F238E27FC236}">
                <a16:creationId xmlns:a16="http://schemas.microsoft.com/office/drawing/2014/main" id="{7147C1E9-8B37-2324-0AE2-4834DE7D8CB9}"/>
              </a:ext>
            </a:extLst>
          </p:cNvPr>
          <p:cNvSpPr txBox="1"/>
          <p:nvPr/>
        </p:nvSpPr>
        <p:spPr>
          <a:xfrm>
            <a:off x="317500" y="9380923"/>
            <a:ext cx="7135936" cy="646331"/>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r>
              <a:rPr lang="en-US" sz="600" dirty="0">
                <a:solidFill>
                  <a:srgbClr val="000000"/>
                </a:solidFill>
                <a:cs typeface="Segoe UI" panose="020B0502040204020203" pitchFamily="34" charset="0"/>
              </a:rPr>
              <a:t>* Sold separately. </a:t>
            </a:r>
          </a:p>
          <a:p>
            <a:pPr marR="5080"/>
            <a:r>
              <a:rPr lang="en-US" sz="600" baseline="30000" dirty="0">
                <a:solidFill>
                  <a:srgbClr val="000000"/>
                </a:solidFill>
                <a:cs typeface="Segoe UI" panose="020B0502040204020203" pitchFamily="34" charset="0"/>
              </a:rPr>
              <a:t>1 </a:t>
            </a:r>
            <a:r>
              <a:rPr lang="en-US" sz="600" dirty="0">
                <a:solidFill>
                  <a:srgbClr val="000000"/>
                </a:solidFill>
                <a:cs typeface="Segoe UI" panose="020B0502040204020203" pitchFamily="34" charset="0"/>
              </a:rPr>
              <a:t>Microsoft Copilot for Microsoft 365 requires a qualifying volume license or subscription. See more </a:t>
            </a:r>
            <a:r>
              <a:rPr lang="en-US" sz="600" u="sng" dirty="0">
                <a:solidFill>
                  <a:srgbClr val="0563C1"/>
                </a:solidFill>
                <a:effectLst/>
                <a:ea typeface="Calibri" panose="020F0502020204030204" pitchFamily="34" charset="0"/>
                <a:cs typeface="Arial" panose="020B0604020202020204" pitchFamily="34" charset="0"/>
                <a:hlinkClick r:id="rId16"/>
              </a:rPr>
              <a:t>Microsoft Copilot for Microsoft 365 | Microsoft 365</a:t>
            </a:r>
            <a:r>
              <a:rPr lang="en-US" sz="600" u="sng" dirty="0">
                <a:solidFill>
                  <a:srgbClr val="0563C1"/>
                </a:solidFill>
                <a:effectLst/>
                <a:ea typeface="Calibri" panose="020F0502020204030204" pitchFamily="34" charset="0"/>
              </a:rPr>
              <a:t>. </a:t>
            </a:r>
            <a:r>
              <a:rPr lang="en-US" sz="600" dirty="0">
                <a:solidFill>
                  <a:srgbClr val="000000"/>
                </a:solidFill>
                <a:cs typeface="Segoe UI" panose="020B0502040204020203" pitchFamily="34" charset="0"/>
              </a:rPr>
              <a:t>Copilot in Windows (in preview) is available in select global markets and will be rolled out to additional markets over time. Copilot with commercial data protection is available at no additional cost for users with an Entra ID enabled, eligible M365 license. </a:t>
            </a:r>
            <a:r>
              <a:rPr lang="en-US" sz="600" u="sng" dirty="0">
                <a:solidFill>
                  <a:srgbClr val="0563C1"/>
                </a:solidFill>
                <a:effectLst/>
                <a:ea typeface="Calibri" panose="020F0502020204030204" pitchFamily="34" charset="0"/>
                <a:cs typeface="Arial" panose="020B0604020202020204" pitchFamily="34" charset="0"/>
                <a:hlinkClick r:id="rId17" tooltip="https://www.microsoft.com/en-us/bing/chat/enterprise/?form=ma13fv"/>
              </a:rPr>
              <a:t>Your AI-powered chat for the Web with commercial data protection | Microsoft Copilot</a:t>
            </a:r>
            <a:endParaRPr lang="en-US" sz="600" u="sng" dirty="0">
              <a:solidFill>
                <a:srgbClr val="0563C1"/>
              </a:solidFill>
              <a:effectLst/>
              <a:ea typeface="Calibri" panose="020F0502020204030204" pitchFamily="34" charset="0"/>
              <a:cs typeface="Arial" panose="020B0604020202020204" pitchFamily="34" charset="0"/>
            </a:endParaRPr>
          </a:p>
          <a:p>
            <a:pPr marR="5080"/>
            <a:r>
              <a:rPr lang="en-US" sz="600" baseline="30000" dirty="0">
                <a:solidFill>
                  <a:srgbClr val="000000"/>
                </a:solidFill>
                <a:cs typeface="Segoe UI" panose="020B0502040204020203" pitchFamily="34" charset="0"/>
              </a:rPr>
              <a:t>2</a:t>
            </a:r>
            <a:r>
              <a:rPr lang="en-US" sz="600" dirty="0">
                <a:solidFill>
                  <a:srgbClr val="000000"/>
                </a:solidFill>
                <a:cs typeface="Segoe UI" panose="020B0502040204020203" pitchFamily="34" charset="0"/>
              </a:rPr>
              <a:t> Surface AI PCs include Surface Pro 10, Surface Laptop 6, Surface Pro 9 with 5G, Surface Studio Laptop 2. Surface Copilot+ PCs include Surface Pro and Surface Laptop.</a:t>
            </a:r>
          </a:p>
          <a:p>
            <a:pPr marR="5080"/>
            <a:r>
              <a:rPr lang="en-US" sz="600" baseline="30000" dirty="0">
                <a:solidFill>
                  <a:srgbClr val="000000"/>
                </a:solidFill>
                <a:cs typeface="Segoe UI" panose="020B0502040204020203" pitchFamily="34" charset="0"/>
              </a:rPr>
              <a:t>3 </a:t>
            </a:r>
            <a:r>
              <a:rPr lang="en-US" sz="600" dirty="0">
                <a:solidFill>
                  <a:srgbClr val="000000"/>
                </a:solidFill>
                <a:cs typeface="Segoe UI" panose="020B0502040204020203" pitchFamily="34" charset="0"/>
              </a:rPr>
              <a:t>Battery life varies significantly based on usage, network and feature configuration, signal strength, settings and other factors. See </a:t>
            </a:r>
            <a:r>
              <a:rPr lang="en-US" sz="600" dirty="0">
                <a:solidFill>
                  <a:srgbClr val="000000"/>
                </a:solidFill>
                <a:cs typeface="Segoe UI" panose="020B0502040204020203" pitchFamily="34" charset="0"/>
                <a:hlinkClick r:id="rId18"/>
              </a:rPr>
              <a:t>aka.ms/</a:t>
            </a:r>
            <a:r>
              <a:rPr lang="en-US" sz="600" dirty="0" err="1">
                <a:solidFill>
                  <a:srgbClr val="000000"/>
                </a:solidFill>
                <a:cs typeface="Segoe UI" panose="020B0502040204020203" pitchFamily="34" charset="0"/>
                <a:hlinkClick r:id="rId18"/>
              </a:rPr>
              <a:t>SurfaceBatteryPerformance</a:t>
            </a:r>
            <a:r>
              <a:rPr lang="en-US" sz="600" dirty="0">
                <a:solidFill>
                  <a:srgbClr val="000000"/>
                </a:solidFill>
                <a:cs typeface="Segoe UI" panose="020B0502040204020203" pitchFamily="34" charset="0"/>
                <a:hlinkClick r:id="rId18"/>
              </a:rPr>
              <a:t> </a:t>
            </a:r>
            <a:r>
              <a:rPr lang="en-US" sz="600" dirty="0">
                <a:solidFill>
                  <a:srgbClr val="000000"/>
                </a:solidFill>
                <a:cs typeface="Segoe UI" panose="020B0502040204020203" pitchFamily="34" charset="0"/>
              </a:rPr>
              <a:t>for details. </a:t>
            </a:r>
            <a:endParaRPr lang="en-US" sz="600" baseline="30000" dirty="0">
              <a:solidFill>
                <a:srgbClr val="000000"/>
              </a:solidFill>
              <a:cs typeface="Segoe UI" panose="020B0502040204020203" pitchFamily="34" charset="0"/>
            </a:endParaRPr>
          </a:p>
          <a:p>
            <a:pPr marR="5080"/>
            <a:r>
              <a:rPr lang="en-US" sz="600" baseline="30000" dirty="0">
                <a:solidFill>
                  <a:srgbClr val="000000"/>
                </a:solidFill>
                <a:cs typeface="Segoe UI" panose="020B0502040204020203" pitchFamily="34" charset="0"/>
              </a:rPr>
              <a:t>4</a:t>
            </a:r>
            <a:r>
              <a:rPr lang="en-US" sz="600" dirty="0">
                <a:solidFill>
                  <a:srgbClr val="000000"/>
                </a:solidFill>
                <a:cs typeface="Segoe UI" panose="020B0502040204020203" pitchFamily="34" charset="0"/>
              </a:rPr>
              <a:t> Feature availability varies by market, see </a:t>
            </a:r>
            <a:r>
              <a:rPr lang="en-US" sz="600" u="sng" dirty="0">
                <a:solidFill>
                  <a:srgbClr val="0563C1"/>
                </a:solidFill>
                <a:effectLst/>
                <a:ea typeface="Calibri" panose="020F0502020204030204" pitchFamily="34" charset="0"/>
                <a:cs typeface="Arial" panose="020B0604020202020204" pitchFamily="34" charset="0"/>
                <a:hlinkClick r:id="rId19"/>
              </a:rPr>
              <a:t>aka.ms/</a:t>
            </a:r>
            <a:r>
              <a:rPr lang="en-US" sz="600" u="sng" dirty="0" err="1">
                <a:solidFill>
                  <a:srgbClr val="0563C1"/>
                </a:solidFill>
                <a:effectLst/>
                <a:ea typeface="Calibri" panose="020F0502020204030204" pitchFamily="34" charset="0"/>
                <a:cs typeface="Arial" panose="020B0604020202020204" pitchFamily="34" charset="0"/>
                <a:hlinkClick r:id="rId19"/>
              </a:rPr>
              <a:t>WindowsAIFeatures</a:t>
            </a:r>
            <a:r>
              <a:rPr lang="en-US" sz="600" u="sng" dirty="0">
                <a:solidFill>
                  <a:srgbClr val="0563C1"/>
                </a:solidFill>
                <a:effectLst/>
                <a:ea typeface="Calibri" panose="020F0502020204030204" pitchFamily="34" charset="0"/>
              </a:rPr>
              <a:t>.</a:t>
            </a:r>
            <a:r>
              <a:rPr lang="en-US" sz="600" dirty="0">
                <a:solidFill>
                  <a:srgbClr val="0563C1"/>
                </a:solidFill>
                <a:effectLst/>
                <a:ea typeface="Calibri" panose="020F0502020204030204" pitchFamily="34" charset="0"/>
              </a:rPr>
              <a:t> </a:t>
            </a:r>
            <a:r>
              <a:rPr lang="en-US" sz="600" dirty="0">
                <a:solidFill>
                  <a:srgbClr val="000000"/>
                </a:solidFill>
                <a:cs typeface="Segoe UI" panose="020B0502040204020203" pitchFamily="34" charset="0"/>
              </a:rPr>
              <a:t>When Copilot for Windows is not available or enabled on the device, pressing the Copilot key will launch Windows Search.</a:t>
            </a:r>
          </a:p>
        </p:txBody>
      </p:sp>
      <p:sp>
        <p:nvSpPr>
          <p:cNvPr id="12" name="TextBox 11">
            <a:extLst>
              <a:ext uri="{FF2B5EF4-FFF2-40B4-BE49-F238E27FC236}">
                <a16:creationId xmlns:a16="http://schemas.microsoft.com/office/drawing/2014/main" id="{15F6D7D6-81DE-716C-EDFB-9BD0F857AEA2}"/>
              </a:ext>
            </a:extLst>
          </p:cNvPr>
          <p:cNvSpPr txBox="1"/>
          <p:nvPr/>
        </p:nvSpPr>
        <p:spPr>
          <a:xfrm>
            <a:off x="-3750725" y="3397606"/>
            <a:ext cx="3502401" cy="415498"/>
          </a:xfrm>
          <a:prstGeom prst="rect">
            <a:avLst/>
          </a:prstGeom>
          <a:noFill/>
        </p:spPr>
        <p:txBody>
          <a:bodyPr wrap="square" rtlCol="0">
            <a:spAutoFit/>
          </a:bodyPr>
          <a:lstStyle/>
          <a:p>
            <a:r>
              <a:rPr lang="en-US" sz="1050" i="1" dirty="0">
                <a:solidFill>
                  <a:schemeClr val="accent2">
                    <a:alpha val="99000"/>
                  </a:schemeClr>
                </a:solidFill>
              </a:rPr>
              <a:t>If you prefer to showcase Surface Laptop Copilot+ PC, swap in this copy</a:t>
            </a:r>
          </a:p>
        </p:txBody>
      </p:sp>
      <p:sp>
        <p:nvSpPr>
          <p:cNvPr id="4" name="Solution 1 alternative">
            <a:extLst>
              <a:ext uri="{FF2B5EF4-FFF2-40B4-BE49-F238E27FC236}">
                <a16:creationId xmlns:a16="http://schemas.microsoft.com/office/drawing/2014/main" id="{5B3C8438-EBF5-6B5B-0C3C-67451FD183FC}"/>
              </a:ext>
            </a:extLst>
          </p:cNvPr>
          <p:cNvSpPr txBox="1">
            <a:spLocks/>
          </p:cNvSpPr>
          <p:nvPr/>
        </p:nvSpPr>
        <p:spPr>
          <a:xfrm>
            <a:off x="-3680951" y="3840284"/>
            <a:ext cx="3708291" cy="2363724"/>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panose="020B0702040204020203" pitchFamily="34" charset="0"/>
                <a:cs typeface="Segoe UI Semibold" panose="020B0702040204020203" pitchFamily="34" charset="0"/>
              </a:rPr>
              <a:t>Deliver quality legal services for clients with</a:t>
            </a:r>
            <a:br>
              <a:rPr lang="en-US" sz="1200" dirty="0">
                <a:latin typeface="Segoe UI Semibold" panose="020B0702040204020203" pitchFamily="34" charset="0"/>
                <a:cs typeface="Segoe UI Semibold" panose="020B0702040204020203" pitchFamily="34" charset="0"/>
              </a:rPr>
            </a:br>
            <a:r>
              <a:rPr lang="en-US" sz="1200" dirty="0">
                <a:solidFill>
                  <a:schemeClr val="accent1"/>
                </a:solidFill>
                <a:latin typeface="Segoe UI Semibold"/>
                <a:cs typeface="Segoe UI Semibold"/>
              </a:rPr>
              <a:t>Surface Laptop Copilot+ PC</a:t>
            </a:r>
          </a:p>
          <a:p>
            <a:pPr marL="173736" marR="50165" indent="-114300">
              <a:lnSpc>
                <a:spcPct val="102800"/>
              </a:lnSpc>
              <a:spcAft>
                <a:spcPts val="200"/>
              </a:spcAft>
              <a:buFontTx/>
              <a:buChar char="•"/>
              <a:tabLst>
                <a:tab pos="127000" algn="l"/>
              </a:tabLst>
            </a:pPr>
            <a:r>
              <a:rPr lang="en-US" sz="950" dirty="0">
                <a:solidFill>
                  <a:srgbClr val="000000"/>
                </a:solidFill>
                <a:cs typeface="Segoe UI"/>
              </a:rPr>
              <a:t>Premium design projects firm’s professional image</a:t>
            </a:r>
          </a:p>
          <a:p>
            <a:pPr marL="173736" marR="50165" indent="-114300">
              <a:lnSpc>
                <a:spcPct val="102800"/>
              </a:lnSpc>
              <a:spcAft>
                <a:spcPts val="200"/>
              </a:spcAft>
              <a:buChar char="•"/>
              <a:tabLst>
                <a:tab pos="127000" algn="l"/>
              </a:tabLst>
            </a:pPr>
            <a:r>
              <a:rPr lang="en-US" sz="950" dirty="0">
                <a:solidFill>
                  <a:srgbClr val="000000"/>
                </a:solidFill>
                <a:cs typeface="Segoe UI"/>
              </a:rPr>
              <a:t>13.8” or 15” PixelSense™ Flow near-edgeless touchscreen display with adaptive color and contrast and HDR technology</a:t>
            </a:r>
            <a:r>
              <a:rPr lang="en-US" sz="950" baseline="30000" dirty="0">
                <a:solidFill>
                  <a:srgbClr val="000000"/>
                </a:solidFill>
                <a:cs typeface="Segoe UI"/>
              </a:rPr>
              <a:t>6</a:t>
            </a:r>
          </a:p>
          <a:p>
            <a:pPr marL="173736" marR="50165" indent="-114300">
              <a:lnSpc>
                <a:spcPct val="102800"/>
              </a:lnSpc>
              <a:spcAft>
                <a:spcPts val="200"/>
              </a:spcAft>
              <a:buFontTx/>
              <a:buChar char="•"/>
              <a:tabLst>
                <a:tab pos="127000" algn="l"/>
              </a:tabLst>
            </a:pPr>
            <a:r>
              <a:rPr lang="en-US" sz="950" dirty="0">
                <a:solidFill>
                  <a:srgbClr val="000000"/>
                </a:solidFill>
                <a:cs typeface="Segoe UI"/>
              </a:rPr>
              <a:t>Responsive keys, backlit keyboard for typing accuracy </a:t>
            </a:r>
          </a:p>
          <a:p>
            <a:pPr marL="173736" marR="50165" indent="-114300">
              <a:lnSpc>
                <a:spcPct val="102800"/>
              </a:lnSpc>
              <a:spcAft>
                <a:spcPts val="200"/>
              </a:spcAft>
              <a:buFontTx/>
              <a:buChar char="•"/>
              <a:tabLst>
                <a:tab pos="127000" algn="l"/>
              </a:tabLst>
            </a:pPr>
            <a:r>
              <a:rPr lang="en-US" sz="950" dirty="0">
                <a:solidFill>
                  <a:srgbClr val="000000"/>
                </a:solidFill>
                <a:cs typeface="Segoe UI"/>
              </a:rPr>
              <a:t>Powerful Snapdragon X Series processors with Qualcomm® Hexagon™ (NPU) with 45 TOPS to unlock new era of AI </a:t>
            </a:r>
          </a:p>
          <a:p>
            <a:pPr marL="173736" marR="50165" indent="-114300">
              <a:lnSpc>
                <a:spcPct val="102800"/>
              </a:lnSpc>
              <a:spcAft>
                <a:spcPts val="200"/>
              </a:spcAft>
              <a:buFontTx/>
              <a:buChar char="•"/>
              <a:tabLst>
                <a:tab pos="127000" algn="l"/>
              </a:tabLst>
            </a:pPr>
            <a:r>
              <a:rPr lang="en-US" sz="950" dirty="0">
                <a:solidFill>
                  <a:srgbClr val="000000"/>
                </a:solidFill>
                <a:cs typeface="Segoe UI"/>
              </a:rPr>
              <a:t>AI-enhanced HD 1080p Surface Studio Camera with Windows Studio Effects to see and hear colleagues and clients clearly</a:t>
            </a:r>
          </a:p>
          <a:p>
            <a:pPr marL="173736" indent="-114300">
              <a:spcAft>
                <a:spcPts val="200"/>
              </a:spcAft>
              <a:buFontTx/>
              <a:buChar char="•"/>
              <a:tabLst>
                <a:tab pos="127000" algn="l"/>
              </a:tabLst>
            </a:pPr>
            <a:r>
              <a:rPr lang="en-US" sz="950" dirty="0">
                <a:solidFill>
                  <a:srgbClr val="000000"/>
                </a:solidFill>
                <a:cs typeface="Segoe UI"/>
              </a:rPr>
              <a:t>The ultimate desktop experience with Windows 11 and USB-C® and Thunderbolt™ 4 ports </a:t>
            </a:r>
          </a:p>
          <a:p>
            <a:pPr marL="173736" indent="-114300">
              <a:spcAft>
                <a:spcPts val="200"/>
              </a:spcAft>
              <a:buFontTx/>
              <a:buChar char="•"/>
              <a:tabLst>
                <a:tab pos="1270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the Surface keyboard</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sp>
        <p:nvSpPr>
          <p:cNvPr id="9" name="Solution 1 alt disclaimer">
            <a:extLst>
              <a:ext uri="{FF2B5EF4-FFF2-40B4-BE49-F238E27FC236}">
                <a16:creationId xmlns:a16="http://schemas.microsoft.com/office/drawing/2014/main" id="{BCBE131A-B75D-5D5B-1FCE-DBE9A02C93BD}"/>
              </a:ext>
            </a:extLst>
          </p:cNvPr>
          <p:cNvSpPr txBox="1"/>
          <p:nvPr/>
        </p:nvSpPr>
        <p:spPr>
          <a:xfrm>
            <a:off x="-3658330" y="6310394"/>
            <a:ext cx="3198924" cy="184666"/>
          </a:xfrm>
          <a:prstGeom prst="rect">
            <a:avLst/>
          </a:prstGeom>
          <a:noFill/>
        </p:spPr>
        <p:txBody>
          <a:bodyPr wrap="square" rtlCol="0">
            <a:spAutoFit/>
          </a:bodyPr>
          <a:lstStyle/>
          <a:p>
            <a:r>
              <a:rPr lang="en-US" sz="600" baseline="30000" dirty="0">
                <a:solidFill>
                  <a:srgbClr val="000000"/>
                </a:solidFill>
                <a:cs typeface="Segoe UI" panose="020B0502040204020203" pitchFamily="34" charset="0"/>
              </a:rPr>
              <a:t>6</a:t>
            </a:r>
            <a:r>
              <a:rPr lang="en-US" sz="600" dirty="0">
                <a:solidFill>
                  <a:srgbClr val="000000"/>
                </a:solidFill>
                <a:cs typeface="Segoe UI" panose="020B0502040204020203" pitchFamily="34" charset="0"/>
              </a:rPr>
              <a:t> HDR requires HDR content and enabling HDR in device settings</a:t>
            </a:r>
          </a:p>
        </p:txBody>
      </p:sp>
      <p:sp>
        <p:nvSpPr>
          <p:cNvPr id="2" name="Rectangle 1">
            <a:extLst>
              <a:ext uri="{FF2B5EF4-FFF2-40B4-BE49-F238E27FC236}">
                <a16:creationId xmlns:a16="http://schemas.microsoft.com/office/drawing/2014/main" id="{CDAF6D3F-27AA-9F90-D0E5-55A067891289}"/>
              </a:ext>
              <a:ext uri="{C183D7F6-B498-43B3-948B-1728B52AA6E4}">
                <adec:decorative xmlns:adec="http://schemas.microsoft.com/office/drawing/2017/decorative" val="1"/>
              </a:ext>
            </a:extLst>
          </p:cNvPr>
          <p:cNvSpPr>
            <a:spLocks/>
          </p:cNvSpPr>
          <p:nvPr/>
        </p:nvSpPr>
        <p:spPr bwMode="auto">
          <a:xfrm>
            <a:off x="7858330" y="7709"/>
            <a:ext cx="3729929" cy="3701892"/>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r>
              <a:rPr lang="en-US" sz="1000" b="1" dirty="0">
                <a:solidFill>
                  <a:schemeClr val="bg1"/>
                </a:solidFill>
                <a:effectLst/>
                <a:latin typeface="+mn-lt"/>
                <a:ea typeface="Calibri" panose="020F0502020204030204" pitchFamily="34" charset="0"/>
                <a:cs typeface="Times New Roman" panose="02020603050405020304" pitchFamily="18" charset="0"/>
              </a:rPr>
              <a:t>IMPORTANT:</a:t>
            </a:r>
          </a:p>
          <a:p>
            <a:pPr>
              <a:defRPr/>
            </a:pPr>
            <a:r>
              <a:rPr lang="en-US" sz="1000" dirty="0">
                <a:solidFill>
                  <a:schemeClr val="bg1"/>
                </a:solidFill>
                <a:effectLst/>
                <a:latin typeface="+mn-lt"/>
                <a:ea typeface="Calibri" panose="020F0502020204030204" pitchFamily="34" charset="0"/>
                <a:cs typeface="Times New Roman" panose="02020603050405020304" pitchFamily="18" charset="0"/>
              </a:rPr>
              <a:t>Copilot in Windows is not available in all Surface markets. Do NOT message or depict Copilot in Windows features and functionality in markets where it is not support or will not be available at launch. For list of markets and required disclosures, go to: </a:t>
            </a:r>
            <a:r>
              <a:rPr lang="en-US" sz="1000" b="0" i="0" dirty="0">
                <a:solidFill>
                  <a:schemeClr val="bg1"/>
                </a:solidFill>
                <a:effectLst/>
                <a:latin typeface="Segoe UI" panose="020B0502040204020203" pitchFamily="34" charset="0"/>
              </a:rPr>
              <a:t>Copilot in Windows Storybook Guidance at: </a:t>
            </a:r>
            <a:r>
              <a:rPr lang="en-US" sz="1000" b="0" i="0" dirty="0">
                <a:solidFill>
                  <a:srgbClr val="0000EE"/>
                </a:solidFill>
                <a:effectLst/>
                <a:latin typeface="Segoe UI" panose="020B0502040204020203" pitchFamily="34" charset="0"/>
                <a:hlinkClick r:id="rId20" tooltip="https://microsoft.sharepoint.com/teams/Windows11ConsumerStorybookHOL23/SitePages/Copilot%20in%20Windows%2011.aspx)"/>
              </a:rPr>
              <a:t>https://microsoft.sharepoint.com/teams/Windows11ConsumerStorybookHOL23/SitePages/Copilot%20in%20Windows%2011.aspx)</a:t>
            </a:r>
            <a:endParaRPr lang="en-US" sz="1000" b="0" i="0" dirty="0">
              <a:solidFill>
                <a:srgbClr val="0000EE"/>
              </a:solidFill>
              <a:effectLst/>
              <a:latin typeface="Segoe UI" panose="020B0502040204020203" pitchFamily="34" charset="0"/>
            </a:endParaRPr>
          </a:p>
          <a:p>
            <a:pPr>
              <a:defRPr/>
            </a:pPr>
            <a:endParaRPr lang="en-US" sz="1000" dirty="0">
              <a:solidFill>
                <a:srgbClr val="0000EE"/>
              </a:solidFill>
              <a:highlight>
                <a:srgbClr val="FFFFFF"/>
              </a:highlight>
              <a:latin typeface="Segoe UI" panose="020B0502040204020203" pitchFamily="34" charset="0"/>
            </a:endParaRPr>
          </a:p>
          <a:p>
            <a:pPr>
              <a:defRPr/>
            </a:pPr>
            <a:r>
              <a:rPr lang="en-US" sz="1050" kern="1200" dirty="0">
                <a:solidFill>
                  <a:schemeClr val="bg1"/>
                </a:solidFill>
                <a:effectLst/>
                <a:latin typeface="+mn-lt"/>
                <a:ea typeface="+mn-ea"/>
                <a:cs typeface="+mn-cs"/>
              </a:rPr>
              <a:t>Disclaimer: Copilot for Microsoft 365 sold separately and requires a qualifying volume license or subscription. </a:t>
            </a:r>
            <a:r>
              <a:rPr lang="en-US" sz="1050" dirty="0">
                <a:solidFill>
                  <a:schemeClr val="bg1"/>
                </a:solidFill>
                <a:effectLst/>
                <a:latin typeface="+mn-lt"/>
                <a:ea typeface="Calibri" panose="020F0502020204030204" pitchFamily="34" charset="0"/>
                <a:cs typeface="Times New Roman" panose="02020603050405020304" pitchFamily="18" charset="0"/>
                <a:hlinkClick r:id="rId21"/>
              </a:rPr>
              <a:t>https://www.microsoft.com/microsoft-365/enterprise/copilot-for-microsoft-365</a:t>
            </a:r>
            <a:r>
              <a:rPr lang="en-US" sz="1050" dirty="0">
                <a:solidFill>
                  <a:schemeClr val="bg1"/>
                </a:solidFill>
                <a:effectLst/>
                <a:latin typeface="+mn-lt"/>
                <a:ea typeface="Calibri" panose="020F0502020204030204" pitchFamily="34" charset="0"/>
                <a:cs typeface="Times New Roman" panose="02020603050405020304" pitchFamily="18" charset="0"/>
              </a:rPr>
              <a:t>. </a:t>
            </a:r>
            <a:r>
              <a:rPr lang="en-US" sz="1050" dirty="0">
                <a:solidFill>
                  <a:schemeClr val="bg1"/>
                </a:solidFill>
                <a:effectLst/>
                <a:latin typeface="+mn-lt"/>
                <a:ea typeface="Calibri" panose="020F0502020204030204" pitchFamily="34" charset="0"/>
              </a:rPr>
              <a:t>Copilot in Windows (in preview) is available in select global markets and will be rolled out to additional markets over time. Copilot with commercial data protection is available at no additional cost for users with an Entra ID enabled, eligible M365 license. </a:t>
            </a:r>
            <a:r>
              <a:rPr lang="en-US" sz="1050" u="sng" dirty="0">
                <a:solidFill>
                  <a:schemeClr val="bg1"/>
                </a:solidFill>
                <a:effectLst/>
                <a:latin typeface="+mn-lt"/>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Your AI-powered chat for the Web with commercial data protection | Microsoft Copilot</a:t>
            </a:r>
            <a:r>
              <a:rPr lang="en-US" sz="1050" dirty="0">
                <a:solidFill>
                  <a:schemeClr val="bg1"/>
                </a:solidFill>
                <a:effectLst/>
                <a:latin typeface="+mn-lt"/>
                <a:ea typeface="Calibri" panose="020F0502020204030204" pitchFamily="34" charset="0"/>
                <a:cs typeface="Times New Roman" panose="02020603050405020304" pitchFamily="18" charset="0"/>
              </a:rPr>
              <a:t> (</a:t>
            </a:r>
            <a:r>
              <a:rPr lang="en-US" sz="1050" dirty="0">
                <a:solidFill>
                  <a:schemeClr val="bg1"/>
                </a:solidFill>
                <a:effectLst/>
                <a:latin typeface="+mn-lt"/>
                <a:ea typeface="Calibri" panose="020F0502020204030204" pitchFamily="34" charset="0"/>
                <a:cs typeface="Times New Roman" panose="02020603050405020304" pitchFamily="18" charset="0"/>
                <a:hlinkClick r:id="rId17"/>
              </a:rPr>
              <a:t>https://www.microsoft.com/en-us/bing/chat/enterprise/?form=MA13FV</a:t>
            </a:r>
            <a:r>
              <a:rPr lang="en-US" sz="1050" dirty="0">
                <a:solidFill>
                  <a:schemeClr val="bg1"/>
                </a:solidFill>
                <a:effectLst/>
                <a:latin typeface="+mn-lt"/>
                <a:ea typeface="Calibri" panose="020F0502020204030204" pitchFamily="34" charset="0"/>
                <a:cs typeface="Times New Roman" panose="02020603050405020304" pitchFamily="18" charset="0"/>
              </a:rPr>
              <a:t>)</a:t>
            </a:r>
            <a:endParaRPr lang="en-US" sz="1050" dirty="0">
              <a:solidFill>
                <a:schemeClr val="bg1"/>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6E2AF26D-456A-FA3F-9BC3-6470F1FFE9F3}"/>
              </a:ext>
            </a:extLst>
          </p:cNvPr>
          <p:cNvSpPr txBox="1"/>
          <p:nvPr/>
        </p:nvSpPr>
        <p:spPr>
          <a:xfrm>
            <a:off x="7858330" y="3831712"/>
            <a:ext cx="3756004" cy="415498"/>
          </a:xfrm>
          <a:prstGeom prst="rect">
            <a:avLst/>
          </a:prstGeom>
          <a:noFill/>
        </p:spPr>
        <p:txBody>
          <a:bodyPr wrap="square" rtlCol="0">
            <a:spAutoFit/>
          </a:bodyPr>
          <a:lstStyle/>
          <a:p>
            <a:r>
              <a:rPr lang="en-US" sz="1050" i="1" dirty="0">
                <a:solidFill>
                  <a:schemeClr val="accent2">
                    <a:alpha val="99000"/>
                  </a:schemeClr>
                </a:solidFill>
              </a:rPr>
              <a:t>If you prefer to showcase Surface Pro Copilot+ PC, swap in this copy</a:t>
            </a:r>
          </a:p>
        </p:txBody>
      </p:sp>
      <p:sp>
        <p:nvSpPr>
          <p:cNvPr id="15" name="Solution 2 alternative">
            <a:extLst>
              <a:ext uri="{FF2B5EF4-FFF2-40B4-BE49-F238E27FC236}">
                <a16:creationId xmlns:a16="http://schemas.microsoft.com/office/drawing/2014/main" id="{B1669468-E68B-CFD5-9865-813815C2F05C}"/>
              </a:ext>
            </a:extLst>
          </p:cNvPr>
          <p:cNvSpPr txBox="1">
            <a:spLocks/>
          </p:cNvSpPr>
          <p:nvPr/>
        </p:nvSpPr>
        <p:spPr>
          <a:xfrm>
            <a:off x="7923484" y="4243489"/>
            <a:ext cx="3641057" cy="2646878"/>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Support attorneys and clients with </a:t>
            </a:r>
            <a:r>
              <a:rPr lang="en-US" sz="1200" dirty="0">
                <a:ln w="3175">
                  <a:noFill/>
                </a:ln>
                <a:solidFill>
                  <a:schemeClr val="accent1"/>
                </a:solidFill>
                <a:latin typeface="Segoe UI Semibold"/>
                <a:cs typeface="Segoe UI Semibold"/>
              </a:rPr>
              <a:t>Surface Pro Copilot+ PC</a:t>
            </a:r>
            <a:endParaRPr lang="en-US" sz="1200" baseline="30000" dirty="0">
              <a:ln w="3175">
                <a:noFill/>
              </a:ln>
              <a:solidFill>
                <a:schemeClr val="accent1"/>
              </a:solidFill>
              <a:latin typeface="Segoe UI Semibold"/>
              <a:cs typeface="Segoe UI Semibold"/>
            </a:endParaRPr>
          </a:p>
          <a:p>
            <a:pPr marL="171450" marR="50165" indent="-114300">
              <a:spcAft>
                <a:spcPts val="200"/>
              </a:spcAft>
              <a:buChar char="•"/>
              <a:tabLst>
                <a:tab pos="228600" algn="l"/>
              </a:tabLst>
            </a:pPr>
            <a:r>
              <a:rPr lang="en-US" sz="950" dirty="0">
                <a:solidFill>
                  <a:srgbClr val="000000"/>
                </a:solidFill>
                <a:cs typeface="Segoe UI"/>
              </a:rPr>
              <a:t>Powerful, ultra-thin, lightning-fast 2-in-1 with all-day battery</a:t>
            </a:r>
            <a:r>
              <a:rPr lang="en-US" sz="950" baseline="30000" dirty="0">
                <a:solidFill>
                  <a:srgbClr val="000000"/>
                </a:solidFill>
                <a:cs typeface="Segoe UI"/>
              </a:rPr>
              <a:t>3</a:t>
            </a:r>
            <a:r>
              <a:rPr lang="en-US" sz="950" dirty="0">
                <a:solidFill>
                  <a:srgbClr val="000000"/>
                </a:solidFill>
                <a:cs typeface="Segoe UI"/>
              </a:rPr>
              <a:t> adapts to where and how paralegals work</a:t>
            </a:r>
          </a:p>
          <a:p>
            <a:pPr marL="171450" marR="50165" indent="-114300">
              <a:spcAft>
                <a:spcPts val="200"/>
              </a:spcAft>
              <a:buChar char="•"/>
              <a:tabLst>
                <a:tab pos="228600" algn="l"/>
              </a:tabLst>
            </a:pPr>
            <a:r>
              <a:rPr lang="en-US" sz="950" dirty="0">
                <a:solidFill>
                  <a:srgbClr val="000000"/>
                </a:solidFill>
                <a:cs typeface="Segoe UI"/>
              </a:rPr>
              <a:t>Snapdragon X Series processors with Qualcomm® Hexagon™ (NPU) with 45 TOPS to run business apps, AI experiences, and Windows Studio effects</a:t>
            </a:r>
            <a:endParaRPr lang="en-US" sz="950" baseline="30000" dirty="0">
              <a:solidFill>
                <a:srgbClr val="000000"/>
              </a:solidFill>
              <a:cs typeface="Segoe UI"/>
            </a:endParaRPr>
          </a:p>
          <a:p>
            <a:pPr marL="171450" marR="50165" indent="-114300">
              <a:spcAft>
                <a:spcPts val="200"/>
              </a:spcAft>
              <a:buChar char="•"/>
              <a:tabLst>
                <a:tab pos="228600" algn="l"/>
              </a:tabLst>
            </a:pPr>
            <a:r>
              <a:rPr lang="en-US" sz="950" dirty="0">
                <a:solidFill>
                  <a:srgbClr val="000000"/>
                </a:solidFill>
                <a:cs typeface="Segoe UI"/>
              </a:rPr>
              <a:t>13” PixelSense™ touchscreen designed for Surface pen*, great for paperless notetaking and e-signatures</a:t>
            </a:r>
          </a:p>
          <a:p>
            <a:pPr marL="171450" marR="50165" indent="-114300">
              <a:spcAft>
                <a:spcPts val="200"/>
              </a:spcAft>
              <a:buChar char="•"/>
              <a:tabLst>
                <a:tab pos="228600" algn="l"/>
              </a:tabLst>
            </a:pPr>
            <a:r>
              <a:rPr lang="en-US" sz="950" dirty="0">
                <a:solidFill>
                  <a:srgbClr val="000000"/>
                </a:solidFill>
                <a:cs typeface="Segoe UI"/>
              </a:rPr>
              <a:t>High quality audio and video for more effective video calls</a:t>
            </a:r>
          </a:p>
          <a:p>
            <a:pPr marL="171450" marR="50165" indent="-114300">
              <a:spcAft>
                <a:spcPts val="200"/>
              </a:spcAft>
              <a:buFontTx/>
              <a:buChar char="•"/>
              <a:tabLst>
                <a:tab pos="228600" algn="l"/>
              </a:tabLst>
            </a:pPr>
            <a:r>
              <a:rPr lang="en-US" sz="950" dirty="0">
                <a:solidFill>
                  <a:srgbClr val="000000"/>
                </a:solidFill>
                <a:cs typeface="Segoe UI"/>
              </a:rPr>
              <a:t>Rear-facing camera to capture and share photos of evidence</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or USB-C® ports and Windows 11</a:t>
            </a:r>
          </a:p>
          <a:p>
            <a:pPr marL="171450" marR="50165" indent="-114300">
              <a:spcAft>
                <a:spcPts val="200"/>
              </a:spcAft>
              <a:buChar char="•"/>
              <a:tabLst>
                <a:tab pos="2286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Surface Pro (and Pro Flex*) Keyboard</a:t>
            </a:r>
          </a:p>
          <a:p>
            <a:pPr marL="171450" marR="50165" indent="-114300">
              <a:spcAft>
                <a:spcPts val="200"/>
              </a:spcAft>
              <a:buFontTx/>
              <a:buChar char="•"/>
              <a:tabLst>
                <a:tab pos="228600" algn="l"/>
              </a:tabLst>
            </a:pPr>
            <a:r>
              <a:rPr lang="en-US" sz="950" dirty="0">
                <a:solidFill>
                  <a:srgbClr val="000000"/>
                </a:solidFill>
                <a:cs typeface="Segoe UI"/>
              </a:rPr>
              <a:t>Built-in NFC card reader</a:t>
            </a:r>
            <a:r>
              <a:rPr lang="en-US" sz="950" baseline="30000" dirty="0">
                <a:solidFill>
                  <a:srgbClr val="000000"/>
                </a:solidFill>
                <a:cs typeface="Segoe UI"/>
              </a:rPr>
              <a:t>5</a:t>
            </a:r>
            <a:r>
              <a:rPr lang="en-US" sz="950" dirty="0">
                <a:solidFill>
                  <a:srgbClr val="000000"/>
                </a:solidFill>
                <a:cs typeface="Segoe UI"/>
              </a:rPr>
              <a:t> or Windows Hello for secure sign-in</a:t>
            </a:r>
          </a:p>
          <a:p>
            <a:pPr marL="171450" marR="50165" indent="-114300">
              <a:spcAft>
                <a:spcPts val="200"/>
              </a:spcAft>
              <a:buChar char="•"/>
              <a:tabLst>
                <a:tab pos="228600" algn="l"/>
              </a:tabLst>
            </a:pPr>
            <a:r>
              <a:rPr lang="en-US" sz="950" dirty="0">
                <a:solidFill>
                  <a:srgbClr val="000000"/>
                </a:solidFill>
                <a:cs typeface="Segoe UI"/>
              </a:rPr>
              <a:t>A Secured-core PC to elevate Windows 11 security benefits</a:t>
            </a:r>
          </a:p>
        </p:txBody>
      </p:sp>
      <p:sp>
        <p:nvSpPr>
          <p:cNvPr id="16" name="Solution 2 alt disclaimer">
            <a:extLst>
              <a:ext uri="{FF2B5EF4-FFF2-40B4-BE49-F238E27FC236}">
                <a16:creationId xmlns:a16="http://schemas.microsoft.com/office/drawing/2014/main" id="{C6A43891-9AFE-0B31-9D48-345300668255}"/>
              </a:ext>
            </a:extLst>
          </p:cNvPr>
          <p:cNvSpPr txBox="1"/>
          <p:nvPr/>
        </p:nvSpPr>
        <p:spPr>
          <a:xfrm>
            <a:off x="8062177" y="6925576"/>
            <a:ext cx="3567968" cy="92333"/>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r>
              <a:rPr lang="en-US" sz="600" baseline="30000" dirty="0">
                <a:solidFill>
                  <a:srgbClr val="000000"/>
                </a:solidFill>
                <a:cs typeface="Segoe UI" panose="020B0502040204020203" pitchFamily="34" charset="0"/>
              </a:rPr>
              <a:t>5</a:t>
            </a:r>
            <a:r>
              <a:rPr lang="en-US" sz="600" dirty="0">
                <a:solidFill>
                  <a:srgbClr val="000000"/>
                </a:solidFill>
                <a:cs typeface="Segoe UI" panose="020B0502040204020203" pitchFamily="34" charset="0"/>
              </a:rPr>
              <a:t> NFC is available on Wi-Fi configurations of Surface Pro Copilot+ PC.</a:t>
            </a:r>
          </a:p>
        </p:txBody>
      </p:sp>
    </p:spTree>
  </p:cSld>
  <p:clrMapOvr>
    <a:masterClrMapping/>
  </p:clrMapOvr>
</p:sld>
</file>

<file path=ppt/theme/theme1.xml><?xml version="1.0" encoding="utf-8"?>
<a:theme xmlns:a="http://schemas.openxmlformats.org/drawingml/2006/main" name="1_Surfac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5">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defPPr defTabSz="914099" fontAlgn="base">
          <a:spcBef>
            <a:spcPct val="0"/>
          </a:spcBef>
          <a:spcAft>
            <a:spcPct val="0"/>
          </a:spcAft>
          <a:defRPr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a:solidFill>
              <a:schemeClr val="accent2">
                <a:alpha val="99000"/>
              </a:schemeClr>
            </a:solidFill>
          </a:defRPr>
        </a:defPPr>
      </a:lstStyle>
    </a:txDef>
  </a:objectDefaults>
  <a:extraClrSchemeLst/>
  <a:extLst>
    <a:ext uri="{05A4C25C-085E-4340-85A3-A5531E510DB2}">
      <thm15:themeFamily xmlns:thm15="http://schemas.microsoft.com/office/thememl/2012/main" name="MicrosoftSurface_Template_16x9_110416" id="{7C8ED73A-4505-4EC4-83BF-09E4BF9932C6}" vid="{499839F8-24C8-4399-B7F1-6A97CCB4E008}"/>
    </a:ext>
  </a:extLst>
</a:theme>
</file>

<file path=ppt/theme/theme2.xml><?xml version="1.0" encoding="utf-8"?>
<a:theme xmlns:a="http://schemas.openxmlformats.org/drawingml/2006/main" name="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WHITE TEMPLATE">
  <a:themeElements>
    <a:clrScheme name="Custom 1">
      <a:dk1>
        <a:srgbClr val="1A1A1A"/>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PowerPoint Template.pptx" id="{6D9612D1-D4F2-4727-82F3-E0D8687D68EC}" vid="{9AAFD084-5C1A-487A-8069-0EA9C22D4AE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pc="http://schemas.microsoft.com/office/infopath/2007/PartnerControls" xmlns:xsi="http://www.w3.org/2001/XMLSchema-instance">
  <documentManagement>
    <_ip_UnifiedCompliancePolicyUIAction xmlns="http://schemas.microsoft.com/sharepoint/v3" xsi:nil="true"/>
    <_ip_UnifiedCompliancePolicyProperties xmlns="http://schemas.microsoft.com/sharepoint/v3" xsi:nil="true"/>
    <TaxCatchAll xmlns="230e9df3-be65-4c73-a93b-d1236ebd677e" xsi:nil="true"/>
    <MediaServiceEventHashCode xmlns="d6088ce7-3766-420d-82dd-652472fcd688" xsi:nil="true"/>
    <MediaServiceDateTaken xmlns="d6088ce7-3766-420d-82dd-652472fcd688" xsi:nil="true"/>
    <MediaServiceGenerationTime xmlns="d6088ce7-3766-420d-82dd-652472fcd688" xsi:nil="true"/>
    <lcf76f155ced4ddcb4097134ff3c332f xmlns="d6088ce7-3766-420d-82dd-652472fcd68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4" ma:contentTypeDescription="Create a new document." ma:contentTypeScope="" ma:versionID="61fe8826d6ad1810a854815e1a4792b8">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96501700d1fbea13b065690145fe2d3e"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505233-91EC-49A7-82D6-6222DD42BE45}">
  <ds:schemaRefs>
    <ds:schemaRef ds:uri="http://schemas.microsoft.com/office/infopath/2007/PartnerControls"/>
    <ds:schemaRef ds:uri="37a35ccc-7dd2-4fa8-a423-9cd26fc63b5b"/>
    <ds:schemaRef ds:uri="http://schemas.microsoft.com/sharepoint/v3"/>
    <ds:schemaRef ds:uri="1a650870-e53f-483e-a90f-7627af53d2d7"/>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http://schemas.openxmlformats.org/package/2006/metadata/core-properties"/>
    <ds:schemaRef ds:uri="http://purl.org/dc/dcmitype/"/>
    <ds:schemaRef ds:uri="230e9df3-be65-4c73-a93b-d1236ebd677e"/>
    <ds:schemaRef ds:uri="d6088ce7-3766-420d-82dd-652472fcd688"/>
  </ds:schemaRefs>
</ds:datastoreItem>
</file>

<file path=customXml/itemProps2.xml><?xml version="1.0" encoding="utf-8"?>
<ds:datastoreItem xmlns:ds="http://schemas.openxmlformats.org/officeDocument/2006/customXml" ds:itemID="{92A3B63B-A284-4A5B-B871-538A88328A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088ce7-3766-420d-82dd-652472fcd68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E980E3-B519-40F9-B59F-91ABB453AD1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Surface_FY21_Health_V2</Template>
  <TotalTime>3796</TotalTime>
  <Words>1669</Words>
  <Application>Microsoft Office PowerPoint</Application>
  <PresentationFormat>Custom</PresentationFormat>
  <Paragraphs>110</Paragraphs>
  <Slides>2</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vt:i4>
      </vt:variant>
    </vt:vector>
  </HeadingPairs>
  <TitlesOfParts>
    <vt:vector size="14" baseType="lpstr">
      <vt:lpstr>Arial</vt:lpstr>
      <vt:lpstr>Calibri</vt:lpstr>
      <vt:lpstr>Segoe UI</vt:lpstr>
      <vt:lpstr>Segoe UI Light</vt:lpstr>
      <vt:lpstr>Segoe UI Semibold</vt:lpstr>
      <vt:lpstr>Segoe UI Semilight</vt:lpstr>
      <vt:lpstr>Wingdings</vt:lpstr>
      <vt:lpstr>1_Surface</vt:lpstr>
      <vt:lpstr>Office Theme</vt:lpstr>
      <vt:lpstr>2_Office Theme</vt:lpstr>
      <vt:lpstr>1_Microsoft 365 PPT Template - 2018</vt:lpstr>
      <vt:lpstr>WHITE TEMPLATE</vt:lpstr>
      <vt:lpstr>Modern devices  for law firms</vt:lpstr>
      <vt:lpstr>Legal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Editable Surface in Legal Flyer</dc:title>
  <dc:creator>v-psloan@microsoft.com;Jeanine.Park@microsoft.com</dc:creator>
  <cp:lastModifiedBy>Warner-Duncan, Zhane</cp:lastModifiedBy>
  <cp:revision>7</cp:revision>
  <dcterms:created xsi:type="dcterms:W3CDTF">2019-09-25T16:20:49Z</dcterms:created>
  <dcterms:modified xsi:type="dcterms:W3CDTF">2024-08-28T20:57:05Z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Adobe InDesign 14.0 (Macintosh)</vt:lpwstr>
  </property>
  <property fmtid="{D5CDD505-2E9C-101B-9397-08002B2CF9AE}" pid="3" name="LastSaved">
    <vt:filetime>2019-09-24T10:00:00Z</vt:filetime>
  </property>
  <property fmtid="{D5CDD505-2E9C-101B-9397-08002B2CF9AE}" pid="4" name="ContentTypeId">
    <vt:lpwstr>0x010100DEE3D5142BF05D44813E2DC99C686ABA</vt:lpwstr>
  </property>
  <property fmtid="{D5CDD505-2E9C-101B-9397-08002B2CF9AE}" pid="5" name="MSIP_Label_f42aa342-8706-4288-bd11-ebb85995028c_Enabled">
    <vt:lpwstr>True</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Owner">
    <vt:lpwstr>rarroyo@microsoft.com</vt:lpwstr>
  </property>
  <property fmtid="{D5CDD505-2E9C-101B-9397-08002B2CF9AE}" pid="8" name="MSIP_Label_f42aa342-8706-4288-bd11-ebb85995028c_SetDate">
    <vt:lpwstr>2019-09-28T08:30:16.8236236Z</vt:lpwstr>
  </property>
  <property fmtid="{D5CDD505-2E9C-101B-9397-08002B2CF9AE}" pid="9" name="MSIP_Label_f42aa342-8706-4288-bd11-ebb85995028c_Name">
    <vt:lpwstr>General</vt:lpwstr>
  </property>
  <property fmtid="{D5CDD505-2E9C-101B-9397-08002B2CF9AE}" pid="10" name="MSIP_Label_f42aa342-8706-4288-bd11-ebb85995028c_Application">
    <vt:lpwstr>Microsoft Azure Information Protection</vt:lpwstr>
  </property>
  <property fmtid="{D5CDD505-2E9C-101B-9397-08002B2CF9AE}" pid="11" name="MSIP_Label_f42aa342-8706-4288-bd11-ebb85995028c_ActionId">
    <vt:lpwstr>c7fc0d26-369f-4e59-8b1d-0ea107dc8522</vt:lpwstr>
  </property>
  <property fmtid="{D5CDD505-2E9C-101B-9397-08002B2CF9AE}" pid="12" name="MSIP_Label_f42aa342-8706-4288-bd11-ebb85995028c_Extended_MSFT_Method">
    <vt:lpwstr>Automatic</vt:lpwstr>
  </property>
  <property fmtid="{D5CDD505-2E9C-101B-9397-08002B2CF9AE}" pid="13" name="Sensitivity">
    <vt:lpwstr>General</vt:lpwstr>
  </property>
  <property fmtid="{D5CDD505-2E9C-101B-9397-08002B2CF9AE}" pid="14" name="NewsType">
    <vt:lpwstr/>
  </property>
  <property fmtid="{D5CDD505-2E9C-101B-9397-08002B2CF9AE}" pid="15" name="TaxKeyword">
    <vt:lpwstr/>
  </property>
  <property fmtid="{D5CDD505-2E9C-101B-9397-08002B2CF9AE}" pid="16" name="_dlc_policyId">
    <vt:lpwstr/>
  </property>
  <property fmtid="{D5CDD505-2E9C-101B-9397-08002B2CF9AE}" pid="17" name="Region">
    <vt:lpwstr/>
  </property>
  <property fmtid="{D5CDD505-2E9C-101B-9397-08002B2CF9AE}" pid="18" name="ItemType">
    <vt:lpwstr>1632;#documents|e037ed84-7d8e-4cbb-9c8f-61e80301a44f;#212;#fliers|178cb237-bc9c-41f4-a10b-ead8355705c6</vt:lpwstr>
  </property>
  <property fmtid="{D5CDD505-2E9C-101B-9397-08002B2CF9AE}" pid="19" name="Industries">
    <vt:lpwstr>246;#health industry|540e516c-414e-4b93-a293-f6e125b021cb;#52;#industries|3e19349d-0f97-4bdd-98f7-34f9b5ced943</vt:lpwstr>
  </property>
  <property fmtid="{D5CDD505-2E9C-101B-9397-08002B2CF9AE}" pid="20" name="MSProducts">
    <vt:lpwstr/>
  </property>
  <property fmtid="{D5CDD505-2E9C-101B-9397-08002B2CF9AE}" pid="21" name="Competitors">
    <vt:lpwstr/>
  </property>
  <property fmtid="{D5CDD505-2E9C-101B-9397-08002B2CF9AE}" pid="22" name="ExperienceContentType">
    <vt:lpwstr/>
  </property>
  <property fmtid="{D5CDD505-2E9C-101B-9397-08002B2CF9AE}" pid="23" name="SMSGDomain">
    <vt:lpwstr>462;#Microsoft Devices|d7c4e1f9-b2f3-41ba-96b2-6c23550a87c0;#1249;#Devices Product Domain|cca9af63-57ee-4c13-abf6-06c5fdfa2991</vt:lpwstr>
  </property>
  <property fmtid="{D5CDD505-2E9C-101B-9397-08002B2CF9AE}" pid="24" name="BusinessArchitecture">
    <vt:lpwstr/>
  </property>
  <property fmtid="{D5CDD505-2E9C-101B-9397-08002B2CF9AE}" pid="25" name="Products">
    <vt:lpwstr>174;#Surface|3ac86239-21b1-4d44-addc-59139e71a10b;#1045;#Surface Book|46dc87d9-61f2-438c-9f45-ac3c82e99e0e;#939;#Surface Pro|f6bd32ec-d8ca-4e1f-aa15-b04b61c6eb9d;#1482;#Surface Laptop|4f52f443-d1aa-4c90-8230-b03f9339159f;#1430;#Surface Studio|974dbfed-826f-4dd9-9a1a-fe1639480d0e;#1080;#Surface Hub|2835cb56-a6fb-4272-b1aa-40d782058614;#243;#HoloLens (1st gen)|2966017e-7990-4e1f-9311-c0fe19d1b030</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_docset_NoMedatataSyncRequired">
    <vt:lpwstr>False</vt:lpwstr>
  </property>
  <property fmtid="{D5CDD505-2E9C-101B-9397-08002B2CF9AE}" pid="29" name="e8080b0481964c759b2c36ae49591b31">
    <vt:lpwstr/>
  </property>
  <property fmtid="{D5CDD505-2E9C-101B-9397-08002B2CF9AE}" pid="30" name="TechnicalLevel">
    <vt:lpwstr>1633;#100 (beginner)|7d022d07-ff67-4af8-910d-8ea6b46b5908</vt:lpwstr>
  </property>
  <property fmtid="{D5CDD505-2E9C-101B-9397-08002B2CF9AE}" pid="31" name="Audiences">
    <vt:lpwstr/>
  </property>
  <property fmtid="{D5CDD505-2E9C-101B-9397-08002B2CF9AE}" pid="32" name="SMSG Items">
    <vt:lpwstr>1658;#documents|e037ed84-7d8e-4cbb-9c8f-61e80301a44f</vt:lpwstr>
  </property>
  <property fmtid="{D5CDD505-2E9C-101B-9397-08002B2CF9AE}" pid="33" name="Solution Areas">
    <vt:lpwstr>1811;#not solution area specific|8c6cfd38-6d68-482e-b804-d4582ad5b9fe</vt:lpwstr>
  </property>
  <property fmtid="{D5CDD505-2E9C-101B-9397-08002B2CF9AE}" pid="34" name="ldac8aee9d1f469e8cd8c3f8d6a615f2">
    <vt:lpwstr/>
  </property>
  <property fmtid="{D5CDD505-2E9C-101B-9397-08002B2CF9AE}" pid="35" name="EmployeeRole">
    <vt:lpwstr/>
  </property>
  <property fmtid="{D5CDD505-2E9C-101B-9397-08002B2CF9AE}" pid="36" name="NewsTopic">
    <vt:lpwstr/>
  </property>
  <property fmtid="{D5CDD505-2E9C-101B-9397-08002B2CF9AE}" pid="37" name="Roles">
    <vt:lpwstr>527;#Sales|72627068-acd7-4c1a-8b95-a0256be5dc9f;#313;#Technical Sales|831f7989-43a4-4e48-852a-a5355978f47f;#529;#Marketing|6bac43fe-835f-4207-8dba-9b6899aa3139</vt:lpwstr>
  </property>
  <property fmtid="{D5CDD505-2E9C-101B-9397-08002B2CF9AE}" pid="38" name="ItemRetentionFormula">
    <vt:lpwstr/>
  </property>
  <property fmtid="{D5CDD505-2E9C-101B-9397-08002B2CF9AE}" pid="39" name="NewsSource">
    <vt:lpwstr/>
  </property>
  <property fmtid="{D5CDD505-2E9C-101B-9397-08002B2CF9AE}" pid="40" name="MSProfessions">
    <vt:lpwstr>1655;#Sales|72627068-acd7-4c1a-8b95-a0256be5dc9f;#1657;#Marketing|6bac43fe-835f-4207-8dba-9b6899aa3139</vt:lpwstr>
  </property>
  <property fmtid="{D5CDD505-2E9C-101B-9397-08002B2CF9AE}" pid="41" name="SMSGTags">
    <vt:lpwstr/>
  </property>
  <property fmtid="{D5CDD505-2E9C-101B-9397-08002B2CF9AE}" pid="42" name="_dlc_DocIdItemGuid">
    <vt:lpwstr>b463d4fb-b6f2-47b3-b4f1-26e76ec07e6c</vt:lpwstr>
  </property>
  <property fmtid="{D5CDD505-2E9C-101B-9397-08002B2CF9AE}" pid="43" name="MSPhysicalGeography">
    <vt:lpwstr/>
  </property>
  <property fmtid="{D5CDD505-2E9C-101B-9397-08002B2CF9AE}" pid="44" name="j3562c58ee414e028925bc902cfc01a1">
    <vt:lpwstr/>
  </property>
  <property fmtid="{D5CDD505-2E9C-101B-9397-08002B2CF9AE}" pid="45" name="EnterpriseDomainTags">
    <vt:lpwstr/>
  </property>
  <property fmtid="{D5CDD505-2E9C-101B-9397-08002B2CF9AE}" pid="46" name="Segments">
    <vt:lpwstr/>
  </property>
  <property fmtid="{D5CDD505-2E9C-101B-9397-08002B2CF9AE}" pid="47" name="la4444b61d19467597d63190b69ac227">
    <vt:lpwstr/>
  </property>
  <property fmtid="{D5CDD505-2E9C-101B-9397-08002B2CF9AE}" pid="48" name="Partners">
    <vt:lpwstr/>
  </property>
  <property fmtid="{D5CDD505-2E9C-101B-9397-08002B2CF9AE}" pid="49" name="ActivitiesAndPrograms">
    <vt:lpwstr/>
  </property>
  <property fmtid="{D5CDD505-2E9C-101B-9397-08002B2CF9AE}" pid="50" name="Groups">
    <vt:lpwstr/>
  </property>
  <property fmtid="{D5CDD505-2E9C-101B-9397-08002B2CF9AE}" pid="51" name="Topics">
    <vt:lpwstr>1640;#100 (beginner)|7d022d07-ff67-4af8-910d-8ea6b46b5908</vt:lpwstr>
  </property>
  <property fmtid="{D5CDD505-2E9C-101B-9397-08002B2CF9AE}" pid="52" name="Languages">
    <vt:lpwstr/>
  </property>
  <property fmtid="{D5CDD505-2E9C-101B-9397-08002B2CF9AE}" pid="53" name="of67e5d4b76f4a9db8769983fda9cec0">
    <vt:lpwstr/>
  </property>
  <property fmtid="{D5CDD505-2E9C-101B-9397-08002B2CF9AE}" pid="54" name="Confidentiality">
    <vt:lpwstr>8;#customer ready|8986c41d-21c5-4f8f-8a12-ea4625b46858</vt:lpwstr>
  </property>
  <property fmtid="{D5CDD505-2E9C-101B-9397-08002B2CF9AE}" pid="55" name="For">
    <vt:lpwstr>911;#health industry|540e516c-414e-4b93-a293-f6e125b021cb;#621;#Sales|72627068-acd7-4c1a-8b95-a0256be5dc9f</vt:lpwstr>
  </property>
  <property fmtid="{D5CDD505-2E9C-101B-9397-08002B2CF9AE}" pid="56" name="FileLeafRef">
    <vt:lpwstr>Editable Industry Healthcare Flyer.pptx</vt:lpwstr>
  </property>
  <property fmtid="{D5CDD505-2E9C-101B-9397-08002B2CF9AE}" pid="57" name="Created">
    <vt:filetime>2019-01-31T00:00:00Z</vt:filetime>
  </property>
  <property fmtid="{D5CDD505-2E9C-101B-9397-08002B2CF9AE}" pid="58" name="About">
    <vt:lpwstr>654;#industry research|8921a902-e361-492a-a04b-3bec4e377e70;#650;#fliers|178cb237-bc9c-41f4-a10b-ead8355705c6;#339;#presentation materials|7e967e7d-c50c-4512-9142-b60809a45202</vt:lpwstr>
  </property>
  <property fmtid="{D5CDD505-2E9C-101B-9397-08002B2CF9AE}" pid="59" name="MediaServiceImageTags">
    <vt:lpwstr/>
  </property>
  <property fmtid="{D5CDD505-2E9C-101B-9397-08002B2CF9AE}" pid="60" name="ComplianceAssetId">
    <vt:lpwstr/>
  </property>
  <property fmtid="{D5CDD505-2E9C-101B-9397-08002B2CF9AE}" pid="61" name="TemplateUrl">
    <vt:lpwstr/>
  </property>
  <property fmtid="{D5CDD505-2E9C-101B-9397-08002B2CF9AE}" pid="62" name="_ExtendedDescription">
    <vt:lpwstr/>
  </property>
  <property fmtid="{D5CDD505-2E9C-101B-9397-08002B2CF9AE}" pid="63" name="xd_Signature">
    <vt:lpwstr/>
  </property>
  <property fmtid="{D5CDD505-2E9C-101B-9397-08002B2CF9AE}" pid="64" name="TriggerFlowInfo">
    <vt:lpwstr/>
  </property>
  <property fmtid="{D5CDD505-2E9C-101B-9397-08002B2CF9AE}" pid="65" name="xd_ProgID">
    <vt:lpwstr/>
  </property>
  <property fmtid="{D5CDD505-2E9C-101B-9397-08002B2CF9AE}" pid="66" name="Order">
    <vt:lpwstr>141100.000000000</vt:lpwstr>
  </property>
  <property fmtid="{D5CDD505-2E9C-101B-9397-08002B2CF9AE}" pid="67" name="_SourceUrl">
    <vt:lpwstr/>
  </property>
  <property fmtid="{D5CDD505-2E9C-101B-9397-08002B2CF9AE}" pid="68" name="_SharedFileIndex">
    <vt:lpwstr/>
  </property>
</Properties>
</file>