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3" r:id="rId5"/>
    <p:sldMasterId id="2147483698" r:id="rId6"/>
    <p:sldMasterId id="2147483712" r:id="rId7"/>
    <p:sldMasterId id="2147483726" r:id="rId8"/>
  </p:sldMasterIdLst>
  <p:notesMasterIdLst>
    <p:notesMasterId r:id="rId11"/>
  </p:notesMasterIdLst>
  <p:sldIdLst>
    <p:sldId id="260" r:id="rId9"/>
    <p:sldId id="261" r:id="rId10"/>
  </p:sldIdLst>
  <p:sldSz cx="7772400" cy="100584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1C2B05-14F7-7CE6-CCFB-94ADADF22729}" name="stephanie" initials="st" userId="S::stephanie_kornblum.onmicrosoft.com#ext#@microsoft.onmicrosoft.com::6db5cf21-6b5a-41f5-a7a5-529a4bf7931d" providerId="AD"/>
  <p188:author id="{CD49FB3D-87E9-1ACF-69D6-964745A67DBF}" name="Jeanine Park" initials="JP" userId="S::jepar@microsoft.com::1651ad9c-3d0e-47b7-82c3-2da9ded19006" providerId="AD"/>
  <p188:author id="{5185EC4F-C390-B1ED-34CF-74CE061BD533}" name="Joy Archer" initials="JA" userId="S::joyar@we-worldwide.com::a2b593f4-8ece-4243-bd1d-0ec99000e885" providerId="AD"/>
  <p188:author id="{A7AE38A2-BCEE-163D-E456-30E5E5522968}" name="Ricardo Arroyo" initials="RA" userId="S::rarroyo@microsoft.com::a7f4af3e-674b-4044-8f87-8b633db35b75" providerId="AD"/>
  <p188:author id="{37A95CA3-3DED-FC52-2390-C0D628276A7F}" name="Patrick Sloan (Synaxis Corporation)" initials="PS(C" userId="Patrick Sloan (Synaxis Corporation)" providerId="None"/>
  <p188:author id="{90B303DD-5EE0-2788-B878-7E82D2F82603}" name="stephanie" initials="st" userId="S::stephanie_kornblum.onmicrosoft.com#ext#@microsoft.onmicrosoft.com::6db5cf21-6b5a-41f5-a7a5-529a4bf793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505050"/>
    <a:srgbClr val="4F4F4F"/>
    <a:srgbClr val="2C7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F59F80-E563-4FD4-880B-5824E93C7B64}" v="1" dt="2024-05-20T18:39:43.1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6666" y="13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presProps" Target="presProps.xml"/><Relationship Id="rId17" Type="http://schemas.microsoft.com/office/2018/10/relationships/authors" Target="author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ableStyles" Target="tableStyles.xml"/><Relationship Id="rId10" Type="http://schemas.openxmlformats.org/officeDocument/2006/relationships/slide" Target="slides/slide2.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29F244FF-A4C8-4F4B-9CB4-066A2FB3B7C3}" type="datetimeFigureOut">
              <a:rPr lang="en-US" smtClean="0"/>
              <a:t>8/28/2024</a:t>
            </a:fld>
            <a:endParaRPr lang="en-US"/>
          </a:p>
        </p:txBody>
      </p:sp>
      <p:sp>
        <p:nvSpPr>
          <p:cNvPr id="4" name="Slide Image Placeholder 3"/>
          <p:cNvSpPr>
            <a:spLocks noGrp="1" noRot="1" noChangeAspect="1"/>
          </p:cNvSpPr>
          <p:nvPr>
            <p:ph type="sldImg" idx="2"/>
          </p:nvPr>
        </p:nvSpPr>
        <p:spPr>
          <a:xfrm>
            <a:off x="2574925" y="1257300"/>
            <a:ext cx="2622550"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C75336A9-C7A5-40F4-AD7A-598C08F1241B}" type="slidenum">
              <a:rPr lang="en-US" smtClean="0"/>
              <a:t>‹#›</a:t>
            </a:fld>
            <a:endParaRPr lang="en-US"/>
          </a:p>
        </p:txBody>
      </p:sp>
    </p:spTree>
    <p:extLst>
      <p:ext uri="{BB962C8B-B14F-4D97-AF65-F5344CB8AC3E}">
        <p14:creationId xmlns:p14="http://schemas.microsoft.com/office/powerpoint/2010/main" val="1982980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B9547F-3637-43E2-917D-3E21C699175C}" type="slidenum">
              <a:rPr lang="en-US" smtClean="0"/>
              <a:t>1</a:t>
            </a:fld>
            <a:endParaRPr lang="en-US"/>
          </a:p>
        </p:txBody>
      </p:sp>
    </p:spTree>
    <p:extLst>
      <p:ext uri="{BB962C8B-B14F-4D97-AF65-F5344CB8AC3E}">
        <p14:creationId xmlns:p14="http://schemas.microsoft.com/office/powerpoint/2010/main" val="4244518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5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6" name="Rectangle 5"/>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10"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1"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2"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37707"/>
            <a:ext cx="1482019" cy="1062459"/>
          </a:xfrm>
          <a:prstGeom prst="rect">
            <a:avLst/>
          </a:prstGeom>
        </p:spPr>
      </p:pic>
      <p:pic>
        <p:nvPicPr>
          <p:cNvPr id="8" name="Picture 7">
            <a:extLst>
              <a:ext uri="{FF2B5EF4-FFF2-40B4-BE49-F238E27FC236}">
                <a16:creationId xmlns:a16="http://schemas.microsoft.com/office/drawing/2014/main" id="{509D4C27-F701-4280-95E8-C5BF8BF800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3838" y="2293315"/>
            <a:ext cx="5313061" cy="8180832"/>
          </a:xfrm>
          <a:prstGeom prst="rect">
            <a:avLst/>
          </a:prstGeom>
        </p:spPr>
      </p:pic>
    </p:spTree>
    <p:extLst>
      <p:ext uri="{BB962C8B-B14F-4D97-AF65-F5344CB8AC3E}">
        <p14:creationId xmlns:p14="http://schemas.microsoft.com/office/powerpoint/2010/main" val="3358182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_Divider_Gray">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931774" y="1312"/>
            <a:ext cx="3840625" cy="9300267"/>
          </a:xfrm>
          <a:prstGeom prst="rect">
            <a:avLst/>
          </a:prstGeom>
        </p:spPr>
      </p:pic>
      <p:sp>
        <p:nvSpPr>
          <p:cNvPr id="23"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24" name="Text Placeholder 2"/>
          <p:cNvSpPr>
            <a:spLocks noGrp="1"/>
          </p:cNvSpPr>
          <p:nvPr>
            <p:ph type="body" sz="quarter" idx="10" hasCustomPrompt="1"/>
          </p:nvPr>
        </p:nvSpPr>
        <p:spPr>
          <a:xfrm>
            <a:off x="261193" y="4051076"/>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Tree>
    <p:extLst>
      <p:ext uri="{BB962C8B-B14F-4D97-AF65-F5344CB8AC3E}">
        <p14:creationId xmlns:p14="http://schemas.microsoft.com/office/powerpoint/2010/main" val="323026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Divider_Gray">
    <p:spTree>
      <p:nvGrpSpPr>
        <p:cNvPr id="1" name=""/>
        <p:cNvGrpSpPr/>
        <p:nvPr/>
      </p:nvGrpSpPr>
      <p:grpSpPr>
        <a:xfrm>
          <a:off x="0" y="0"/>
          <a:ext cx="0" cy="0"/>
          <a:chOff x="0" y="0"/>
          <a:chExt cx="0" cy="0"/>
        </a:xfrm>
      </p:grpSpPr>
      <p:sp>
        <p:nvSpPr>
          <p:cNvPr id="11" name="Title 1"/>
          <p:cNvSpPr>
            <a:spLocks noGrp="1"/>
          </p:cNvSpPr>
          <p:nvPr>
            <p:ph type="title"/>
          </p:nvPr>
        </p:nvSpPr>
        <p:spPr>
          <a:xfrm>
            <a:off x="3894546" y="2104703"/>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12" name="Text Placeholder 2"/>
          <p:cNvSpPr>
            <a:spLocks noGrp="1"/>
          </p:cNvSpPr>
          <p:nvPr>
            <p:ph type="body" sz="quarter" idx="10" hasCustomPrompt="1"/>
          </p:nvPr>
        </p:nvSpPr>
        <p:spPr>
          <a:xfrm>
            <a:off x="3894547" y="4033532"/>
            <a:ext cx="1733618" cy="5571381"/>
          </a:xfrm>
        </p:spPr>
        <p:txBody>
          <a:bodyPr wrap="none" numCol="2">
            <a:spAutoFit/>
          </a:bodyPr>
          <a:lstStyle>
            <a:lvl1pPr marL="113317" indent="-113317">
              <a:buFont typeface="Arial" charset="0"/>
              <a:buChar char="•"/>
              <a:defRPr sz="893"/>
            </a:lvl1pPr>
          </a:lstStyle>
          <a:p>
            <a:r>
              <a:rPr lang="en-GB" b="1">
                <a:solidFill>
                  <a:srgbClr val="737373"/>
                </a:solidFill>
                <a:latin typeface="Segoe UI Semibold" panose="020B0702040204020203" pitchFamily="34" charset="0"/>
                <a:cs typeface="Segoe UI Semibold" panose="020B0702040204020203" pitchFamily="34" charset="0"/>
              </a:rPr>
              <a:t>Lorem ipsum </a:t>
            </a:r>
            <a:r>
              <a:rPr lang="en-GB" b="1" err="1">
                <a:solidFill>
                  <a:srgbClr val="737373"/>
                </a:solidFill>
                <a:latin typeface="Segoe UI Semibold" panose="020B0702040204020203" pitchFamily="34" charset="0"/>
                <a:cs typeface="Segoe UI Semibold" panose="020B0702040204020203" pitchFamily="34" charset="0"/>
              </a:rPr>
              <a:t>dolor</a:t>
            </a:r>
            <a:r>
              <a:rPr lang="en-GB" b="1">
                <a:solidFill>
                  <a:srgbClr val="737373"/>
                </a:solidFill>
                <a:latin typeface="Segoe UI Semibold" panose="020B0702040204020203" pitchFamily="34" charset="0"/>
                <a:cs typeface="Segoe UI Semibold" panose="020B0702040204020203" pitchFamily="34" charset="0"/>
              </a:rPr>
              <a:t> sit </a:t>
            </a:r>
            <a:r>
              <a:rPr lang="en-GB" b="1" err="1">
                <a:solidFill>
                  <a:srgbClr val="737373"/>
                </a:solidFill>
                <a:latin typeface="Segoe UI Semibold" panose="020B0702040204020203" pitchFamily="34" charset="0"/>
                <a:cs typeface="Segoe UI Semibold" panose="020B0702040204020203" pitchFamily="34" charset="0"/>
              </a:rPr>
              <a:t>amet</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endParaRPr lang="en-GB">
              <a:solidFill>
                <a:srgbClr val="737373"/>
              </a:solidFill>
              <a:latin typeface="+mj-lt"/>
            </a:endParaRPr>
          </a:p>
          <a:p>
            <a:pPr marL="177697" indent="-177697">
              <a:buFont typeface="Arial" charset="0"/>
              <a:buChar char="•"/>
            </a:pP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ea.</a:t>
            </a: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pPr marL="177697" indent="-177697">
              <a:buFont typeface="Arial" charset="0"/>
              <a:buChar char="•"/>
            </a:pPr>
            <a:endParaRPr lang="en-GB">
              <a:solidFill>
                <a:srgbClr val="737373"/>
              </a:solidFill>
              <a:latin typeface="+mj-lt"/>
            </a:endParaRPr>
          </a:p>
          <a:p>
            <a:endParaRPr lang="en-GB">
              <a:latin typeface="+mj-lt"/>
            </a:endParaRPr>
          </a:p>
          <a:p>
            <a:endParaRPr lang="en-GB">
              <a:latin typeface="+mj-lt"/>
            </a:endParaRPr>
          </a:p>
          <a:p>
            <a:endParaRPr lang="en-GB">
              <a:latin typeface="+mj-lt"/>
            </a:endParaRPr>
          </a:p>
          <a:p>
            <a:pPr lvl="0"/>
            <a:r>
              <a:rPr lang="en-GB" b="1" err="1">
                <a:solidFill>
                  <a:srgbClr val="737373"/>
                </a:solidFill>
                <a:latin typeface="Segoe UI Semibold" panose="020B0702040204020203" pitchFamily="34" charset="0"/>
                <a:cs typeface="Segoe UI Semibold" panose="020B0702040204020203" pitchFamily="34" charset="0"/>
              </a:rPr>
              <a:t>Sed</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ut</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perspiciatis</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unde</a:t>
            </a:r>
            <a:r>
              <a:rPr lang="en-GB" b="1">
                <a:solidFill>
                  <a:srgbClr val="737373"/>
                </a:solidFill>
                <a:latin typeface="Segoe UI Semibold" panose="020B0702040204020203" pitchFamily="34" charset="0"/>
                <a:cs typeface="Segoe UI Semibold" panose="020B0702040204020203" pitchFamily="34" charset="0"/>
              </a:rPr>
              <a:t> </a:t>
            </a:r>
            <a:r>
              <a:rPr lang="en-GB" b="1" err="1">
                <a:solidFill>
                  <a:srgbClr val="737373"/>
                </a:solidFill>
                <a:latin typeface="Segoe UI Semibold" panose="020B0702040204020203" pitchFamily="34" charset="0"/>
                <a:cs typeface="Segoe UI Semibold" panose="020B0702040204020203" pitchFamily="34" charset="0"/>
              </a:rPr>
              <a:t>omnis</a:t>
            </a:r>
            <a:endParaRPr lang="en-GB" b="1">
              <a:solidFill>
                <a:srgbClr val="737373"/>
              </a:solidFill>
              <a:latin typeface="Segoe UI Semibold" panose="020B0702040204020203" pitchFamily="34" charset="0"/>
              <a:cs typeface="Segoe UI Semibold" panose="020B0702040204020203" pitchFamily="34" charset="0"/>
            </a:endParaRPr>
          </a:p>
          <a:p>
            <a:pPr marL="177697" indent="-177697">
              <a:buFont typeface="Arial" charset="0"/>
              <a:buChar char="•"/>
            </a:pPr>
            <a:r>
              <a:rPr lang="en-GB" err="1">
                <a:solidFill>
                  <a:srgbClr val="737373"/>
                </a:solidFill>
                <a:latin typeface="+mj-lt"/>
              </a:rPr>
              <a:t>Consectetur</a:t>
            </a:r>
            <a:r>
              <a:rPr lang="en-GB">
                <a:solidFill>
                  <a:srgbClr val="737373"/>
                </a:solidFill>
                <a:latin typeface="+mj-lt"/>
              </a:rPr>
              <a:t> </a:t>
            </a:r>
            <a:r>
              <a:rPr lang="en-GB" err="1">
                <a:solidFill>
                  <a:srgbClr val="737373"/>
                </a:solidFill>
                <a:latin typeface="+mj-lt"/>
              </a:rPr>
              <a:t>adipiscing</a:t>
            </a:r>
            <a:r>
              <a:rPr lang="en-GB">
                <a:solidFill>
                  <a:srgbClr val="737373"/>
                </a:solidFill>
                <a:latin typeface="+mj-lt"/>
              </a:rPr>
              <a:t> </a:t>
            </a:r>
            <a:r>
              <a:rPr lang="en-GB" err="1">
                <a:solidFill>
                  <a:srgbClr val="737373"/>
                </a:solidFill>
                <a:latin typeface="+mj-lt"/>
              </a:rPr>
              <a:t>elit</a:t>
            </a:r>
            <a:r>
              <a:rPr lang="en-GB">
                <a:solidFill>
                  <a:srgbClr val="737373"/>
                </a:solidFill>
                <a:latin typeface="+mj-lt"/>
              </a:rPr>
              <a:t> </a:t>
            </a:r>
          </a:p>
          <a:p>
            <a:pPr marL="177697" indent="-177697">
              <a:buFont typeface="Arial" charset="0"/>
              <a:buChar char="•"/>
            </a:pPr>
            <a:r>
              <a:rPr lang="en-GB" err="1">
                <a:solidFill>
                  <a:srgbClr val="737373"/>
                </a:solidFill>
                <a:latin typeface="+mj-lt"/>
              </a:rPr>
              <a:t>Sed</a:t>
            </a:r>
            <a:r>
              <a:rPr lang="en-GB">
                <a:solidFill>
                  <a:srgbClr val="737373"/>
                </a:solidFill>
                <a:latin typeface="+mj-lt"/>
              </a:rPr>
              <a:t> do </a:t>
            </a:r>
            <a:r>
              <a:rPr lang="en-GB" err="1">
                <a:solidFill>
                  <a:srgbClr val="737373"/>
                </a:solidFill>
                <a:latin typeface="+mj-lt"/>
              </a:rPr>
              <a:t>eiusmod</a:t>
            </a:r>
            <a:r>
              <a:rPr lang="en-GB">
                <a:solidFill>
                  <a:srgbClr val="737373"/>
                </a:solidFill>
                <a:latin typeface="+mj-lt"/>
              </a:rPr>
              <a:t> </a:t>
            </a:r>
            <a:r>
              <a:rPr lang="en-GB" err="1">
                <a:solidFill>
                  <a:srgbClr val="737373"/>
                </a:solidFill>
                <a:latin typeface="+mj-lt"/>
              </a:rPr>
              <a:t>tempor</a:t>
            </a:r>
            <a:r>
              <a:rPr lang="en-GB">
                <a:solidFill>
                  <a:srgbClr val="737373"/>
                </a:solidFill>
                <a:latin typeface="+mj-lt"/>
              </a:rPr>
              <a:t> </a:t>
            </a:r>
            <a:r>
              <a:rPr lang="en-GB" err="1">
                <a:solidFill>
                  <a:srgbClr val="737373"/>
                </a:solidFill>
                <a:latin typeface="+mj-lt"/>
              </a:rPr>
              <a:t>incididunt</a:t>
            </a:r>
            <a:r>
              <a:rPr lang="en-GB">
                <a:solidFill>
                  <a:srgbClr val="737373"/>
                </a:solidFill>
                <a:latin typeface="+mj-lt"/>
              </a:rPr>
              <a:t>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labore</a:t>
            </a:r>
            <a:r>
              <a:rPr lang="en-GB">
                <a:solidFill>
                  <a:srgbClr val="737373"/>
                </a:solidFill>
                <a:latin typeface="+mj-lt"/>
              </a:rPr>
              <a:t> et </a:t>
            </a:r>
            <a:r>
              <a:rPr lang="en-GB" err="1">
                <a:solidFill>
                  <a:srgbClr val="737373"/>
                </a:solidFill>
                <a:latin typeface="+mj-lt"/>
              </a:rPr>
              <a:t>dolore</a:t>
            </a:r>
            <a:r>
              <a:rPr lang="en-GB">
                <a:solidFill>
                  <a:srgbClr val="737373"/>
                </a:solidFill>
                <a:latin typeface="+mj-lt"/>
              </a:rPr>
              <a:t> magna </a:t>
            </a:r>
            <a:r>
              <a:rPr lang="en-GB" err="1">
                <a:solidFill>
                  <a:srgbClr val="737373"/>
                </a:solidFill>
                <a:latin typeface="+mj-lt"/>
              </a:rPr>
              <a:t>aliqua</a:t>
            </a:r>
            <a:r>
              <a:rPr lang="en-GB">
                <a:solidFill>
                  <a:srgbClr val="737373"/>
                </a:solidFill>
                <a:latin typeface="+mj-lt"/>
              </a:rPr>
              <a:t>. </a:t>
            </a:r>
          </a:p>
          <a:p>
            <a:pPr marL="177697" indent="-177697">
              <a:buFont typeface="Arial" charset="0"/>
              <a:buChar char="•"/>
            </a:pP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enim</a:t>
            </a:r>
            <a:r>
              <a:rPr lang="en-GB">
                <a:solidFill>
                  <a:srgbClr val="737373"/>
                </a:solidFill>
                <a:latin typeface="+mj-lt"/>
              </a:rPr>
              <a:t> ad minim </a:t>
            </a:r>
            <a:r>
              <a:rPr lang="en-GB" err="1">
                <a:solidFill>
                  <a:srgbClr val="737373"/>
                </a:solidFill>
                <a:latin typeface="+mj-lt"/>
              </a:rPr>
              <a:t>veniam</a:t>
            </a:r>
            <a:r>
              <a:rPr lang="en-GB">
                <a:solidFill>
                  <a:srgbClr val="737373"/>
                </a:solidFill>
                <a:latin typeface="+mj-lt"/>
              </a:rPr>
              <a:t>, </a:t>
            </a:r>
            <a:r>
              <a:rPr lang="en-GB" err="1">
                <a:solidFill>
                  <a:srgbClr val="737373"/>
                </a:solidFill>
                <a:latin typeface="+mj-lt"/>
              </a:rPr>
              <a:t>quis</a:t>
            </a:r>
            <a:r>
              <a:rPr lang="en-GB">
                <a:solidFill>
                  <a:srgbClr val="737373"/>
                </a:solidFill>
                <a:latin typeface="+mj-lt"/>
              </a:rPr>
              <a:t> </a:t>
            </a:r>
            <a:r>
              <a:rPr lang="en-GB" err="1">
                <a:solidFill>
                  <a:srgbClr val="737373"/>
                </a:solidFill>
                <a:latin typeface="+mj-lt"/>
              </a:rPr>
              <a:t>nostrud</a:t>
            </a:r>
            <a:r>
              <a:rPr lang="en-GB">
                <a:solidFill>
                  <a:srgbClr val="737373"/>
                </a:solidFill>
                <a:latin typeface="+mj-lt"/>
              </a:rPr>
              <a:t> exercitation </a:t>
            </a:r>
            <a:r>
              <a:rPr lang="en-GB" err="1">
                <a:solidFill>
                  <a:srgbClr val="737373"/>
                </a:solidFill>
                <a:latin typeface="+mj-lt"/>
              </a:rPr>
              <a:t>ullamco</a:t>
            </a:r>
            <a:r>
              <a:rPr lang="en-GB">
                <a:solidFill>
                  <a:srgbClr val="737373"/>
                </a:solidFill>
                <a:latin typeface="+mj-lt"/>
              </a:rPr>
              <a:t> </a:t>
            </a:r>
            <a:r>
              <a:rPr lang="en-GB" err="1">
                <a:solidFill>
                  <a:srgbClr val="737373"/>
                </a:solidFill>
                <a:latin typeface="+mj-lt"/>
              </a:rPr>
              <a:t>laboris</a:t>
            </a:r>
            <a:r>
              <a:rPr lang="en-GB">
                <a:solidFill>
                  <a:srgbClr val="737373"/>
                </a:solidFill>
                <a:latin typeface="+mj-lt"/>
              </a:rPr>
              <a:t> nisi </a:t>
            </a:r>
            <a:r>
              <a:rPr lang="en-GB" err="1">
                <a:solidFill>
                  <a:srgbClr val="737373"/>
                </a:solidFill>
                <a:latin typeface="+mj-lt"/>
              </a:rPr>
              <a:t>ut</a:t>
            </a:r>
            <a:r>
              <a:rPr lang="en-GB">
                <a:solidFill>
                  <a:srgbClr val="737373"/>
                </a:solidFill>
                <a:latin typeface="+mj-lt"/>
              </a:rPr>
              <a:t> </a:t>
            </a:r>
            <a:r>
              <a:rPr lang="en-GB" err="1">
                <a:solidFill>
                  <a:srgbClr val="737373"/>
                </a:solidFill>
                <a:latin typeface="+mj-lt"/>
              </a:rPr>
              <a:t>aliquip</a:t>
            </a:r>
            <a:r>
              <a:rPr lang="en-GB">
                <a:solidFill>
                  <a:srgbClr val="737373"/>
                </a:solidFill>
                <a:latin typeface="+mj-lt"/>
              </a:rPr>
              <a:t> ex </a:t>
            </a:r>
            <a:r>
              <a:rPr lang="en-GB" err="1">
                <a:solidFill>
                  <a:srgbClr val="737373"/>
                </a:solidFill>
                <a:latin typeface="+mj-lt"/>
              </a:rPr>
              <a:t>ea</a:t>
            </a:r>
            <a:r>
              <a:rPr lang="en-GB">
                <a:solidFill>
                  <a:srgbClr val="737373"/>
                </a:solidFill>
                <a:latin typeface="+mj-lt"/>
              </a:rPr>
              <a:t> </a:t>
            </a:r>
            <a:r>
              <a:rPr lang="en-GB" err="1">
                <a:solidFill>
                  <a:srgbClr val="737373"/>
                </a:solidFill>
                <a:latin typeface="+mj-lt"/>
              </a:rPr>
              <a:t>commodo</a:t>
            </a:r>
            <a:r>
              <a:rPr lang="en-GB">
                <a:solidFill>
                  <a:srgbClr val="737373"/>
                </a:solidFill>
                <a:latin typeface="+mj-lt"/>
              </a:rPr>
              <a:t> </a:t>
            </a:r>
            <a:r>
              <a:rPr lang="en-GB" err="1">
                <a:solidFill>
                  <a:srgbClr val="737373"/>
                </a:solidFill>
                <a:latin typeface="+mj-lt"/>
              </a:rPr>
              <a:t>consequat</a:t>
            </a:r>
            <a:r>
              <a:rPr lang="en-GB">
                <a:solidFill>
                  <a:srgbClr val="737373"/>
                </a:solidFill>
                <a:latin typeface="+mj-lt"/>
              </a:rPr>
              <a:t>. </a:t>
            </a:r>
          </a:p>
          <a:p>
            <a:pPr marL="177697" indent="-177697">
              <a:buFont typeface="Arial" charset="0"/>
              <a:buChar char="•"/>
            </a:pPr>
            <a:r>
              <a:rPr lang="en-GB" err="1">
                <a:solidFill>
                  <a:srgbClr val="737373"/>
                </a:solidFill>
                <a:latin typeface="+mj-lt"/>
              </a:rPr>
              <a:t>Duis</a:t>
            </a:r>
            <a:r>
              <a:rPr lang="en-GB">
                <a:solidFill>
                  <a:srgbClr val="737373"/>
                </a:solidFill>
                <a:latin typeface="+mj-lt"/>
              </a:rPr>
              <a:t> </a:t>
            </a:r>
            <a:r>
              <a:rPr lang="en-GB" err="1">
                <a:solidFill>
                  <a:srgbClr val="737373"/>
                </a:solidFill>
                <a:latin typeface="+mj-lt"/>
              </a:rPr>
              <a:t>aute</a:t>
            </a:r>
            <a:r>
              <a:rPr lang="en-GB">
                <a:solidFill>
                  <a:srgbClr val="737373"/>
                </a:solidFill>
                <a:latin typeface="+mj-lt"/>
              </a:rPr>
              <a:t> </a:t>
            </a:r>
            <a:r>
              <a:rPr lang="en-GB" err="1">
                <a:solidFill>
                  <a:srgbClr val="737373"/>
                </a:solidFill>
                <a:latin typeface="+mj-lt"/>
              </a:rPr>
              <a:t>irure</a:t>
            </a:r>
            <a:r>
              <a:rPr lang="en-GB">
                <a:solidFill>
                  <a:srgbClr val="737373"/>
                </a:solidFill>
                <a:latin typeface="+mj-lt"/>
              </a:rPr>
              <a:t> </a:t>
            </a:r>
            <a:r>
              <a:rPr lang="en-GB" err="1">
                <a:solidFill>
                  <a:srgbClr val="737373"/>
                </a:solidFill>
                <a:latin typeface="+mj-lt"/>
              </a:rPr>
              <a:t>dolor</a:t>
            </a:r>
            <a:r>
              <a:rPr lang="en-GB">
                <a:solidFill>
                  <a:srgbClr val="737373"/>
                </a:solidFill>
                <a:latin typeface="+mj-lt"/>
              </a:rPr>
              <a:t> in </a:t>
            </a:r>
            <a:r>
              <a:rPr lang="en-GB" err="1">
                <a:solidFill>
                  <a:srgbClr val="737373"/>
                </a:solidFill>
                <a:latin typeface="+mj-lt"/>
              </a:rPr>
              <a:t>reprehenderit</a:t>
            </a:r>
            <a:r>
              <a:rPr lang="en-GB">
                <a:solidFill>
                  <a:srgbClr val="737373"/>
                </a:solidFill>
                <a:latin typeface="+mj-lt"/>
              </a:rPr>
              <a:t> in </a:t>
            </a:r>
            <a:r>
              <a:rPr lang="en-GB" err="1">
                <a:solidFill>
                  <a:srgbClr val="737373"/>
                </a:solidFill>
                <a:latin typeface="+mj-lt"/>
              </a:rPr>
              <a:t>voluptate</a:t>
            </a:r>
            <a:r>
              <a:rPr lang="en-GB">
                <a:solidFill>
                  <a:srgbClr val="737373"/>
                </a:solidFill>
                <a:latin typeface="+mj-lt"/>
              </a:rPr>
              <a:t> </a:t>
            </a:r>
            <a:r>
              <a:rPr lang="en-GB" err="1">
                <a:solidFill>
                  <a:srgbClr val="737373"/>
                </a:solidFill>
                <a:latin typeface="+mj-lt"/>
              </a:rPr>
              <a:t>velit</a:t>
            </a:r>
            <a:r>
              <a:rPr lang="en-GB">
                <a:solidFill>
                  <a:srgbClr val="737373"/>
                </a:solidFill>
                <a:latin typeface="+mj-lt"/>
              </a:rPr>
              <a:t> </a:t>
            </a:r>
            <a:r>
              <a:rPr lang="en-GB" err="1">
                <a:solidFill>
                  <a:srgbClr val="737373"/>
                </a:solidFill>
                <a:latin typeface="+mj-lt"/>
              </a:rPr>
              <a:t>esse</a:t>
            </a:r>
            <a:r>
              <a:rPr lang="en-GB">
                <a:solidFill>
                  <a:srgbClr val="737373"/>
                </a:solidFill>
                <a:latin typeface="+mj-lt"/>
              </a:rPr>
              <a:t> </a:t>
            </a:r>
            <a:r>
              <a:rPr lang="en-GB" err="1">
                <a:solidFill>
                  <a:srgbClr val="737373"/>
                </a:solidFill>
                <a:latin typeface="+mj-lt"/>
              </a:rPr>
              <a:t>cillum</a:t>
            </a:r>
            <a:r>
              <a:rPr lang="en-GB">
                <a:solidFill>
                  <a:srgbClr val="737373"/>
                </a:solidFill>
                <a:latin typeface="+mj-lt"/>
              </a:rPr>
              <a:t> </a:t>
            </a:r>
            <a:r>
              <a:rPr lang="en-GB" err="1">
                <a:solidFill>
                  <a:srgbClr val="737373"/>
                </a:solidFill>
                <a:latin typeface="+mj-lt"/>
              </a:rPr>
              <a:t>dolore</a:t>
            </a:r>
            <a:r>
              <a:rPr lang="en-GB">
                <a:solidFill>
                  <a:srgbClr val="737373"/>
                </a:solidFill>
                <a:latin typeface="+mj-lt"/>
              </a:rPr>
              <a:t> </a:t>
            </a:r>
            <a:r>
              <a:rPr lang="en-GB" err="1">
                <a:solidFill>
                  <a:srgbClr val="737373"/>
                </a:solidFill>
                <a:latin typeface="+mj-lt"/>
              </a:rPr>
              <a:t>eu</a:t>
            </a:r>
            <a:r>
              <a:rPr lang="en-GB">
                <a:solidFill>
                  <a:srgbClr val="737373"/>
                </a:solidFill>
                <a:latin typeface="+mj-lt"/>
              </a:rPr>
              <a:t> </a:t>
            </a:r>
            <a:r>
              <a:rPr lang="en-GB" err="1">
                <a:solidFill>
                  <a:srgbClr val="737373"/>
                </a:solidFill>
                <a:latin typeface="+mj-lt"/>
              </a:rPr>
              <a:t>fugiat</a:t>
            </a:r>
            <a:r>
              <a:rPr lang="en-GB">
                <a:solidFill>
                  <a:srgbClr val="737373"/>
                </a:solidFill>
                <a:latin typeface="+mj-lt"/>
              </a:rPr>
              <a:t> </a:t>
            </a:r>
            <a:r>
              <a:rPr lang="en-GB" err="1">
                <a:solidFill>
                  <a:srgbClr val="737373"/>
                </a:solidFill>
                <a:latin typeface="+mj-lt"/>
              </a:rPr>
              <a:t>nulla</a:t>
            </a:r>
            <a:r>
              <a:rPr lang="en-GB">
                <a:solidFill>
                  <a:srgbClr val="737373"/>
                </a:solidFill>
                <a:latin typeface="+mj-lt"/>
              </a:rPr>
              <a:t> </a:t>
            </a:r>
            <a:r>
              <a:rPr lang="en-GB" err="1">
                <a:solidFill>
                  <a:srgbClr val="737373"/>
                </a:solidFill>
                <a:latin typeface="+mj-lt"/>
              </a:rPr>
              <a:t>pariatur</a:t>
            </a:r>
            <a:r>
              <a:rPr lang="en-GB">
                <a:solidFill>
                  <a:srgbClr val="737373"/>
                </a:solidFill>
                <a:latin typeface="+mj-lt"/>
              </a:rPr>
              <a:t>. </a:t>
            </a:r>
          </a:p>
        </p:txBody>
      </p:sp>
      <p:sp>
        <p:nvSpPr>
          <p:cNvPr id="4" name="Picture Placeholder 3"/>
          <p:cNvSpPr>
            <a:spLocks noGrp="1"/>
          </p:cNvSpPr>
          <p:nvPr>
            <p:ph type="pic" sz="quarter" idx="11"/>
          </p:nvPr>
        </p:nvSpPr>
        <p:spPr>
          <a:xfrm>
            <a:off x="0" y="0"/>
            <a:ext cx="3536958" cy="10058400"/>
          </a:xfrm>
        </p:spPr>
        <p:txBody>
          <a:bodyPr/>
          <a:lstStyle>
            <a:lvl1pPr>
              <a:defRPr>
                <a:solidFill>
                  <a:schemeClr val="bg1">
                    <a:alpha val="99000"/>
                  </a:schemeClr>
                </a:solidFill>
              </a:defRPr>
            </a:lvl1pPr>
          </a:lstStyle>
          <a:p>
            <a:r>
              <a:rPr lang="en-US"/>
              <a:t>Click icon to add picture</a:t>
            </a:r>
          </a:p>
        </p:txBody>
      </p:sp>
    </p:spTree>
    <p:extLst>
      <p:ext uri="{BB962C8B-B14F-4D97-AF65-F5344CB8AC3E}">
        <p14:creationId xmlns:p14="http://schemas.microsoft.com/office/powerpoint/2010/main" val="3289232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5_Divider_Gray">
    <p:spTree>
      <p:nvGrpSpPr>
        <p:cNvPr id="1" name=""/>
        <p:cNvGrpSpPr/>
        <p:nvPr/>
      </p:nvGrpSpPr>
      <p:grpSpPr>
        <a:xfrm>
          <a:off x="0" y="0"/>
          <a:ext cx="0" cy="0"/>
          <a:chOff x="0" y="0"/>
          <a:chExt cx="0" cy="0"/>
        </a:xfrm>
      </p:grpSpPr>
      <p:sp>
        <p:nvSpPr>
          <p:cNvPr id="8" name="Title 1"/>
          <p:cNvSpPr>
            <a:spLocks noGrp="1"/>
          </p:cNvSpPr>
          <p:nvPr>
            <p:ph type="title"/>
          </p:nvPr>
        </p:nvSpPr>
        <p:spPr>
          <a:xfrm>
            <a:off x="261193" y="2122247"/>
            <a:ext cx="3423997" cy="374974"/>
          </a:xfrm>
        </p:spPr>
        <p:txBody>
          <a:bodyPr wrap="square">
            <a:spAutoFit/>
          </a:bodyPr>
          <a:lstStyle>
            <a:lvl1pPr>
              <a:defRPr sz="2041"/>
            </a:lvl1pPr>
          </a:lstStyle>
          <a:p>
            <a:r>
              <a:rPr lang="en-US">
                <a:solidFill>
                  <a:srgbClr val="737373"/>
                </a:solidFill>
                <a:latin typeface="Segoe UI Semilight" panose="020B0402040204020203" pitchFamily="34" charset="0"/>
                <a:cs typeface="Segoe UI Semilight" panose="020B0402040204020203" pitchFamily="34" charset="0"/>
              </a:rPr>
              <a:t>Click to edit Master title style</a:t>
            </a:r>
            <a:endParaRPr lang="en-GB">
              <a:solidFill>
                <a:srgbClr val="737373"/>
              </a:solidFill>
              <a:latin typeface="Segoe UI Semilight" panose="020B0402040204020203" pitchFamily="34" charset="0"/>
              <a:cs typeface="Segoe UI Semilight" panose="020B0402040204020203" pitchFamily="34" charset="0"/>
            </a:endParaRPr>
          </a:p>
        </p:txBody>
      </p:sp>
      <p:sp>
        <p:nvSpPr>
          <p:cNvPr id="9" name="Text Placeholder 2"/>
          <p:cNvSpPr>
            <a:spLocks noGrp="1"/>
          </p:cNvSpPr>
          <p:nvPr>
            <p:ph type="body" sz="quarter" idx="10"/>
          </p:nvPr>
        </p:nvSpPr>
        <p:spPr>
          <a:xfrm>
            <a:off x="261192" y="4051076"/>
            <a:ext cx="1569340" cy="1299843"/>
          </a:xfrm>
        </p:spPr>
        <p:txBody>
          <a:bodyPr wrap="none" numCol="2">
            <a:spAutoFit/>
          </a:bodyPr>
          <a:lstStyle>
            <a:lvl1pPr marL="0" indent="0">
              <a:buNone/>
              <a:defRPr sz="893"/>
            </a:lvl1pPr>
          </a:lstStyle>
          <a:p>
            <a:pPr lvl="0"/>
            <a:r>
              <a:rPr lang="en-US" b="1">
                <a:solidFill>
                  <a:srgbClr val="737373"/>
                </a:solidFill>
                <a:latin typeface="Segoe UI Semibold" panose="020B0702040204020203" pitchFamily="34" charset="0"/>
                <a:cs typeface="Segoe UI Semibold" panose="020B0702040204020203" pitchFamily="34" charset="0"/>
              </a:rPr>
              <a:t>Click to edit Master text styles</a:t>
            </a:r>
          </a:p>
          <a:p>
            <a:pPr lvl="1"/>
            <a:r>
              <a:rPr lang="en-US" b="1">
                <a:solidFill>
                  <a:srgbClr val="737373"/>
                </a:solidFill>
                <a:latin typeface="Segoe UI Semibold" panose="020B0702040204020203" pitchFamily="34" charset="0"/>
                <a:cs typeface="Segoe UI Semibold" panose="020B0702040204020203" pitchFamily="34" charset="0"/>
              </a:rPr>
              <a:t>Second level</a:t>
            </a:r>
          </a:p>
          <a:p>
            <a:pPr lvl="2"/>
            <a:r>
              <a:rPr lang="en-US" b="1">
                <a:solidFill>
                  <a:srgbClr val="737373"/>
                </a:solidFill>
                <a:latin typeface="Segoe UI Semibold" panose="020B0702040204020203" pitchFamily="34" charset="0"/>
                <a:cs typeface="Segoe UI Semibold" panose="020B0702040204020203" pitchFamily="34" charset="0"/>
              </a:rPr>
              <a:t>Third level</a:t>
            </a:r>
          </a:p>
          <a:p>
            <a:pPr lvl="3"/>
            <a:r>
              <a:rPr lang="en-US" b="1">
                <a:solidFill>
                  <a:srgbClr val="737373"/>
                </a:solidFill>
                <a:latin typeface="Segoe UI Semibold" panose="020B0702040204020203" pitchFamily="34" charset="0"/>
                <a:cs typeface="Segoe UI Semibold" panose="020B0702040204020203" pitchFamily="34" charset="0"/>
              </a:rPr>
              <a:t>Fourth level</a:t>
            </a:r>
          </a:p>
          <a:p>
            <a:pPr lvl="4"/>
            <a:r>
              <a:rPr lang="en-US" b="1">
                <a:solidFill>
                  <a:srgbClr val="737373"/>
                </a:solidFill>
                <a:latin typeface="Segoe UI Semibold" panose="020B0702040204020203" pitchFamily="34" charset="0"/>
                <a:cs typeface="Segoe UI Semibold" panose="020B0702040204020203" pitchFamily="34" charset="0"/>
              </a:rPr>
              <a:t>Fifth level</a:t>
            </a:r>
            <a:endParaRPr lang="en-GB">
              <a:solidFill>
                <a:srgbClr val="737373"/>
              </a:solidFill>
              <a:latin typeface="+mj-lt"/>
            </a:endParaRPr>
          </a:p>
        </p:txBody>
      </p:sp>
      <p:sp>
        <p:nvSpPr>
          <p:cNvPr id="12" name="Chart Placeholder 11"/>
          <p:cNvSpPr>
            <a:spLocks noGrp="1"/>
          </p:cNvSpPr>
          <p:nvPr>
            <p:ph type="chart" sz="quarter" idx="11"/>
          </p:nvPr>
        </p:nvSpPr>
        <p:spPr>
          <a:xfrm>
            <a:off x="4320475" y="2122247"/>
            <a:ext cx="3116856" cy="6768466"/>
          </a:xfrm>
        </p:spPr>
        <p:txBody>
          <a:bodyPr/>
          <a:lstStyle/>
          <a:p>
            <a:r>
              <a:rPr lang="en-US"/>
              <a:t>Click icon to add chart</a:t>
            </a:r>
          </a:p>
        </p:txBody>
      </p:sp>
    </p:spTree>
    <p:extLst>
      <p:ext uri="{BB962C8B-B14F-4D97-AF65-F5344CB8AC3E}">
        <p14:creationId xmlns:p14="http://schemas.microsoft.com/office/powerpoint/2010/main" val="44956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onfidential">
    <p:bg>
      <p:bgPr>
        <a:solidFill>
          <a:srgbClr val="737373"/>
        </a:solidFill>
        <a:effectLst/>
      </p:bgPr>
    </p:bg>
    <p:spTree>
      <p:nvGrpSpPr>
        <p:cNvPr id="1" name=""/>
        <p:cNvGrpSpPr/>
        <p:nvPr/>
      </p:nvGrpSpPr>
      <p:grpSpPr>
        <a:xfrm>
          <a:off x="0" y="0"/>
          <a:ext cx="0" cy="0"/>
          <a:chOff x="0" y="0"/>
          <a:chExt cx="0" cy="0"/>
        </a:xfrm>
      </p:grpSpPr>
      <p:sp>
        <p:nvSpPr>
          <p:cNvPr id="3" name="Title 1"/>
          <p:cNvSpPr txBox="1">
            <a:spLocks/>
          </p:cNvSpPr>
          <p:nvPr/>
        </p:nvSpPr>
        <p:spPr>
          <a:xfrm>
            <a:off x="2344475" y="4419803"/>
            <a:ext cx="3083450" cy="1139952"/>
          </a:xfrm>
          <a:prstGeom prst="rect">
            <a:avLst/>
          </a:prstGeom>
          <a:ln w="19050">
            <a:solidFill>
              <a:schemeClr val="bg1"/>
            </a:solidFill>
          </a:ln>
        </p:spPr>
        <p:txBody>
          <a:bodyPr tIns="46647" anchor="ctr"/>
          <a:lstStyle>
            <a:lvl1pPr algn="ctr" defTabSz="914211" rtl="0" eaLnBrk="1" latinLnBrk="0" hangingPunct="1">
              <a:lnSpc>
                <a:spcPct val="90000"/>
              </a:lnSpc>
              <a:spcBef>
                <a:spcPct val="0"/>
              </a:spcBef>
              <a:buNone/>
              <a:defRPr lang="en-US" sz="4800" b="1" kern="0" cap="none" spc="100" baseline="0">
                <a:ln w="3175">
                  <a:noFill/>
                </a:ln>
                <a:solidFill>
                  <a:schemeClr val="bg1">
                    <a:alpha val="99000"/>
                  </a:schemeClr>
                </a:solidFill>
                <a:effectLst/>
                <a:latin typeface="+mj-lt"/>
                <a:ea typeface="+mn-ea"/>
                <a:cs typeface="Arial" charset="0"/>
              </a:defRPr>
            </a:lvl1pPr>
          </a:lstStyle>
          <a:p>
            <a:r>
              <a:rPr lang="en-US" sz="3061"/>
              <a:t>CONFIDENTIAL</a:t>
            </a:r>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4659" y="8908479"/>
            <a:ext cx="1459547" cy="1046349"/>
          </a:xfrm>
          <a:prstGeom prst="rect">
            <a:avLst/>
          </a:prstGeom>
        </p:spPr>
      </p:pic>
    </p:spTree>
    <p:extLst>
      <p:ext uri="{BB962C8B-B14F-4D97-AF65-F5344CB8AC3E}">
        <p14:creationId xmlns:p14="http://schemas.microsoft.com/office/powerpoint/2010/main" val="84435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icrosoft">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376" y="6743955"/>
            <a:ext cx="1091079" cy="536448"/>
          </a:xfrm>
          <a:prstGeom prst="rect">
            <a:avLst/>
          </a:prstGeom>
        </p:spPr>
      </p:pic>
      <p:sp>
        <p:nvSpPr>
          <p:cNvPr id="5" name="Text Box 3"/>
          <p:cNvSpPr txBox="1">
            <a:spLocks noChangeArrowheads="1"/>
          </p:cNvSpPr>
          <p:nvPr/>
        </p:nvSpPr>
        <p:spPr bwMode="blackWhite">
          <a:xfrm>
            <a:off x="358352" y="7832464"/>
            <a:ext cx="7055695" cy="540517"/>
          </a:xfrm>
          <a:prstGeom prst="rect">
            <a:avLst/>
          </a:prstGeom>
          <a:noFill/>
          <a:ln w="12700">
            <a:noFill/>
            <a:miter lim="800000"/>
            <a:headEnd type="none" w="sm" len="sm"/>
            <a:tailEnd type="none" w="sm" len="sm"/>
          </a:ln>
          <a:effectLst/>
        </p:spPr>
        <p:txBody>
          <a:bodyPr vert="horz" wrap="square" lIns="58278" tIns="29139" rIns="58278" bIns="29139" numCol="1" anchor="t" anchorCtr="0" compatLnSpc="1">
            <a:prstTxWarp prst="textNoShape">
              <a:avLst/>
            </a:prstTxWarp>
            <a:spAutoFit/>
          </a:bodyPr>
          <a:lstStyle/>
          <a:p>
            <a:pPr algn="l" defTabSz="582727" eaLnBrk="0" hangingPunct="0">
              <a:spcAft>
                <a:spcPts val="510"/>
              </a:spcAft>
            </a:pPr>
            <a:r>
              <a:rPr lang="en-US" sz="574">
                <a:solidFill>
                  <a:srgbClr val="737373">
                    <a:alpha val="99000"/>
                  </a:srgbClr>
                </a:solidFill>
                <a:cs typeface="Arial" charset="0"/>
              </a:rPr>
              <a:t>© 2019 Microsoft </a:t>
            </a:r>
          </a:p>
          <a:p>
            <a:pPr algn="l" defTabSz="582727" eaLnBrk="0" hangingPunct="0">
              <a:spcAft>
                <a:spcPts val="510"/>
              </a:spcAft>
            </a:pPr>
            <a:r>
              <a:rPr lang="en-US" sz="574">
                <a:solidFill>
                  <a:srgbClr val="737373">
                    <a:alpha val="99000"/>
                  </a:srgbClr>
                </a:solidFill>
                <a:cs typeface="Arial" charset="0"/>
              </a:rPr>
              <a:t>The information herein is for informational purposes only and represents the current view of Microsoft Corporation as of the date of this presentation. Because Microsoft must respond to changing </a:t>
            </a:r>
            <a:br>
              <a:rPr lang="en-US" sz="574">
                <a:solidFill>
                  <a:srgbClr val="737373">
                    <a:alpha val="99000"/>
                  </a:srgbClr>
                </a:solidFill>
                <a:cs typeface="Arial" charset="0"/>
              </a:rPr>
            </a:br>
            <a:r>
              <a:rPr lang="en-US" sz="574">
                <a:solidFill>
                  <a:srgbClr val="737373">
                    <a:alpha val="99000"/>
                  </a:srgbClr>
                </a:solidFill>
                <a:cs typeface="Arial" charset="0"/>
              </a:rPr>
              <a:t>market conditions, it should not be interpreted to be a commitment on the part of Microsoft, and Microsoft cannot guarantee the accuracy of any information provided after the date of this presentation.  </a:t>
            </a:r>
          </a:p>
          <a:p>
            <a:pPr algn="l" defTabSz="582727" eaLnBrk="0" hangingPunct="0">
              <a:spcAft>
                <a:spcPts val="510"/>
              </a:spcAft>
            </a:pPr>
            <a:r>
              <a:rPr lang="en-US" sz="574">
                <a:solidFill>
                  <a:srgbClr val="737373">
                    <a:alpha val="99000"/>
                  </a:srgbClr>
                </a:solidFill>
                <a:cs typeface="Arial" charset="0"/>
              </a:rPr>
              <a:t>Microsoft makes no warranties, express, implied or statutory, as to the information in this presentation.</a:t>
            </a:r>
          </a:p>
        </p:txBody>
      </p:sp>
    </p:spTree>
    <p:extLst>
      <p:ext uri="{BB962C8B-B14F-4D97-AF65-F5344CB8AC3E}">
        <p14:creationId xmlns:p14="http://schemas.microsoft.com/office/powerpoint/2010/main" val="229334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8/28/2024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669005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74489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175811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735620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241070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9_Title Slide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A7DEE0-9A17-4FF2-96E8-8F782DC4DC4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4233418" y="-1"/>
            <a:ext cx="3538556" cy="10058401"/>
          </a:xfrm>
          <a:prstGeom prst="rect">
            <a:avLst/>
          </a:prstGeom>
        </p:spPr>
      </p:pic>
      <p:pic>
        <p:nvPicPr>
          <p:cNvPr id="6" name="Picture 5">
            <a:extLst>
              <a:ext uri="{FF2B5EF4-FFF2-40B4-BE49-F238E27FC236}">
                <a16:creationId xmlns:a16="http://schemas.microsoft.com/office/drawing/2014/main" id="{9F3A6DE9-6EC1-4543-9977-659D44C97E9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8684" y="8919462"/>
            <a:ext cx="1482019" cy="1062459"/>
          </a:xfrm>
          <a:prstGeom prst="rect">
            <a:avLst/>
          </a:prstGeom>
        </p:spPr>
      </p:pic>
    </p:spTree>
    <p:extLst>
      <p:ext uri="{BB962C8B-B14F-4D97-AF65-F5344CB8AC3E}">
        <p14:creationId xmlns:p14="http://schemas.microsoft.com/office/powerpoint/2010/main" val="7569656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18603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214404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02984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189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415138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80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229719020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61141711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0DC44B-2322-084A-ADD2-B8C6DA5B6A28}"/>
              </a:ext>
            </a:extLst>
          </p:cNvPr>
          <p:cNvSpPr>
            <a:spLocks noGrp="1"/>
          </p:cNvSpPr>
          <p:nvPr>
            <p:ph type="dt" sz="half" idx="10"/>
          </p:nvPr>
        </p:nvSpPr>
        <p:spPr/>
        <p:txBody>
          <a:bodyPr/>
          <a:lstStyle/>
          <a:p>
            <a:fld id="{E4206377-AAE2-BB4B-A51C-12678924DAAF}" type="datetimeFigureOut">
              <a:rPr lang="en-US" smtClean="0"/>
              <a:t>8/28/2024</a:t>
            </a:fld>
            <a:endParaRPr lang="en-US"/>
          </a:p>
        </p:txBody>
      </p:sp>
      <p:sp>
        <p:nvSpPr>
          <p:cNvPr id="3" name="Footer Placeholder 2">
            <a:extLst>
              <a:ext uri="{FF2B5EF4-FFF2-40B4-BE49-F238E27FC236}">
                <a16:creationId xmlns:a16="http://schemas.microsoft.com/office/drawing/2014/main" id="{27280F6D-1A28-8B47-A678-4886827BC6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CC80DE3-C937-C844-8E47-56DBCBA3CEE9}"/>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480481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A9DD2-8D91-344C-B38F-2505C8B629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DF9B8-9397-5744-954F-64BAF7C227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C11F-A106-5D41-A7ED-CBC8EB0EB93F}"/>
              </a:ext>
            </a:extLst>
          </p:cNvPr>
          <p:cNvSpPr>
            <a:spLocks noGrp="1"/>
          </p:cNvSpPr>
          <p:nvPr>
            <p:ph type="dt" sz="half" idx="10"/>
          </p:nvPr>
        </p:nvSpPr>
        <p:spPr/>
        <p:txBody>
          <a:bodyPr/>
          <a:lstStyle/>
          <a:p>
            <a:fld id="{E4206377-AAE2-BB4B-A51C-12678924DAAF}" type="datetimeFigureOut">
              <a:rPr lang="en-US" smtClean="0"/>
              <a:t>8/28/2024</a:t>
            </a:fld>
            <a:endParaRPr lang="en-US"/>
          </a:p>
        </p:txBody>
      </p:sp>
      <p:sp>
        <p:nvSpPr>
          <p:cNvPr id="5" name="Footer Placeholder 4">
            <a:extLst>
              <a:ext uri="{FF2B5EF4-FFF2-40B4-BE49-F238E27FC236}">
                <a16:creationId xmlns:a16="http://schemas.microsoft.com/office/drawing/2014/main" id="{BF8363AB-6F58-6445-9E99-5DACA4D17E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87A7-8F2F-2F4C-9F40-5D274CAA705D}"/>
              </a:ext>
            </a:extLst>
          </p:cNvPr>
          <p:cNvSpPr>
            <a:spLocks noGrp="1"/>
          </p:cNvSpPr>
          <p:nvPr>
            <p:ph type="sldNum" sz="quarter" idx="12"/>
          </p:nvPr>
        </p:nvSpPr>
        <p:spPr/>
        <p:txBody>
          <a:bodyPr/>
          <a:lstStyle/>
          <a:p>
            <a:fld id="{4332DEE0-393B-214E-9594-77B533CBC027}" type="slidenum">
              <a:rPr lang="en-US" smtClean="0"/>
              <a:t>‹#›</a:t>
            </a:fld>
            <a:endParaRPr lang="en-US"/>
          </a:p>
        </p:txBody>
      </p:sp>
    </p:spTree>
    <p:extLst>
      <p:ext uri="{BB962C8B-B14F-4D97-AF65-F5344CB8AC3E}">
        <p14:creationId xmlns:p14="http://schemas.microsoft.com/office/powerpoint/2010/main" val="1089910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6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7" name="Picture 6">
            <a:extLst>
              <a:ext uri="{FF2B5EF4-FFF2-40B4-BE49-F238E27FC236}">
                <a16:creationId xmlns:a16="http://schemas.microsoft.com/office/drawing/2014/main" id="{9F6FD17B-B0BC-4C8D-B129-CD7F93A91C0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2975" y="2299064"/>
            <a:ext cx="5309327" cy="8175084"/>
          </a:xfrm>
          <a:prstGeom prst="rect">
            <a:avLst/>
          </a:prstGeom>
        </p:spPr>
      </p:pic>
    </p:spTree>
    <p:extLst>
      <p:ext uri="{BB962C8B-B14F-4D97-AF65-F5344CB8AC3E}">
        <p14:creationId xmlns:p14="http://schemas.microsoft.com/office/powerpoint/2010/main" val="39371056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252849-197B-49FF-AF1A-ADF7E152FA90}"/>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l="11544" t="17171" b="17171"/>
          <a:stretch/>
        </p:blipFill>
        <p:spPr>
          <a:xfrm>
            <a:off x="0" y="0"/>
            <a:ext cx="7772400" cy="10058400"/>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5" y="3192305"/>
            <a:ext cx="4790682" cy="847668"/>
          </a:xfrm>
          <a:prstGeom prst="rect">
            <a:avLst/>
          </a:prstGeom>
        </p:spPr>
        <p:txBody>
          <a:bodyPr lIns="0" tIns="0" rIns="0" bIns="0">
            <a:spAutoFit/>
          </a:bodyPr>
          <a:lstStyle>
            <a:lvl1pPr marL="0" indent="0">
              <a:buNone/>
              <a:defRPr sz="3060">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259940"/>
            <a:ext cx="3310520" cy="176587"/>
          </a:xfrm>
          <a:prstGeom prst="rect">
            <a:avLst/>
          </a:prstGeom>
        </p:spPr>
        <p:txBody>
          <a:bodyPr lIns="0" tIns="0" rIns="0" bIns="0">
            <a:spAutoFit/>
          </a:bodyPr>
          <a:lstStyle>
            <a:lvl1pPr marL="0" indent="0">
              <a:buNone/>
              <a:defRPr sz="1275">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8458611"/>
            <a:ext cx="3310520" cy="430118"/>
          </a:xfrm>
          <a:prstGeom prst="rect">
            <a:avLst/>
          </a:prstGeom>
        </p:spPr>
        <p:txBody>
          <a:bodyPr lIns="0" tIns="0" rIns="0" bIns="0">
            <a:spAutoFit/>
          </a:bodyPr>
          <a:lstStyle>
            <a:lvl1pPr marL="0" indent="0">
              <a:buNone/>
              <a:defRPr sz="1275">
                <a:solidFill>
                  <a:schemeClr val="bg1"/>
                </a:solidFill>
                <a:latin typeface="+mn-lt"/>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pic>
        <p:nvPicPr>
          <p:cNvPr id="9" name="Picture 8">
            <a:extLst>
              <a:ext uri="{FF2B5EF4-FFF2-40B4-BE49-F238E27FC236}">
                <a16:creationId xmlns:a16="http://schemas.microsoft.com/office/drawing/2014/main" id="{E73BA124-A4C8-4902-9E9C-0FAB60ABD81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0093" y="698991"/>
            <a:ext cx="1481634" cy="1062459"/>
          </a:xfrm>
          <a:prstGeom prst="rect">
            <a:avLst/>
          </a:prstGeom>
        </p:spPr>
      </p:pic>
    </p:spTree>
    <p:extLst>
      <p:ext uri="{BB962C8B-B14F-4D97-AF65-F5344CB8AC3E}">
        <p14:creationId xmlns:p14="http://schemas.microsoft.com/office/powerpoint/2010/main" val="3045456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23DC725-AB28-4D32-B54E-81EF510DF128}"/>
              </a:ext>
            </a:extLst>
          </p:cNvPr>
          <p:cNvSpPr>
            <a:spLocks noGrp="1"/>
          </p:cNvSpPr>
          <p:nvPr>
            <p:ph type="pic" sz="quarter" idx="13" hasCustomPrompt="1"/>
          </p:nvPr>
        </p:nvSpPr>
        <p:spPr>
          <a:xfrm>
            <a:off x="1" y="0"/>
            <a:ext cx="7772400" cy="10058400"/>
          </a:xfrm>
          <a:prstGeom prst="rect">
            <a:avLst/>
          </a:prstGeom>
          <a:solidFill>
            <a:schemeClr val="bg1">
              <a:lumMod val="85000"/>
            </a:schemeClr>
          </a:solidFill>
        </p:spPr>
        <p:txBody>
          <a:bodyPr tIns="3337560" rIns="3657600"/>
          <a:lstStyle>
            <a:lvl1pPr marL="0" indent="0" algn="r">
              <a:buNone/>
              <a:defRPr sz="893">
                <a:latin typeface="Segoe UI Light" panose="020B0502040204020203" pitchFamily="34" charset="0"/>
                <a:cs typeface="Segoe UI Light" panose="020B0502040204020203" pitchFamily="34" charset="0"/>
              </a:defRPr>
            </a:lvl1pPr>
          </a:lstStyle>
          <a:p>
            <a:r>
              <a:rPr lang="en-US"/>
              <a:t>&lt; Click icon to insert a photo</a:t>
            </a:r>
          </a:p>
        </p:txBody>
      </p:sp>
      <p:pic>
        <p:nvPicPr>
          <p:cNvPr id="14" name="Picture 13">
            <a:extLst>
              <a:ext uri="{FF2B5EF4-FFF2-40B4-BE49-F238E27FC236}">
                <a16:creationId xmlns:a16="http://schemas.microsoft.com/office/drawing/2014/main" id="{515A4EDA-0D20-4010-B28F-F4AFCE69F1B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71769" y="8755430"/>
            <a:ext cx="1481634" cy="1062459"/>
          </a:xfrm>
          <a:prstGeom prst="rect">
            <a:avLst/>
          </a:prstGeom>
        </p:spPr>
      </p:pic>
      <p:sp>
        <p:nvSpPr>
          <p:cNvPr id="15" name="Text Placeholder 5">
            <a:extLst>
              <a:ext uri="{FF2B5EF4-FFF2-40B4-BE49-F238E27FC236}">
                <a16:creationId xmlns:a16="http://schemas.microsoft.com/office/drawing/2014/main" id="{2864BB07-D8D4-496C-B924-8B826AC614D5}"/>
              </a:ext>
            </a:extLst>
          </p:cNvPr>
          <p:cNvSpPr>
            <a:spLocks noGrp="1"/>
          </p:cNvSpPr>
          <p:nvPr>
            <p:ph type="body" sz="quarter" idx="10"/>
          </p:nvPr>
        </p:nvSpPr>
        <p:spPr>
          <a:xfrm>
            <a:off x="463783" y="2615612"/>
            <a:ext cx="3310520" cy="671209"/>
          </a:xfrm>
          <a:prstGeom prst="rect">
            <a:avLst/>
          </a:prstGeom>
        </p:spPr>
        <p:txBody>
          <a:bodyPr lIns="0" tIns="0" rIns="0" bIns="0">
            <a:spAutoFit/>
          </a:bodyPr>
          <a:lstStyle>
            <a:lvl1pPr marL="0" indent="0">
              <a:buNone/>
              <a:defRPr sz="2423">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6" name="Text Placeholder 5">
            <a:extLst>
              <a:ext uri="{FF2B5EF4-FFF2-40B4-BE49-F238E27FC236}">
                <a16:creationId xmlns:a16="http://schemas.microsoft.com/office/drawing/2014/main" id="{6BA9D172-A513-44B6-B8B5-23A8985CE5E9}"/>
              </a:ext>
            </a:extLst>
          </p:cNvPr>
          <p:cNvSpPr>
            <a:spLocks noGrp="1"/>
          </p:cNvSpPr>
          <p:nvPr>
            <p:ph type="body" sz="quarter" idx="11"/>
          </p:nvPr>
        </p:nvSpPr>
        <p:spPr>
          <a:xfrm>
            <a:off x="463783" y="4983526"/>
            <a:ext cx="3310520" cy="211917"/>
          </a:xfrm>
          <a:prstGeom prst="rect">
            <a:avLst/>
          </a:prstGeom>
        </p:spPr>
        <p:txBody>
          <a:bodyPr lIns="0" tIns="0" rIns="0" bIns="0">
            <a:spAutoFit/>
          </a:bodyPr>
          <a:lstStyle>
            <a:lvl1pPr marL="0" indent="0">
              <a:buNone/>
              <a:defRPr sz="1530">
                <a:solidFill>
                  <a:schemeClr val="bg1"/>
                </a:solidFill>
                <a:latin typeface="Segoe UI Light" panose="020B0502040204020203" pitchFamily="34" charset="0"/>
                <a:cs typeface="Segoe UI Light" panose="020B05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17" name="Text Placeholder 5">
            <a:extLst>
              <a:ext uri="{FF2B5EF4-FFF2-40B4-BE49-F238E27FC236}">
                <a16:creationId xmlns:a16="http://schemas.microsoft.com/office/drawing/2014/main" id="{58E68705-334F-4CC5-AF4E-9D16FDBEC840}"/>
              </a:ext>
            </a:extLst>
          </p:cNvPr>
          <p:cNvSpPr>
            <a:spLocks noGrp="1"/>
          </p:cNvSpPr>
          <p:nvPr>
            <p:ph type="body" sz="quarter" idx="12" hasCustomPrompt="1"/>
          </p:nvPr>
        </p:nvSpPr>
        <p:spPr>
          <a:xfrm>
            <a:off x="463783" y="6496314"/>
            <a:ext cx="3310520" cy="394723"/>
          </a:xfrm>
          <a:prstGeom prst="rect">
            <a:avLst/>
          </a:prstGeom>
        </p:spPr>
        <p:txBody>
          <a:bodyPr lIns="0" tIns="0" rIns="0" bIns="0">
            <a:spAutoFit/>
          </a:bodyPr>
          <a:lstStyle>
            <a:lvl1pPr marL="0" indent="0">
              <a:buNone/>
              <a:defRPr sz="1147">
                <a:solidFill>
                  <a:schemeClr val="bg1"/>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Insert name</a:t>
            </a:r>
          </a:p>
          <a:p>
            <a:pPr lvl="0"/>
            <a:r>
              <a:rPr lang="en-US"/>
              <a:t>Insert title</a:t>
            </a:r>
          </a:p>
        </p:txBody>
      </p:sp>
    </p:spTree>
    <p:extLst>
      <p:ext uri="{BB962C8B-B14F-4D97-AF65-F5344CB8AC3E}">
        <p14:creationId xmlns:p14="http://schemas.microsoft.com/office/powerpoint/2010/main" val="69716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Full Bleed">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0B6FF9-6B95-453A-92EE-13FE3BD35AE4}"/>
              </a:ext>
            </a:extLst>
          </p:cNvPr>
          <p:cNvSpPr>
            <a:spLocks noGrp="1"/>
          </p:cNvSpPr>
          <p:nvPr>
            <p:ph type="pic" sz="quarter" idx="12" hasCustomPrompt="1"/>
          </p:nvPr>
        </p:nvSpPr>
        <p:spPr>
          <a:xfrm>
            <a:off x="1" y="0"/>
            <a:ext cx="7772400" cy="10058400"/>
          </a:xfrm>
          <a:prstGeom prst="rect">
            <a:avLst/>
          </a:prstGeom>
          <a:solidFill>
            <a:schemeClr val="bg2">
              <a:alpha val="81000"/>
            </a:schemeClr>
          </a:solidFill>
        </p:spPr>
        <p:txBody>
          <a:bodyPr bIns="548640" anchor="ctr"/>
          <a:lstStyle>
            <a:lvl1pPr marL="0" indent="0" algn="l">
              <a:buNone/>
              <a:defRPr sz="1275">
                <a:latin typeface="Segoe UI Light" panose="020B0502040204020203" pitchFamily="34" charset="0"/>
                <a:cs typeface="Segoe UI Light" panose="020B0502040204020203" pitchFamily="34" charset="0"/>
              </a:defRPr>
            </a:lvl1pPr>
          </a:lstStyle>
          <a:p>
            <a:r>
              <a:rPr lang="en-US"/>
              <a:t>        Click icon to insert a photo</a:t>
            </a:r>
          </a:p>
          <a:p>
            <a:endParaRPr lang="en-US"/>
          </a:p>
        </p:txBody>
      </p:sp>
      <p:sp>
        <p:nvSpPr>
          <p:cNvPr id="9" name="Content Placeholder 6">
            <a:extLst>
              <a:ext uri="{FF2B5EF4-FFF2-40B4-BE49-F238E27FC236}">
                <a16:creationId xmlns:a16="http://schemas.microsoft.com/office/drawing/2014/main" id="{A3923364-5E1E-448B-AAD6-B257F7313233}"/>
              </a:ext>
            </a:extLst>
          </p:cNvPr>
          <p:cNvSpPr>
            <a:spLocks noGrp="1"/>
          </p:cNvSpPr>
          <p:nvPr>
            <p:ph sz="quarter" idx="13"/>
          </p:nvPr>
        </p:nvSpPr>
        <p:spPr>
          <a:xfrm>
            <a:off x="4410411" y="2519142"/>
            <a:ext cx="2898205" cy="565026"/>
          </a:xfrm>
          <a:prstGeom prst="rect">
            <a:avLst/>
          </a:prstGeom>
        </p:spPr>
        <p:txBody>
          <a:bodyPr lIns="0" tIns="0" rIns="0" bIns="0">
            <a:spAutoFit/>
          </a:bodyPr>
          <a:lstStyle>
            <a:lvl1pPr marL="0" indent="0">
              <a:buNone/>
              <a:defRPr sz="204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
        <p:nvSpPr>
          <p:cNvPr id="12" name="Content Placeholder 10">
            <a:extLst>
              <a:ext uri="{FF2B5EF4-FFF2-40B4-BE49-F238E27FC236}">
                <a16:creationId xmlns:a16="http://schemas.microsoft.com/office/drawing/2014/main" id="{7D245258-493F-4E5C-AB6A-6AB135FCFD40}"/>
              </a:ext>
            </a:extLst>
          </p:cNvPr>
          <p:cNvSpPr>
            <a:spLocks noGrp="1"/>
          </p:cNvSpPr>
          <p:nvPr>
            <p:ph sz="quarter" idx="14" hasCustomPrompt="1"/>
          </p:nvPr>
        </p:nvSpPr>
        <p:spPr>
          <a:xfrm>
            <a:off x="4410411" y="3608380"/>
            <a:ext cx="2898205" cy="644344"/>
          </a:xfrm>
          <a:prstGeom prst="rect">
            <a:avLst/>
          </a:prstGeom>
        </p:spPr>
        <p:txBody>
          <a:bodyPr wrap="square" lIns="0" tIns="0" rIns="0" bIns="0">
            <a:spAutoFit/>
          </a:bodyPr>
          <a:lstStyle>
            <a:lvl1pPr marL="0" indent="0">
              <a:lnSpc>
                <a:spcPct val="120000"/>
              </a:lnSpc>
              <a:spcBef>
                <a:spcPts val="0"/>
              </a:spcBef>
              <a:spcAft>
                <a:spcPts val="765"/>
              </a:spcAft>
              <a:buNone/>
              <a:defRPr sz="893">
                <a:solidFill>
                  <a:schemeClr val="tx2"/>
                </a:solidFill>
              </a:defRPr>
            </a:lvl1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p:txBody>
      </p:sp>
    </p:spTree>
    <p:extLst>
      <p:ext uri="{BB962C8B-B14F-4D97-AF65-F5344CB8AC3E}">
        <p14:creationId xmlns:p14="http://schemas.microsoft.com/office/powerpoint/2010/main" val="293849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ft Content / Image Split">
    <p:spTree>
      <p:nvGrpSpPr>
        <p:cNvPr id="1" name=""/>
        <p:cNvGrpSpPr/>
        <p:nvPr/>
      </p:nvGrpSpPr>
      <p:grpSpPr>
        <a:xfrm>
          <a:off x="0" y="0"/>
          <a:ext cx="0" cy="0"/>
          <a:chOff x="0" y="0"/>
          <a:chExt cx="0" cy="0"/>
        </a:xfrm>
      </p:grpSpPr>
      <p:sp>
        <p:nvSpPr>
          <p:cNvPr id="11" name="Title 9">
            <a:extLst>
              <a:ext uri="{FF2B5EF4-FFF2-40B4-BE49-F238E27FC236}">
                <a16:creationId xmlns:a16="http://schemas.microsoft.com/office/drawing/2014/main" id="{57BEC4CB-DA8A-4E9A-927A-29DA0F4358C4}"/>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18" name="Picture Placeholder 16">
            <a:extLst>
              <a:ext uri="{FF2B5EF4-FFF2-40B4-BE49-F238E27FC236}">
                <a16:creationId xmlns:a16="http://schemas.microsoft.com/office/drawing/2014/main" id="{6A32296C-3376-4B7E-8528-F4B3AE5EB550}"/>
              </a:ext>
            </a:extLst>
          </p:cNvPr>
          <p:cNvSpPr>
            <a:spLocks noGrp="1"/>
          </p:cNvSpPr>
          <p:nvPr>
            <p:ph type="pic" sz="quarter" idx="11"/>
          </p:nvPr>
        </p:nvSpPr>
        <p:spPr>
          <a:xfrm>
            <a:off x="4165521" y="0"/>
            <a:ext cx="3606880" cy="10058400"/>
          </a:xfrm>
          <a:prstGeom prst="rect">
            <a:avLst/>
          </a:prstGeom>
        </p:spPr>
        <p:txBody>
          <a:bodyPr/>
          <a:lstStyle>
            <a:lvl1pPr marL="0" indent="0" algn="ctr">
              <a:buNone/>
              <a:defRPr/>
            </a:lvl1pPr>
          </a:lstStyle>
          <a:p>
            <a:r>
              <a:rPr lang="en-US"/>
              <a:t>Click icon to add picture</a:t>
            </a:r>
          </a:p>
        </p:txBody>
      </p:sp>
      <p:sp>
        <p:nvSpPr>
          <p:cNvPr id="25" name="Content Placeholder 23">
            <a:extLst>
              <a:ext uri="{FF2B5EF4-FFF2-40B4-BE49-F238E27FC236}">
                <a16:creationId xmlns:a16="http://schemas.microsoft.com/office/drawing/2014/main" id="{8B92D2D8-67CA-432A-9029-045FDB781924}"/>
              </a:ext>
            </a:extLst>
          </p:cNvPr>
          <p:cNvSpPr>
            <a:spLocks noGrp="1"/>
          </p:cNvSpPr>
          <p:nvPr>
            <p:ph sz="quarter" idx="12" hasCustomPrompt="1"/>
          </p:nvPr>
        </p:nvSpPr>
        <p:spPr>
          <a:xfrm>
            <a:off x="320839" y="3218690"/>
            <a:ext cx="2910233" cy="2188548"/>
          </a:xfrm>
          <a:prstGeom prst="rect">
            <a:avLst/>
          </a:prstGeom>
        </p:spPr>
        <p:txBody>
          <a:bodyPr wrap="square" lIns="0" tIns="0" rIns="0" bIns="0">
            <a:spAutoFit/>
          </a:bodyPr>
          <a:lstStyle>
            <a:lvl1pPr marL="0" marR="0" indent="0" algn="l" defTabSz="582938" rtl="0" eaLnBrk="1" fontAlgn="auto" latinLnBrk="0" hangingPunct="1">
              <a:lnSpc>
                <a:spcPct val="100000"/>
              </a:lnSpc>
              <a:spcBef>
                <a:spcPts val="0"/>
              </a:spcBef>
              <a:spcAft>
                <a:spcPts val="0"/>
              </a:spcAft>
              <a:buClrTx/>
              <a:buSzTx/>
              <a:buFontTx/>
              <a:buNone/>
              <a:tabLst/>
              <a:defRPr/>
            </a:lvl1pPr>
          </a:lstStyle>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1020" b="0" i="0" u="none" strike="noStrike" kern="1200" cap="none" spc="0" normalizeH="0" baseline="0" noProof="0">
                <a:ln>
                  <a:noFill/>
                </a:ln>
                <a:solidFill>
                  <a:srgbClr val="505050"/>
                </a:solidFill>
                <a:effectLst/>
                <a:uLnTx/>
                <a:uFillTx/>
                <a:latin typeface="Segoe UI Semibold" panose="020B0702040204020203" pitchFamily="34" charset="0"/>
                <a:ea typeface="+mn-ea"/>
                <a:cs typeface="Segoe UI Semibold" panose="020B0702040204020203" pitchFamily="34" charset="0"/>
              </a:rPr>
              <a:t>Section Title here</a:t>
            </a: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Lorem ipsum dolor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consectetuer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adipiscing</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elit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Maecenas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porttitor</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congue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massa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posuere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sed pulvinar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ultricies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purus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lectus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libero, sit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amet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commodo</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magna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eros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quis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urna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Nunc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viverra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imperdiet</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enim</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Fusce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est.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Vivamus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tellus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Pellentesque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habitant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morbi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tristique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senectus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netus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malesuada</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fames ac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turpis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egestas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Proin</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pharetra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nonummy</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pede</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Mauris</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 et </a:t>
            </a: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orci</a:t>
            </a:r>
            <a:r>
              <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rPr>
              <a:t>.</a:t>
            </a: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Sdfsdfsdf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182168" marR="0" lvl="0" indent="-182168" algn="l" defTabSz="58293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93" b="0" i="0" u="none" strike="noStrike" kern="1200" cap="none" spc="0" normalizeH="0" baseline="0" noProof="0" err="1">
                <a:ln>
                  <a:noFill/>
                </a:ln>
                <a:solidFill>
                  <a:srgbClr val="505050"/>
                </a:solidFill>
                <a:effectLst/>
                <a:uLnTx/>
                <a:uFillTx/>
                <a:latin typeface="+mn-lt"/>
                <a:ea typeface="+mn-ea"/>
                <a:cs typeface="Segoe UI Semibold" panose="020B0702040204020203" pitchFamily="34" charset="0"/>
              </a:rPr>
              <a:t>sddfsdf</a:t>
            </a:r>
            <a:endParaRPr kumimoji="0" lang="en-US" sz="893" b="0" i="0" u="none" strike="noStrike" kern="1200" cap="none" spc="0" normalizeH="0" baseline="0" noProof="0">
              <a:ln>
                <a:noFill/>
              </a:ln>
              <a:solidFill>
                <a:srgbClr val="505050"/>
              </a:solidFill>
              <a:effectLst/>
              <a:uLnTx/>
              <a:uFillTx/>
              <a:latin typeface="+mn-lt"/>
              <a:ea typeface="+mn-ea"/>
              <a:cs typeface="Segoe UI Semibold" panose="020B0702040204020203" pitchFamily="34" charset="0"/>
            </a:endParaRPr>
          </a:p>
          <a:p>
            <a:pPr marL="0" marR="0" lvl="0" indent="0" algn="l" defTabSz="582938" rtl="0" eaLnBrk="1" fontAlgn="auto" latinLnBrk="0" hangingPunct="1">
              <a:lnSpc>
                <a:spcPct val="100000"/>
              </a:lnSpc>
              <a:spcBef>
                <a:spcPts val="0"/>
              </a:spcBef>
              <a:spcAft>
                <a:spcPts val="0"/>
              </a:spcAft>
              <a:buClrTx/>
              <a:buSzTx/>
              <a:buFontTx/>
              <a:buNone/>
              <a:tabLst/>
              <a:defRPr/>
            </a:pPr>
            <a:endParaRPr kumimoji="0" lang="en-US" sz="701" b="0" i="0" u="none" strike="noStrike" kern="1200" cap="none" spc="0" normalizeH="0" baseline="0" noProof="0">
              <a:ln>
                <a:noFill/>
              </a:ln>
              <a:solidFill>
                <a:srgbClr val="505050"/>
              </a:solidFill>
              <a:effectLst/>
              <a:uLnTx/>
              <a:uFillTx/>
              <a:latin typeface="+mn-lt"/>
              <a:ea typeface="+mn-ea"/>
              <a:cs typeface="+mn-cs"/>
            </a:endParaRPr>
          </a:p>
        </p:txBody>
      </p:sp>
    </p:spTree>
    <p:extLst>
      <p:ext uri="{BB962C8B-B14F-4D97-AF65-F5344CB8AC3E}">
        <p14:creationId xmlns:p14="http://schemas.microsoft.com/office/powerpoint/2010/main" val="1995719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Left Content / Image Spli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F705A9B7-0D07-4F93-9F43-1DB33CEF1ACA}"/>
              </a:ext>
            </a:extLst>
          </p:cNvPr>
          <p:cNvSpPr>
            <a:spLocks noGrp="1"/>
          </p:cNvSpPr>
          <p:nvPr>
            <p:ph type="body" sz="quarter" idx="10" hasCustomPrompt="1"/>
          </p:nvPr>
        </p:nvSpPr>
        <p:spPr>
          <a:xfrm>
            <a:off x="320839" y="1779629"/>
            <a:ext cx="7130722"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
        <p:nvSpPr>
          <p:cNvPr id="6" name="Text Placeholder 5">
            <a:extLst>
              <a:ext uri="{FF2B5EF4-FFF2-40B4-BE49-F238E27FC236}">
                <a16:creationId xmlns:a16="http://schemas.microsoft.com/office/drawing/2014/main" id="{A6C34D21-2D57-42C4-A58C-CF9DEC744989}"/>
              </a:ext>
            </a:extLst>
          </p:cNvPr>
          <p:cNvSpPr>
            <a:spLocks noGrp="1"/>
          </p:cNvSpPr>
          <p:nvPr>
            <p:ph type="body" sz="quarter" idx="11"/>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72229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052969"/>
            <a:ext cx="7130722" cy="1195199"/>
          </a:xfrm>
          <a:prstGeom prst="rect">
            <a:avLst/>
          </a:prstGeom>
        </p:spPr>
        <p:txBody>
          <a:bodyPr wrap="square" lIns="0" tIns="0" rIns="0" b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Tree>
    <p:extLst>
      <p:ext uri="{BB962C8B-B14F-4D97-AF65-F5344CB8AC3E}">
        <p14:creationId xmlns:p14="http://schemas.microsoft.com/office/powerpoint/2010/main" val="85589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9B6E0AA-E4F2-41D6-A6A5-5FB77A4F23EC}"/>
              </a:ext>
            </a:extLst>
          </p:cNvPr>
          <p:cNvSpPr>
            <a:spLocks noGrp="1"/>
          </p:cNvSpPr>
          <p:nvPr>
            <p:ph type="body" sz="quarter" idx="10"/>
          </p:nvPr>
        </p:nvSpPr>
        <p:spPr>
          <a:xfrm>
            <a:off x="320839" y="973391"/>
            <a:ext cx="7130722" cy="282513"/>
          </a:xfrm>
          <a:prstGeom prst="rect">
            <a:avLst/>
          </a:prstGeom>
        </p:spPr>
        <p:txBody>
          <a:bodyPr wrap="square" lIns="0" tIns="0" rIns="0" bIns="0">
            <a:spAutoFit/>
          </a:bodyPr>
          <a:lstStyle>
            <a:lvl1pPr marL="0" indent="0">
              <a:buNone/>
              <a:defRPr sz="2040">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41165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5" name="Text Placeholder 8">
            <a:extLst>
              <a:ext uri="{FF2B5EF4-FFF2-40B4-BE49-F238E27FC236}">
                <a16:creationId xmlns:a16="http://schemas.microsoft.com/office/drawing/2014/main" id="{D8DE1C34-6B5E-4059-BA7D-70145A9B1F48}"/>
              </a:ext>
            </a:extLst>
          </p:cNvPr>
          <p:cNvSpPr>
            <a:spLocks noGrp="1"/>
          </p:cNvSpPr>
          <p:nvPr>
            <p:ph type="body" sz="quarter" idx="14" hasCustomPrompt="1"/>
          </p:nvPr>
        </p:nvSpPr>
        <p:spPr>
          <a:xfrm>
            <a:off x="2844968"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6" name="Text Placeholder 8">
            <a:extLst>
              <a:ext uri="{FF2B5EF4-FFF2-40B4-BE49-F238E27FC236}">
                <a16:creationId xmlns:a16="http://schemas.microsoft.com/office/drawing/2014/main" id="{ADB6AF5F-2C6D-4CE5-A252-7EBB51733092}"/>
              </a:ext>
            </a:extLst>
          </p:cNvPr>
          <p:cNvSpPr>
            <a:spLocks noGrp="1"/>
          </p:cNvSpPr>
          <p:nvPr>
            <p:ph type="body" sz="quarter" idx="15" hasCustomPrompt="1"/>
          </p:nvPr>
        </p:nvSpPr>
        <p:spPr>
          <a:xfrm>
            <a:off x="320839"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7" name="Text Placeholder 8">
            <a:extLst>
              <a:ext uri="{FF2B5EF4-FFF2-40B4-BE49-F238E27FC236}">
                <a16:creationId xmlns:a16="http://schemas.microsoft.com/office/drawing/2014/main" id="{E91C6071-A470-459F-9B75-F915BCABAB87}"/>
              </a:ext>
            </a:extLst>
          </p:cNvPr>
          <p:cNvSpPr>
            <a:spLocks noGrp="1"/>
          </p:cNvSpPr>
          <p:nvPr>
            <p:ph type="body" sz="quarter" idx="16" hasCustomPrompt="1"/>
          </p:nvPr>
        </p:nvSpPr>
        <p:spPr>
          <a:xfrm>
            <a:off x="2844968"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28" name="Text Placeholder 8">
            <a:extLst>
              <a:ext uri="{FF2B5EF4-FFF2-40B4-BE49-F238E27FC236}">
                <a16:creationId xmlns:a16="http://schemas.microsoft.com/office/drawing/2014/main" id="{6CC18E57-3DCA-4009-A503-FDBA22EF69FB}"/>
              </a:ext>
            </a:extLst>
          </p:cNvPr>
          <p:cNvSpPr>
            <a:spLocks noGrp="1"/>
          </p:cNvSpPr>
          <p:nvPr>
            <p:ph type="body" sz="quarter" idx="17" hasCustomPrompt="1"/>
          </p:nvPr>
        </p:nvSpPr>
        <p:spPr>
          <a:xfrm>
            <a:off x="320839"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9" name="Text Placeholder 8">
            <a:extLst>
              <a:ext uri="{FF2B5EF4-FFF2-40B4-BE49-F238E27FC236}">
                <a16:creationId xmlns:a16="http://schemas.microsoft.com/office/drawing/2014/main" id="{DAA9FBE3-9008-4168-B6EE-62D3A4BE8791}"/>
              </a:ext>
            </a:extLst>
          </p:cNvPr>
          <p:cNvSpPr>
            <a:spLocks noGrp="1"/>
          </p:cNvSpPr>
          <p:nvPr>
            <p:ph type="body" sz="quarter" idx="18" hasCustomPrompt="1"/>
          </p:nvPr>
        </p:nvSpPr>
        <p:spPr>
          <a:xfrm>
            <a:off x="2844968"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0" name="Text Placeholder 8">
            <a:extLst>
              <a:ext uri="{FF2B5EF4-FFF2-40B4-BE49-F238E27FC236}">
                <a16:creationId xmlns:a16="http://schemas.microsoft.com/office/drawing/2014/main" id="{CB80BD76-55E7-470A-B254-80CB4E770840}"/>
              </a:ext>
            </a:extLst>
          </p:cNvPr>
          <p:cNvSpPr>
            <a:spLocks noGrp="1"/>
          </p:cNvSpPr>
          <p:nvPr>
            <p:ph type="body" sz="quarter" idx="19" hasCustomPrompt="1"/>
          </p:nvPr>
        </p:nvSpPr>
        <p:spPr>
          <a:xfrm>
            <a:off x="320839"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31" name="Text Placeholder 8">
            <a:extLst>
              <a:ext uri="{FF2B5EF4-FFF2-40B4-BE49-F238E27FC236}">
                <a16:creationId xmlns:a16="http://schemas.microsoft.com/office/drawing/2014/main" id="{23006E18-95C1-4437-922A-8A528443EFB7}"/>
              </a:ext>
            </a:extLst>
          </p:cNvPr>
          <p:cNvSpPr>
            <a:spLocks noGrp="1"/>
          </p:cNvSpPr>
          <p:nvPr>
            <p:ph type="body" sz="quarter" idx="20" hasCustomPrompt="1"/>
          </p:nvPr>
        </p:nvSpPr>
        <p:spPr>
          <a:xfrm>
            <a:off x="2844968"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4" name="Text Placeholder 8">
            <a:extLst>
              <a:ext uri="{FF2B5EF4-FFF2-40B4-BE49-F238E27FC236}">
                <a16:creationId xmlns:a16="http://schemas.microsoft.com/office/drawing/2014/main" id="{F99353E4-98CA-4C2F-87D0-51C868862F88}"/>
              </a:ext>
            </a:extLst>
          </p:cNvPr>
          <p:cNvSpPr>
            <a:spLocks noGrp="1"/>
          </p:cNvSpPr>
          <p:nvPr>
            <p:ph type="body" sz="quarter" idx="21" hasCustomPrompt="1"/>
          </p:nvPr>
        </p:nvSpPr>
        <p:spPr>
          <a:xfrm>
            <a:off x="5168810" y="3800947"/>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5" name="Text Placeholder 8">
            <a:extLst>
              <a:ext uri="{FF2B5EF4-FFF2-40B4-BE49-F238E27FC236}">
                <a16:creationId xmlns:a16="http://schemas.microsoft.com/office/drawing/2014/main" id="{CCAB69E1-75A6-4636-A69D-EFEEDBF2F4AD}"/>
              </a:ext>
            </a:extLst>
          </p:cNvPr>
          <p:cNvSpPr>
            <a:spLocks noGrp="1"/>
          </p:cNvSpPr>
          <p:nvPr>
            <p:ph type="body" sz="quarter" idx="22" hasCustomPrompt="1"/>
          </p:nvPr>
        </p:nvSpPr>
        <p:spPr>
          <a:xfrm>
            <a:off x="5168810" y="6643769"/>
            <a:ext cx="1851870" cy="156966"/>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1020" b="1">
                <a:solidFill>
                  <a:schemeClr val="tx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title here</a:t>
            </a:r>
          </a:p>
        </p:txBody>
      </p:sp>
      <p:sp>
        <p:nvSpPr>
          <p:cNvPr id="16" name="Text Placeholder 8">
            <a:extLst>
              <a:ext uri="{FF2B5EF4-FFF2-40B4-BE49-F238E27FC236}">
                <a16:creationId xmlns:a16="http://schemas.microsoft.com/office/drawing/2014/main" id="{008D5CE4-A5FB-400E-98AB-A69236EEFBF9}"/>
              </a:ext>
            </a:extLst>
          </p:cNvPr>
          <p:cNvSpPr>
            <a:spLocks noGrp="1"/>
          </p:cNvSpPr>
          <p:nvPr>
            <p:ph type="body" sz="quarter" idx="23" hasCustomPrompt="1"/>
          </p:nvPr>
        </p:nvSpPr>
        <p:spPr>
          <a:xfrm>
            <a:off x="5168810" y="4405234"/>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17" name="Text Placeholder 8">
            <a:extLst>
              <a:ext uri="{FF2B5EF4-FFF2-40B4-BE49-F238E27FC236}">
                <a16:creationId xmlns:a16="http://schemas.microsoft.com/office/drawing/2014/main" id="{1E0F357F-6020-4256-8238-59F1B19794FF}"/>
              </a:ext>
            </a:extLst>
          </p:cNvPr>
          <p:cNvSpPr>
            <a:spLocks noGrp="1"/>
          </p:cNvSpPr>
          <p:nvPr>
            <p:ph type="body" sz="quarter" idx="24" hasCustomPrompt="1"/>
          </p:nvPr>
        </p:nvSpPr>
        <p:spPr>
          <a:xfrm>
            <a:off x="5168810" y="7189909"/>
            <a:ext cx="1851870" cy="137410"/>
          </a:xfrm>
          <a:prstGeom prst="rect">
            <a:avLst/>
          </a:prstGeom>
        </p:spPr>
        <p:txBody>
          <a:bodyPr lIns="0" tIns="0" rIns="0" bIns="0">
            <a:spAutoFit/>
          </a:bodyPr>
          <a:lstStyle>
            <a:lvl1pPr marL="0" marR="0" indent="0" algn="l" defTabSz="582938" rtl="0" eaLnBrk="1" fontAlgn="auto" latinLnBrk="0" hangingPunct="1">
              <a:lnSpc>
                <a:spcPct val="100000"/>
              </a:lnSpc>
              <a:spcBef>
                <a:spcPts val="0"/>
              </a:spcBef>
              <a:spcAft>
                <a:spcPts val="765"/>
              </a:spcAft>
              <a:buClrTx/>
              <a:buSzTx/>
              <a:buFont typeface="+mj-lt"/>
              <a:buNone/>
              <a:tabLst/>
              <a:defRPr sz="893"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paragraph content here</a:t>
            </a:r>
          </a:p>
        </p:txBody>
      </p:sp>
      <p:sp>
        <p:nvSpPr>
          <p:cNvPr id="20" name="Title 9">
            <a:extLst>
              <a:ext uri="{FF2B5EF4-FFF2-40B4-BE49-F238E27FC236}">
                <a16:creationId xmlns:a16="http://schemas.microsoft.com/office/drawing/2014/main" id="{5698A417-C916-4F3D-89ED-3E8A3A26DC37}"/>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1" name="Text Placeholder 12">
            <a:extLst>
              <a:ext uri="{FF2B5EF4-FFF2-40B4-BE49-F238E27FC236}">
                <a16:creationId xmlns:a16="http://schemas.microsoft.com/office/drawing/2014/main" id="{2BF0F590-1780-41B4-B2F0-15E83C83EEB5}"/>
              </a:ext>
            </a:extLst>
          </p:cNvPr>
          <p:cNvSpPr>
            <a:spLocks noGrp="1"/>
          </p:cNvSpPr>
          <p:nvPr>
            <p:ph type="body" sz="quarter" idx="10" hasCustomPrompt="1"/>
          </p:nvPr>
        </p:nvSpPr>
        <p:spPr>
          <a:xfrm>
            <a:off x="320839" y="1779629"/>
            <a:ext cx="1954876" cy="158890"/>
          </a:xfrm>
          <a:prstGeom prst="rect">
            <a:avLst/>
          </a:prstGeom>
        </p:spPr>
        <p:txBody>
          <a:bodyPr wrap="square" lIns="0" tIns="0" rIns="0" bIns="0">
            <a:spAutoFit/>
          </a:bodyPr>
          <a:lstStyle>
            <a:lvl1pPr marL="0" indent="0">
              <a:buNone/>
              <a:defRPr sz="1147"/>
            </a:lvl1pPr>
          </a:lstStyle>
          <a:p>
            <a:pPr lvl="0"/>
            <a:r>
              <a:rPr lang="en-US"/>
              <a:t>Insert subtitle down here</a:t>
            </a:r>
          </a:p>
        </p:txBody>
      </p:sp>
    </p:spTree>
    <p:extLst>
      <p:ext uri="{BB962C8B-B14F-4D97-AF65-F5344CB8AC3E}">
        <p14:creationId xmlns:p14="http://schemas.microsoft.com/office/powerpoint/2010/main" val="335474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137777D-2E74-45FA-9043-4D43B344EFA5}"/>
              </a:ext>
            </a:extLst>
          </p:cNvPr>
          <p:cNvSpPr>
            <a:spLocks noGrp="1"/>
          </p:cNvSpPr>
          <p:nvPr>
            <p:ph type="body" sz="quarter" idx="11" hasCustomPrompt="1"/>
          </p:nvPr>
        </p:nvSpPr>
        <p:spPr>
          <a:xfrm>
            <a:off x="320839"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7" name="Text Placeholder 8">
            <a:extLst>
              <a:ext uri="{FF2B5EF4-FFF2-40B4-BE49-F238E27FC236}">
                <a16:creationId xmlns:a16="http://schemas.microsoft.com/office/drawing/2014/main" id="{15AAB6E8-3A57-402A-8ECA-1114A7862362}"/>
              </a:ext>
            </a:extLst>
          </p:cNvPr>
          <p:cNvSpPr>
            <a:spLocks noGrp="1"/>
          </p:cNvSpPr>
          <p:nvPr>
            <p:ph type="body" sz="quarter" idx="12" hasCustomPrompt="1"/>
          </p:nvPr>
        </p:nvSpPr>
        <p:spPr>
          <a:xfrm>
            <a:off x="2780086"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6" name="Text Placeholder 8">
            <a:extLst>
              <a:ext uri="{FF2B5EF4-FFF2-40B4-BE49-F238E27FC236}">
                <a16:creationId xmlns:a16="http://schemas.microsoft.com/office/drawing/2014/main" id="{344852DD-F4B5-425E-B05A-00C9BC89C8A4}"/>
              </a:ext>
            </a:extLst>
          </p:cNvPr>
          <p:cNvSpPr>
            <a:spLocks noGrp="1"/>
          </p:cNvSpPr>
          <p:nvPr>
            <p:ph type="body" sz="quarter" idx="13" hasCustomPrompt="1"/>
          </p:nvPr>
        </p:nvSpPr>
        <p:spPr>
          <a:xfrm>
            <a:off x="5239333" y="4253550"/>
            <a:ext cx="2069284" cy="1287532"/>
          </a:xfrm>
          <a:prstGeom prst="rect">
            <a:avLst/>
          </a:prstGeom>
        </p:spPr>
        <p:txBody>
          <a:bodyPr wrap="square" lIns="0">
            <a:spAutoFit/>
          </a:bodyPr>
          <a:lstStyle>
            <a:lvl1pPr marL="291469" marR="0" indent="-291469" algn="l" defTabSz="582938" rtl="0" eaLnBrk="1" fontAlgn="auto" latinLnBrk="0" hangingPunct="1">
              <a:lnSpc>
                <a:spcPct val="100000"/>
              </a:lnSpc>
              <a:spcBef>
                <a:spcPts val="0"/>
              </a:spcBef>
              <a:spcAft>
                <a:spcPts val="765"/>
              </a:spcAft>
              <a:buClrTx/>
              <a:buSzTx/>
              <a:buFont typeface="+mj-lt"/>
              <a:buAutoNum type="arabicPeriod"/>
              <a:tabLst/>
              <a:defRPr sz="1020" b="0">
                <a:solidFill>
                  <a:schemeClr val="accent3"/>
                </a:solidFill>
                <a:latin typeface="Segoe UI Semilight" panose="020B0402040204020203" pitchFamily="34" charset="0"/>
                <a:cs typeface="Segoe UI Semilight" panose="020B0402040204020203" pitchFamily="34" charset="0"/>
              </a:defRPr>
            </a:lvl1pPr>
            <a:lvl2pPr>
              <a:defRPr sz="1275"/>
            </a:lvl2pPr>
            <a:lvl3pPr>
              <a:defRPr sz="1147"/>
            </a:lvl3pPr>
            <a:lvl4pPr>
              <a:defRPr sz="1020"/>
            </a:lvl4pPr>
            <a:lvl5pPr>
              <a:defRPr sz="1020"/>
            </a:lvl5pPr>
          </a:lstStyle>
          <a:p>
            <a:pPr lvl="0"/>
            <a:r>
              <a:rPr lang="en-US"/>
              <a:t>Enter line one content</a:t>
            </a:r>
          </a:p>
          <a:p>
            <a:pPr lvl="0"/>
            <a:r>
              <a:rPr lang="en-US"/>
              <a:t>Enter line two content</a:t>
            </a:r>
          </a:p>
          <a:p>
            <a:pPr lvl="0"/>
            <a:r>
              <a:rPr lang="en-US"/>
              <a:t>Enter line three content</a:t>
            </a:r>
          </a:p>
          <a:p>
            <a:pPr lvl="0"/>
            <a:r>
              <a:rPr lang="en-US"/>
              <a:t>Enter line four content</a:t>
            </a:r>
          </a:p>
          <a:p>
            <a:pPr lvl="0"/>
            <a:endParaRPr lang="en-US"/>
          </a:p>
        </p:txBody>
      </p:sp>
      <p:sp>
        <p:nvSpPr>
          <p:cNvPr id="8" name="Text Placeholder 8">
            <a:extLst>
              <a:ext uri="{FF2B5EF4-FFF2-40B4-BE49-F238E27FC236}">
                <a16:creationId xmlns:a16="http://schemas.microsoft.com/office/drawing/2014/main" id="{17A17963-98DC-4BA8-8F2F-C24761A51C10}"/>
              </a:ext>
            </a:extLst>
          </p:cNvPr>
          <p:cNvSpPr>
            <a:spLocks noGrp="1"/>
          </p:cNvSpPr>
          <p:nvPr>
            <p:ph type="body" sz="quarter" idx="14" hasCustomPrompt="1"/>
          </p:nvPr>
        </p:nvSpPr>
        <p:spPr>
          <a:xfrm>
            <a:off x="320838"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0" name="Text Placeholder 8">
            <a:extLst>
              <a:ext uri="{FF2B5EF4-FFF2-40B4-BE49-F238E27FC236}">
                <a16:creationId xmlns:a16="http://schemas.microsoft.com/office/drawing/2014/main" id="{7D0D314A-5E1E-4FA1-9321-CD3227520497}"/>
              </a:ext>
            </a:extLst>
          </p:cNvPr>
          <p:cNvSpPr>
            <a:spLocks noGrp="1"/>
          </p:cNvSpPr>
          <p:nvPr>
            <p:ph type="body" sz="quarter" idx="15" hasCustomPrompt="1"/>
          </p:nvPr>
        </p:nvSpPr>
        <p:spPr>
          <a:xfrm>
            <a:off x="2780086"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1" name="Text Placeholder 8">
            <a:extLst>
              <a:ext uri="{FF2B5EF4-FFF2-40B4-BE49-F238E27FC236}">
                <a16:creationId xmlns:a16="http://schemas.microsoft.com/office/drawing/2014/main" id="{BD7DBBC1-CEEE-4C8A-B844-1EFB37D22A6C}"/>
              </a:ext>
            </a:extLst>
          </p:cNvPr>
          <p:cNvSpPr>
            <a:spLocks noGrp="1"/>
          </p:cNvSpPr>
          <p:nvPr>
            <p:ph type="body" sz="quarter" idx="16" hasCustomPrompt="1"/>
          </p:nvPr>
        </p:nvSpPr>
        <p:spPr>
          <a:xfrm>
            <a:off x="5239333" y="3454626"/>
            <a:ext cx="2069284" cy="249299"/>
          </a:xfrm>
          <a:prstGeom prst="rect">
            <a:avLst/>
          </a:prstGeom>
        </p:spPr>
        <p:txBody>
          <a:bodyPr wrap="square" lIns="0">
            <a:spAutoFit/>
          </a:bodyPr>
          <a:lstStyle>
            <a:lvl1pPr marL="0" marR="0" indent="0" algn="l" defTabSz="582938" rtl="0" eaLnBrk="1" fontAlgn="auto" latinLnBrk="0" hangingPunct="1">
              <a:lnSpc>
                <a:spcPct val="100000"/>
              </a:lnSpc>
              <a:spcBef>
                <a:spcPts val="0"/>
              </a:spcBef>
              <a:spcAft>
                <a:spcPts val="765"/>
              </a:spcAft>
              <a:buClr>
                <a:schemeClr val="accent1"/>
              </a:buClr>
              <a:buSzTx/>
              <a:buFont typeface="Arial" panose="020B0604020202020204" pitchFamily="34" charset="0"/>
              <a:buNone/>
              <a:tabLst/>
              <a:defRPr sz="1020" b="0">
                <a:solidFill>
                  <a:schemeClr val="accent2"/>
                </a:solidFill>
                <a:latin typeface="Segoe UI Semibold" panose="020B0702040204020203" pitchFamily="34" charset="0"/>
                <a:cs typeface="Segoe UI Semibold" panose="020B0702040204020203" pitchFamily="34" charset="0"/>
              </a:defRPr>
            </a:lvl1pPr>
            <a:lvl2pPr>
              <a:defRPr sz="1275"/>
            </a:lvl2pPr>
            <a:lvl3pPr>
              <a:defRPr sz="1147"/>
            </a:lvl3pPr>
            <a:lvl4pPr>
              <a:defRPr sz="1020"/>
            </a:lvl4pPr>
            <a:lvl5pPr>
              <a:defRPr sz="1020"/>
            </a:lvl5pPr>
          </a:lstStyle>
          <a:p>
            <a:pPr lvl="0"/>
            <a:r>
              <a:rPr lang="en-US"/>
              <a:t>Enter line one content</a:t>
            </a:r>
          </a:p>
        </p:txBody>
      </p:sp>
      <p:sp>
        <p:nvSpPr>
          <p:cNvPr id="14" name="Title 9">
            <a:extLst>
              <a:ext uri="{FF2B5EF4-FFF2-40B4-BE49-F238E27FC236}">
                <a16:creationId xmlns:a16="http://schemas.microsoft.com/office/drawing/2014/main" id="{4DF9E227-7226-4AD9-A8BB-F65C1FB24E8A}"/>
              </a:ext>
            </a:extLst>
          </p:cNvPr>
          <p:cNvSpPr>
            <a:spLocks noGrp="1"/>
          </p:cNvSpPr>
          <p:nvPr>
            <p:ph type="title"/>
          </p:nvPr>
        </p:nvSpPr>
        <p:spPr>
          <a:xfrm>
            <a:off x="320839" y="973391"/>
            <a:ext cx="3657118" cy="282513"/>
          </a:xfrm>
          <a:prstGeom prst="rect">
            <a:avLst/>
          </a:prstGeom>
        </p:spPr>
        <p:txBody>
          <a:bodyPr wrap="square" lIns="0" tIns="0" rIns="0" bIns="0">
            <a:spAutoFit/>
          </a:bodyPr>
          <a:lstStyle>
            <a:lvl1pPr>
              <a:defRPr sz="2040">
                <a:latin typeface="Segoe UI Semibold" panose="020B0702040204020203" pitchFamily="34" charset="0"/>
                <a:cs typeface="Segoe UI Semibold" panose="020B0702040204020203" pitchFamily="34" charset="0"/>
              </a:defRPr>
            </a:lvl1pPr>
          </a:lstStyle>
          <a:p>
            <a:r>
              <a:rPr lang="en-US"/>
              <a:t>Click to edit Master title style</a:t>
            </a:r>
          </a:p>
        </p:txBody>
      </p:sp>
    </p:spTree>
    <p:extLst>
      <p:ext uri="{BB962C8B-B14F-4D97-AF65-F5344CB8AC3E}">
        <p14:creationId xmlns:p14="http://schemas.microsoft.com/office/powerpoint/2010/main" val="333491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5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7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2" name="Rectangle 1"/>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87" y="8919462"/>
            <a:ext cx="1482019" cy="1062459"/>
          </a:xfrm>
          <a:prstGeom prst="rect">
            <a:avLst/>
          </a:prstGeom>
        </p:spPr>
      </p:pic>
      <p:sp>
        <p:nvSpPr>
          <p:cNvPr id="9" name="Title 1"/>
          <p:cNvSpPr>
            <a:spLocks noGrp="1"/>
          </p:cNvSpPr>
          <p:nvPr>
            <p:ph type="ctrTitle" hasCustomPrompt="1"/>
          </p:nvPr>
        </p:nvSpPr>
        <p:spPr>
          <a:xfrm>
            <a:off x="230935" y="2616703"/>
            <a:ext cx="3498491" cy="2156037"/>
          </a:xfrm>
        </p:spPr>
        <p:txBody>
          <a:bodyPr anchor="b"/>
          <a:lstStyle>
            <a:lvl1pPr algn="l">
              <a:defRPr sz="2551">
                <a:solidFill>
                  <a:srgbClr val="737373"/>
                </a:solidFill>
              </a:defRPr>
            </a:lvl1pPr>
          </a:lstStyle>
          <a:p>
            <a:br>
              <a:rPr lang="en-US"/>
            </a:br>
            <a:r>
              <a:rPr lang="en-US"/>
              <a:t>Master title style</a:t>
            </a:r>
          </a:p>
        </p:txBody>
      </p:sp>
      <p:sp>
        <p:nvSpPr>
          <p:cNvPr id="12" name="Subtitle 2"/>
          <p:cNvSpPr>
            <a:spLocks noGrp="1"/>
          </p:cNvSpPr>
          <p:nvPr>
            <p:ph type="subTitle" idx="1"/>
          </p:nvPr>
        </p:nvSpPr>
        <p:spPr>
          <a:xfrm>
            <a:off x="246800" y="4666267"/>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rgbClr val="737373"/>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3" name="Text Placeholder 11"/>
          <p:cNvSpPr>
            <a:spLocks noGrp="1"/>
          </p:cNvSpPr>
          <p:nvPr>
            <p:ph type="body" sz="quarter" idx="10"/>
          </p:nvPr>
        </p:nvSpPr>
        <p:spPr>
          <a:xfrm>
            <a:off x="246800" y="5484109"/>
            <a:ext cx="3498491" cy="846821"/>
          </a:xfrm>
        </p:spPr>
        <p:txBody>
          <a:bodyPr>
            <a:noAutofit/>
          </a:bodyPr>
          <a:lstStyle>
            <a:lvl1pPr marL="0" indent="0">
              <a:buNone/>
              <a:defRPr lang="en-US" sz="893" kern="1200" dirty="0" smtClean="0">
                <a:solidFill>
                  <a:srgbClr val="737373">
                    <a:alpha val="99000"/>
                  </a:srgb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pic>
        <p:nvPicPr>
          <p:cNvPr id="10" name="Picture 9">
            <a:extLst>
              <a:ext uri="{FF2B5EF4-FFF2-40B4-BE49-F238E27FC236}">
                <a16:creationId xmlns:a16="http://schemas.microsoft.com/office/drawing/2014/main" id="{ACD6789E-B015-47F8-814F-EA67D73ADD9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0180" y="1244567"/>
            <a:ext cx="6812466" cy="8813835"/>
          </a:xfrm>
          <a:prstGeom prst="rect">
            <a:avLst/>
          </a:prstGeom>
        </p:spPr>
      </p:pic>
    </p:spTree>
    <p:extLst>
      <p:ext uri="{BB962C8B-B14F-4D97-AF65-F5344CB8AC3E}">
        <p14:creationId xmlns:p14="http://schemas.microsoft.com/office/powerpoint/2010/main" val="32034342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ubhead w/ bullets GREY">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17AEFC6-0F08-4C80-91FA-05A9A4EA5447}"/>
              </a:ext>
            </a:extLst>
          </p:cNvPr>
          <p:cNvSpPr/>
          <p:nvPr userDrawn="1"/>
        </p:nvSpPr>
        <p:spPr>
          <a:xfrm>
            <a:off x="129540" y="298029"/>
            <a:ext cx="7521417" cy="20136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7439" tIns="69951" rIns="87439" bIns="69951" numCol="1" spcCol="0" rtlCol="0" fromWordArt="0" anchor="t" anchorCtr="0" forceAA="0" compatLnSpc="1">
            <a:prstTxWarp prst="textNoShape">
              <a:avLst/>
            </a:prstTxWarp>
            <a:noAutofit/>
          </a:bodyPr>
          <a:lstStyle/>
          <a:p>
            <a:pPr algn="ctr">
              <a:lnSpc>
                <a:spcPct val="90000"/>
              </a:lnSpc>
              <a:spcBef>
                <a:spcPts val="383"/>
              </a:spcBef>
            </a:pPr>
            <a:endParaRPr lang="en-US" sz="1275"/>
          </a:p>
        </p:txBody>
      </p:sp>
      <p:sp>
        <p:nvSpPr>
          <p:cNvPr id="7" name="Title 6"/>
          <p:cNvSpPr>
            <a:spLocks noGrp="1"/>
          </p:cNvSpPr>
          <p:nvPr>
            <p:ph type="title"/>
          </p:nvPr>
        </p:nvSpPr>
        <p:spPr>
          <a:xfrm>
            <a:off x="263128" y="642620"/>
            <a:ext cx="7210557" cy="812530"/>
          </a:xfrm>
        </p:spPr>
        <p:txBody>
          <a:bodyPr vert="horz" wrap="square" lIns="0" tIns="0" rIns="0" bIns="0" rtlCol="0" anchor="t" anchorCtr="0">
            <a:spAutoFit/>
          </a:bodyPr>
          <a:lstStyle>
            <a:lvl1pPr>
              <a:defRPr lang="en-US" dirty="0"/>
            </a:lvl1pPr>
          </a:lstStyle>
          <a:p>
            <a:pPr lvl="0"/>
            <a:r>
              <a:rPr lang="en-US"/>
              <a:t>Click to edit Master title style</a:t>
            </a:r>
          </a:p>
        </p:txBody>
      </p:sp>
      <p:sp>
        <p:nvSpPr>
          <p:cNvPr id="4" name="Text Placeholder 3">
            <a:extLst>
              <a:ext uri="{FF2B5EF4-FFF2-40B4-BE49-F238E27FC236}">
                <a16:creationId xmlns:a16="http://schemas.microsoft.com/office/drawing/2014/main" id="{664F9C8D-0E8D-4348-B1D0-A47A6ACE1E1E}"/>
              </a:ext>
            </a:extLst>
          </p:cNvPr>
          <p:cNvSpPr>
            <a:spLocks noGrp="1"/>
          </p:cNvSpPr>
          <p:nvPr>
            <p:ph type="body" sz="quarter" idx="14"/>
          </p:nvPr>
        </p:nvSpPr>
        <p:spPr>
          <a:xfrm>
            <a:off x="263127" y="2843657"/>
            <a:ext cx="7210558" cy="25128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9FE2D5A-DCBD-4C67-870B-7EE605AEC1C4}"/>
              </a:ext>
            </a:extLst>
          </p:cNvPr>
          <p:cNvSpPr>
            <a:spLocks noGrp="1"/>
          </p:cNvSpPr>
          <p:nvPr>
            <p:ph type="body" sz="quarter" idx="15"/>
          </p:nvPr>
        </p:nvSpPr>
        <p:spPr>
          <a:xfrm>
            <a:off x="263127" y="1422637"/>
            <a:ext cx="7215478" cy="541687"/>
          </a:xfrm>
        </p:spPr>
        <p:txBody>
          <a:bodyPr vert="horz" wrap="square" lIns="0" tIns="0" rIns="0" bIns="0" rtlCol="0">
            <a:spAutoFit/>
          </a:bodyPr>
          <a:lstStyle>
            <a:lvl1pPr>
              <a:defRPr lang="en-US" dirty="0" smtClean="0">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6597456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amp; subhead">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263129" y="642620"/>
            <a:ext cx="7201856" cy="812530"/>
          </a:xfrm>
        </p:spPr>
        <p:txBody>
          <a:bodyPr vert="horz" wrap="square" lIns="0" tIns="0" rIns="0" bIns="0" rtlCol="0" anchor="t" anchorCtr="0">
            <a:spAutoFit/>
          </a:bodyPr>
          <a:lstStyle>
            <a:lvl1pPr>
              <a:defRPr lang="en-US" dirty="0"/>
            </a:lvl1pPr>
          </a:lstStyle>
          <a:p>
            <a:pPr lvl="0"/>
            <a:r>
              <a:rPr lang="en-US"/>
              <a:t>Click to edit title</a:t>
            </a:r>
          </a:p>
        </p:txBody>
      </p:sp>
      <p:sp>
        <p:nvSpPr>
          <p:cNvPr id="3" name="Text Placeholder 2">
            <a:extLst>
              <a:ext uri="{FF2B5EF4-FFF2-40B4-BE49-F238E27FC236}">
                <a16:creationId xmlns:a16="http://schemas.microsoft.com/office/drawing/2014/main" id="{93FB2908-597C-4C00-9552-786D0D5371EB}"/>
              </a:ext>
            </a:extLst>
          </p:cNvPr>
          <p:cNvSpPr>
            <a:spLocks noGrp="1"/>
          </p:cNvSpPr>
          <p:nvPr>
            <p:ph type="body" sz="quarter" idx="10"/>
          </p:nvPr>
        </p:nvSpPr>
        <p:spPr>
          <a:xfrm>
            <a:off x="263127" y="1420351"/>
            <a:ext cx="7210558" cy="541687"/>
          </a:xfrm>
        </p:spPr>
        <p:txBody>
          <a:bodyPr/>
          <a:lstStyle>
            <a:lvl1pPr>
              <a:defRPr>
                <a:solidFill>
                  <a:schemeClr val="tx2"/>
                </a:solidFill>
                <a:latin typeface="Segoe UI Semibold" panose="020B0702040204020203" pitchFamily="34" charset="0"/>
                <a:cs typeface="Segoe UI Semibold" panose="020B0702040204020203" pitchFamily="34" charset="0"/>
              </a:defRPr>
            </a:lvl1pPr>
          </a:lstStyle>
          <a:p>
            <a:pPr lvl="0"/>
            <a:r>
              <a:rPr lang="en-US"/>
              <a:t>Click to edit Master text styles</a:t>
            </a:r>
          </a:p>
        </p:txBody>
      </p:sp>
    </p:spTree>
    <p:extLst>
      <p:ext uri="{BB962C8B-B14F-4D97-AF65-F5344CB8AC3E}">
        <p14:creationId xmlns:p14="http://schemas.microsoft.com/office/powerpoint/2010/main" val="1893712783"/>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4BBE268D-DA51-4453-BA3D-43CC2F6E0621}"/>
              </a:ext>
            </a:extLst>
          </p:cNvPr>
          <p:cNvSpPr>
            <a:spLocks noGrp="1"/>
          </p:cNvSpPr>
          <p:nvPr>
            <p:ph type="body" sz="quarter" idx="10"/>
          </p:nvPr>
        </p:nvSpPr>
        <p:spPr>
          <a:xfrm>
            <a:off x="291465" y="690581"/>
            <a:ext cx="7138717" cy="1070890"/>
          </a:xfrm>
          <a:prstGeom prst="rect">
            <a:avLst/>
          </a:prstGeom>
        </p:spPr>
        <p:txBody>
          <a:bodyPr lIns="0" tIns="0" rIns="0" bIns="0"/>
          <a:lstStyle>
            <a:lvl1pPr marL="0" indent="0">
              <a:buNone/>
              <a:defRPr sz="2423">
                <a:solidFill>
                  <a:schemeClr val="accent2"/>
                </a:solidFill>
                <a:latin typeface="Segoe UI Semibold" panose="020B0702040204020203" pitchFamily="34" charset="0"/>
                <a:cs typeface="Segoe UI Semibold" panose="020B0702040204020203" pitchFamily="34" charset="0"/>
              </a:defRPr>
            </a:lvl1pPr>
            <a:lvl2pPr marL="291469" indent="0">
              <a:buNone/>
              <a:defRPr sz="2805">
                <a:latin typeface="Segoe UI Light" panose="020B0502040204020203" pitchFamily="34" charset="0"/>
                <a:cs typeface="Segoe UI Light" panose="020B0502040204020203" pitchFamily="34" charset="0"/>
              </a:defRPr>
            </a:lvl2pPr>
            <a:lvl3pPr marL="582938" indent="0">
              <a:buNone/>
              <a:defRPr sz="2550">
                <a:latin typeface="Segoe UI Light" panose="020B0502040204020203" pitchFamily="34" charset="0"/>
                <a:cs typeface="Segoe UI Light" panose="020B0502040204020203" pitchFamily="34" charset="0"/>
              </a:defRPr>
            </a:lvl3pPr>
            <a:lvl4pPr marL="874407" indent="0">
              <a:buNone/>
              <a:defRPr sz="2295">
                <a:latin typeface="Segoe UI Light" panose="020B0502040204020203" pitchFamily="34" charset="0"/>
                <a:cs typeface="Segoe UI Light" panose="020B0502040204020203" pitchFamily="34" charset="0"/>
              </a:defRPr>
            </a:lvl4pPr>
            <a:lvl5pPr marL="1165876" indent="0">
              <a:buNone/>
              <a:defRPr sz="2295">
                <a:latin typeface="Segoe UI Light" panose="020B0502040204020203" pitchFamily="34" charset="0"/>
                <a:cs typeface="Segoe UI Light" panose="020B0502040204020203" pitchFamily="34" charset="0"/>
              </a:defRPr>
            </a:lvl5pPr>
          </a:lstStyle>
          <a:p>
            <a:pPr lvl="0"/>
            <a:r>
              <a:rPr lang="en-US"/>
              <a:t>Click to edit Master text styles</a:t>
            </a:r>
          </a:p>
        </p:txBody>
      </p:sp>
    </p:spTree>
    <p:extLst>
      <p:ext uri="{BB962C8B-B14F-4D97-AF65-F5344CB8AC3E}">
        <p14:creationId xmlns:p14="http://schemas.microsoft.com/office/powerpoint/2010/main" val="3413580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BFB3252-B74E-4D92-B9A3-E8189ACF2CF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743"/>
          <a:stretch/>
        </p:blipFill>
        <p:spPr>
          <a:xfrm>
            <a:off x="-10852" y="0"/>
            <a:ext cx="7783252" cy="10058400"/>
          </a:xfrm>
          <a:prstGeom prst="rect">
            <a:avLst/>
          </a:prstGeom>
        </p:spPr>
      </p:pic>
      <p:sp>
        <p:nvSpPr>
          <p:cNvPr id="7" name="Rectangle 6">
            <a:extLst>
              <a:ext uri="{FF2B5EF4-FFF2-40B4-BE49-F238E27FC236}">
                <a16:creationId xmlns:a16="http://schemas.microsoft.com/office/drawing/2014/main" id="{B6103242-CA34-4DDF-BE9B-33A641EAA600}"/>
              </a:ext>
            </a:extLst>
          </p:cNvPr>
          <p:cNvSpPr/>
          <p:nvPr userDrawn="1"/>
        </p:nvSpPr>
        <p:spPr bwMode="auto">
          <a:xfrm>
            <a:off x="1" y="0"/>
            <a:ext cx="6476670" cy="10059826"/>
          </a:xfrm>
          <a:prstGeom prst="rect">
            <a:avLst/>
          </a:prstGeom>
          <a:gradFill flip="none" rotWithShape="1">
            <a:gsLst>
              <a:gs pos="0">
                <a:srgbClr val="000000">
                  <a:alpha val="70000"/>
                </a:srgbClr>
              </a:gs>
              <a:gs pos="78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273834" y="4443993"/>
            <a:ext cx="5993495" cy="2629886"/>
          </a:xfrm>
          <a:noFill/>
        </p:spPr>
        <p:txBody>
          <a:bodyPr lIns="0" tIns="0" rIns="0" bIns="182880" anchor="b" anchorCtr="0"/>
          <a:lstStyle>
            <a:lvl1pPr>
              <a:defRPr sz="3375" strike="noStrike" spc="-94"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271846" y="7096894"/>
            <a:ext cx="5993495" cy="1386638"/>
          </a:xfrm>
          <a:noFill/>
        </p:spPr>
        <p:txBody>
          <a:bodyPr lIns="0" tIns="0" rIns="0" bIns="0">
            <a:noAutofit/>
          </a:bodyPr>
          <a:lstStyle>
            <a:lvl1pPr marL="0" indent="0">
              <a:lnSpc>
                <a:spcPct val="100000"/>
              </a:lnSpc>
              <a:spcBef>
                <a:spcPts val="0"/>
              </a:spcBef>
              <a:buNone/>
              <a:defRPr sz="1000" spc="0" baseline="0">
                <a:solidFill>
                  <a:schemeClr val="bg2"/>
                </a:solidFill>
                <a:latin typeface="+mn-lt"/>
              </a:defRPr>
            </a:lvl1pPr>
          </a:lstStyle>
          <a:p>
            <a:pPr lvl="0"/>
            <a:r>
              <a:rPr lang="en-US"/>
              <a:t>Author name</a:t>
            </a:r>
          </a:p>
          <a:p>
            <a:pPr lvl="0"/>
            <a:r>
              <a:rPr lang="en-US"/>
              <a:t>Date</a:t>
            </a:r>
          </a:p>
        </p:txBody>
      </p:sp>
      <p:pic>
        <p:nvPicPr>
          <p:cNvPr id="8" name="Picture 7">
            <a:extLst>
              <a:ext uri="{FF2B5EF4-FFF2-40B4-BE49-F238E27FC236}">
                <a16:creationId xmlns:a16="http://schemas.microsoft.com/office/drawing/2014/main" id="{6528034B-9170-4374-869E-31A2425100C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248093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0" y="3138232"/>
            <a:ext cx="7229106" cy="776495"/>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rgbClr val="000000"/>
                </a:solidFill>
              </a:defRPr>
            </a:lvl2pPr>
            <a:lvl3pPr marL="285727" indent="0">
              <a:spcBef>
                <a:spcPts val="0"/>
              </a:spcBef>
              <a:spcAft>
                <a:spcPts val="812"/>
              </a:spcAft>
              <a:buNone/>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161270716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278791" y="3140713"/>
            <a:ext cx="7229106" cy="776495"/>
          </a:xfrm>
        </p:spPr>
        <p:txBody>
          <a:bodyPr wrap="square" lIns="0" tIns="0" rIns="0" bIns="0">
            <a:spAutoFit/>
          </a:bodyPr>
          <a:lstStyle>
            <a:lvl1pPr marL="171436" indent="-171436">
              <a:lnSpc>
                <a:spcPct val="90000"/>
              </a:lnSpc>
              <a:spcBef>
                <a:spcPts val="0"/>
              </a:spcBef>
              <a:spcAft>
                <a:spcPts val="812"/>
              </a:spcAft>
              <a:buClr>
                <a:srgbClr val="000000"/>
              </a:buClr>
              <a:buSzPct val="77000"/>
              <a:buFont typeface="Arial" panose="020B0604020202020204" pitchFamily="34" charset="0"/>
              <a:buChar char="•"/>
              <a:defRPr sz="1625" b="0" i="0">
                <a:solidFill>
                  <a:srgbClr val="000000"/>
                </a:solidFill>
                <a:latin typeface="+mn-lt"/>
              </a:defRPr>
            </a:lvl1pPr>
            <a:lvl2pPr marL="342873" indent="-142864">
              <a:lnSpc>
                <a:spcPct val="90000"/>
              </a:lnSpc>
              <a:spcBef>
                <a:spcPts val="0"/>
              </a:spcBef>
              <a:spcAft>
                <a:spcPts val="812"/>
              </a:spcAft>
              <a:buClr>
                <a:srgbClr val="000000"/>
              </a:buClr>
              <a:buSzPct val="77000"/>
              <a:buFont typeface="Arial" panose="020B0604020202020204" pitchFamily="34" charset="0"/>
              <a:buChar char="•"/>
              <a:defRPr sz="1250">
                <a:solidFill>
                  <a:srgbClr val="000000"/>
                </a:solidFill>
              </a:defRPr>
            </a:lvl2pPr>
            <a:lvl3pPr marL="514309" indent="-142864">
              <a:spcBef>
                <a:spcPts val="0"/>
              </a:spcBef>
              <a:spcAft>
                <a:spcPts val="812"/>
              </a:spcAft>
              <a:buClr>
                <a:srgbClr val="000000"/>
              </a:buClr>
              <a:buSzPct val="77000"/>
              <a:buFont typeface="Arial" panose="020B0604020202020204" pitchFamily="34" charset="0"/>
              <a:buChar char="•"/>
              <a:defRPr sz="1250">
                <a:solidFill>
                  <a:srgbClr val="000000"/>
                </a:solidFill>
              </a:defRPr>
            </a:lvl3pPr>
            <a:lvl4pPr marL="428591" indent="0">
              <a:spcBef>
                <a:spcPts val="0"/>
              </a:spcBef>
              <a:spcAft>
                <a:spcPts val="812"/>
              </a:spcAft>
              <a:buNone/>
              <a:defRPr sz="1250"/>
            </a:lvl4pPr>
            <a:lvl5pPr marL="571454"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271845" y="1589619"/>
            <a:ext cx="7229106" cy="225062"/>
          </a:xfrm>
        </p:spPr>
        <p:txBody>
          <a:bodyPr wrap="square" lIns="0" tIns="0" rIns="0" bIns="0">
            <a:spAutoFit/>
          </a:bodyPr>
          <a:lstStyle>
            <a:lvl1pPr marL="0" indent="0">
              <a:lnSpc>
                <a:spcPct val="90000"/>
              </a:lnSpc>
              <a:spcBef>
                <a:spcPts val="0"/>
              </a:spcBef>
              <a:spcAft>
                <a:spcPts val="812"/>
              </a:spcAft>
              <a:buNone/>
              <a:defRPr sz="1625" b="0" i="0">
                <a:solidFill>
                  <a:srgbClr val="000000"/>
                </a:solidFill>
                <a:latin typeface="+mn-lt"/>
              </a:defRPr>
            </a:lvl1pPr>
            <a:lvl2pPr marL="142864" indent="0">
              <a:lnSpc>
                <a:spcPct val="90000"/>
              </a:lnSpc>
              <a:spcBef>
                <a:spcPts val="0"/>
              </a:spcBef>
              <a:spcAft>
                <a:spcPts val="812"/>
              </a:spcAft>
              <a:buNone/>
              <a:defRPr sz="1250">
                <a:solidFill>
                  <a:schemeClr val="tx2"/>
                </a:solidFill>
              </a:defRPr>
            </a:lvl2pPr>
            <a:lvl3pPr marL="285727" indent="0">
              <a:spcBef>
                <a:spcPts val="0"/>
              </a:spcBef>
              <a:spcAft>
                <a:spcPts val="812"/>
              </a:spcAft>
              <a:buNone/>
              <a:defRPr sz="1250"/>
            </a:lvl3pPr>
            <a:lvl4pPr marL="428591" indent="0">
              <a:spcBef>
                <a:spcPts val="0"/>
              </a:spcBef>
              <a:spcAft>
                <a:spcPts val="812"/>
              </a:spcAft>
              <a:buNone/>
              <a:defRPr sz="1250"/>
            </a:lvl4pPr>
            <a:lvl5pPr marL="571454" indent="0">
              <a:buNone/>
              <a:defRPr/>
            </a:lvl5pPr>
          </a:lstStyle>
          <a:p>
            <a:pPr lvl="0"/>
            <a:r>
              <a:rPr lang="en-US"/>
              <a:t>Subtitle Segoe UI 26pt</a:t>
            </a:r>
          </a:p>
        </p:txBody>
      </p:sp>
    </p:spTree>
    <p:extLst>
      <p:ext uri="{BB962C8B-B14F-4D97-AF65-F5344CB8AC3E}">
        <p14:creationId xmlns:p14="http://schemas.microsoft.com/office/powerpoint/2010/main" val="51857592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271846" y="646059"/>
            <a:ext cx="7226725" cy="1111766"/>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84618349"/>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3958626" y="0"/>
            <a:ext cx="3813774" cy="100584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271846" y="646059"/>
            <a:ext cx="3541928" cy="1111766"/>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271846" y="3147234"/>
            <a:ext cx="3541928"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Tree>
    <p:extLst>
      <p:ext uri="{BB962C8B-B14F-4D97-AF65-F5344CB8AC3E}">
        <p14:creationId xmlns:p14="http://schemas.microsoft.com/office/powerpoint/2010/main" val="1953878171"/>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271845" y="3132123"/>
            <a:ext cx="2315647" cy="3789592"/>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2729370" y="3132123"/>
            <a:ext cx="2309694" cy="3789592"/>
          </a:xfrm>
          <a:blipFill>
            <a:blip r:embed="rId3"/>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5180938" y="3132119"/>
            <a:ext cx="2316677" cy="3789594"/>
          </a:xfrm>
          <a:blipFill>
            <a:blip r:embed="rId4"/>
            <a:stretch>
              <a:fillRect/>
            </a:stretch>
          </a:blipFill>
        </p:spPr>
        <p:txBody>
          <a:bodyPr anchor="ctr">
            <a:noAutofit/>
          </a:bodyPr>
          <a:lstStyle>
            <a:lvl1pPr marL="0" indent="0" algn="ctr">
              <a:buNone/>
              <a:defRPr sz="1250">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271846" y="7227619"/>
            <a:ext cx="2314457"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2729368" y="7227619"/>
            <a:ext cx="2309694"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5180939" y="7227619"/>
            <a:ext cx="2314457"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147007217"/>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3813774" y="3147233"/>
            <a:ext cx="3684797" cy="5509475"/>
          </a:xfrm>
        </p:spPr>
        <p:txBody>
          <a:bodyPr anchor="ctr">
            <a:noAutofit/>
          </a:bodyPr>
          <a:lstStyle>
            <a:lvl1pPr algn="ctr">
              <a:defRPr sz="1250">
                <a:latin typeface="+mj-lt"/>
              </a:defRPr>
            </a:lvl1pPr>
          </a:lstStyle>
          <a:p>
            <a:r>
              <a:rPr lang="en-US"/>
              <a:t>Drop photo here</a:t>
            </a:r>
          </a:p>
        </p:txBody>
      </p:sp>
      <p:sp>
        <p:nvSpPr>
          <p:cNvPr id="4" name="Text Placeholder 3"/>
          <p:cNvSpPr>
            <a:spLocks noGrp="1"/>
          </p:cNvSpPr>
          <p:nvPr>
            <p:ph type="body" sz="quarter" idx="10" hasCustomPrompt="1"/>
          </p:nvPr>
        </p:nvSpPr>
        <p:spPr>
          <a:xfrm>
            <a:off x="271845" y="3147234"/>
            <a:ext cx="3275587" cy="3774480"/>
          </a:xfrm>
        </p:spPr>
        <p:txBody>
          <a:bodyPr wrap="square" lIns="0" tIns="0" rIns="0" bIns="0">
            <a:noAutofit/>
          </a:bodyPr>
          <a:lstStyle>
            <a:lvl1pPr marL="0" marR="0" indent="0" algn="l" defTabSz="582917" rtl="0" eaLnBrk="1" fontAlgn="auto" latinLnBrk="0" hangingPunct="1">
              <a:lnSpc>
                <a:spcPct val="90000"/>
              </a:lnSpc>
              <a:spcBef>
                <a:spcPts val="0"/>
              </a:spcBef>
              <a:spcAft>
                <a:spcPts val="1625"/>
              </a:spcAft>
              <a:buClrTx/>
              <a:buSzPct val="90000"/>
              <a:buFont typeface="Wingdings" panose="05000000000000000000" pitchFamily="2" charset="2"/>
              <a:buNone/>
              <a:tabLst/>
              <a:defRPr sz="1625" b="0" i="0">
                <a:solidFill>
                  <a:srgbClr val="000000"/>
                </a:solidFill>
                <a:latin typeface="+mn-lt"/>
              </a:defRPr>
            </a:lvl1pPr>
            <a:lvl2pPr marL="142864" marR="0" indent="0" algn="l" defTabSz="58291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285727" indent="0">
              <a:buNone/>
              <a:defRPr/>
            </a:lvl3pPr>
            <a:lvl4pPr marL="428591" indent="0">
              <a:buNone/>
              <a:defRPr/>
            </a:lvl4pPr>
            <a:lvl5pPr marL="571454"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3496913023"/>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Surface_Img_Side_Title_Blue_Full_Blee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59" y="0"/>
            <a:ext cx="7771041" cy="10058400"/>
          </a:xfrm>
          <a:prstGeom prst="rect">
            <a:avLst/>
          </a:prstGeom>
        </p:spPr>
      </p:pic>
      <p:sp>
        <p:nvSpPr>
          <p:cNvPr id="7" name="Rectangle 6"/>
          <p:cNvSpPr/>
          <p:nvPr/>
        </p:nvSpPr>
        <p:spPr>
          <a:xfrm>
            <a:off x="1359" y="1"/>
            <a:ext cx="7771041" cy="100584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6" name="AutoShape 2" descr="https://microsoft.sharepoint.com/teams/BrandCentral/BundleImages/10937MSSurface_Studio_CEO_3045/PreviewImage.png"/>
          <p:cNvSpPr>
            <a:spLocks noChangeAspect="1" noChangeArrowheads="1"/>
          </p:cNvSpPr>
          <p:nvPr/>
        </p:nvSpPr>
        <p:spPr bwMode="auto">
          <a:xfrm>
            <a:off x="3789020" y="4805680"/>
            <a:ext cx="194361" cy="4470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58308" tIns="29154" rIns="58308" bIns="29154" numCol="1" anchor="t" anchorCtr="0" compatLnSpc="1">
            <a:prstTxWarp prst="textNoShape">
              <a:avLst/>
            </a:prstTxWarp>
          </a:bodyPr>
          <a:lstStyle/>
          <a:p>
            <a:endParaRPr lang="en-US" sz="1148"/>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659" y="8935847"/>
            <a:ext cx="1459547" cy="1046349"/>
          </a:xfrm>
          <a:prstGeom prst="rect">
            <a:avLst/>
          </a:prstGeom>
        </p:spPr>
      </p:pic>
      <p:sp>
        <p:nvSpPr>
          <p:cNvPr id="12" name="Title 1"/>
          <p:cNvSpPr>
            <a:spLocks noGrp="1"/>
          </p:cNvSpPr>
          <p:nvPr>
            <p:ph type="ctrTitle" hasCustomPrompt="1"/>
          </p:nvPr>
        </p:nvSpPr>
        <p:spPr>
          <a:xfrm>
            <a:off x="230935" y="3324516"/>
            <a:ext cx="3498491" cy="2156037"/>
          </a:xfrm>
        </p:spPr>
        <p:txBody>
          <a:bodyPr anchor="b"/>
          <a:lstStyle>
            <a:lvl1pPr algn="l">
              <a:defRPr sz="2551">
                <a:solidFill>
                  <a:schemeClr val="bg1"/>
                </a:solidFill>
              </a:defRPr>
            </a:lvl1pPr>
          </a:lstStyle>
          <a:p>
            <a:br>
              <a:rPr lang="en-US"/>
            </a:br>
            <a:r>
              <a:rPr lang="en-US"/>
              <a:t>Master title style</a:t>
            </a:r>
          </a:p>
        </p:txBody>
      </p:sp>
      <p:sp>
        <p:nvSpPr>
          <p:cNvPr id="14" name="Subtitle 2"/>
          <p:cNvSpPr>
            <a:spLocks noGrp="1"/>
          </p:cNvSpPr>
          <p:nvPr>
            <p:ph type="subTitle" idx="1"/>
          </p:nvPr>
        </p:nvSpPr>
        <p:spPr>
          <a:xfrm>
            <a:off x="246800" y="5374080"/>
            <a:ext cx="3498491" cy="800441"/>
          </a:xfrm>
        </p:spPr>
        <p:txBody>
          <a:bodyPr anchor="t">
            <a:noAutofit/>
          </a:bodyPr>
          <a:lstStyle>
            <a:lvl1pPr marL="0" indent="0" algn="l" defTabSz="583113" rtl="0" eaLnBrk="1" latinLnBrk="0" hangingPunct="1">
              <a:spcBef>
                <a:spcPts val="0"/>
              </a:spcBef>
              <a:spcAft>
                <a:spcPts val="383"/>
              </a:spcAft>
              <a:buSzPct val="90000"/>
              <a:buFont typeface="Wingdings" pitchFamily="2" charset="2"/>
              <a:buNone/>
              <a:defRPr lang="en-US" sz="893" kern="1200" dirty="0">
                <a:solidFill>
                  <a:schemeClr val="bg1"/>
                </a:solidFill>
                <a:latin typeface="Segoe UI Semilight" panose="020B0402040204020203" pitchFamily="34" charset="0"/>
                <a:ea typeface="+mn-ea"/>
                <a:cs typeface="Segoe UI Semilight" panose="020B0402040204020203" pitchFamily="34" charset="0"/>
              </a:defRPr>
            </a:lvl1pPr>
            <a:lvl2pPr marL="291556" indent="0" algn="ctr">
              <a:buNone/>
              <a:defRPr>
                <a:solidFill>
                  <a:schemeClr val="tx1">
                    <a:tint val="75000"/>
                  </a:schemeClr>
                </a:solidFill>
              </a:defRPr>
            </a:lvl2pPr>
            <a:lvl3pPr marL="583113" indent="0" algn="ctr">
              <a:buNone/>
              <a:defRPr>
                <a:solidFill>
                  <a:schemeClr val="tx1">
                    <a:tint val="75000"/>
                  </a:schemeClr>
                </a:solidFill>
              </a:defRPr>
            </a:lvl3pPr>
            <a:lvl4pPr marL="874669" indent="0" algn="ctr">
              <a:buNone/>
              <a:defRPr>
                <a:solidFill>
                  <a:schemeClr val="tx1">
                    <a:tint val="75000"/>
                  </a:schemeClr>
                </a:solidFill>
              </a:defRPr>
            </a:lvl4pPr>
            <a:lvl5pPr marL="1166226" indent="0" algn="ctr">
              <a:buNone/>
              <a:defRPr>
                <a:solidFill>
                  <a:schemeClr val="tx1">
                    <a:tint val="75000"/>
                  </a:schemeClr>
                </a:solidFill>
              </a:defRPr>
            </a:lvl5pPr>
            <a:lvl6pPr marL="1457782" indent="0" algn="ctr">
              <a:buNone/>
              <a:defRPr>
                <a:solidFill>
                  <a:schemeClr val="tx1">
                    <a:tint val="75000"/>
                  </a:schemeClr>
                </a:solidFill>
              </a:defRPr>
            </a:lvl6pPr>
            <a:lvl7pPr marL="1749339" indent="0" algn="ctr">
              <a:buNone/>
              <a:defRPr>
                <a:solidFill>
                  <a:schemeClr val="tx1">
                    <a:tint val="75000"/>
                  </a:schemeClr>
                </a:solidFill>
              </a:defRPr>
            </a:lvl7pPr>
            <a:lvl8pPr marL="2040895" indent="0" algn="ctr">
              <a:buNone/>
              <a:defRPr>
                <a:solidFill>
                  <a:schemeClr val="tx1">
                    <a:tint val="75000"/>
                  </a:schemeClr>
                </a:solidFill>
              </a:defRPr>
            </a:lvl8pPr>
            <a:lvl9pPr marL="2332452" indent="0" algn="ctr">
              <a:buNone/>
              <a:defRPr>
                <a:solidFill>
                  <a:schemeClr val="tx1">
                    <a:tint val="75000"/>
                  </a:schemeClr>
                </a:solidFill>
              </a:defRPr>
            </a:lvl9pPr>
          </a:lstStyle>
          <a:p>
            <a:r>
              <a:rPr lang="en-US"/>
              <a:t>Click to edit Master subtitle style</a:t>
            </a:r>
          </a:p>
        </p:txBody>
      </p:sp>
      <p:sp>
        <p:nvSpPr>
          <p:cNvPr id="15" name="Text Placeholder 11"/>
          <p:cNvSpPr>
            <a:spLocks noGrp="1"/>
          </p:cNvSpPr>
          <p:nvPr>
            <p:ph type="body" sz="quarter" idx="10"/>
          </p:nvPr>
        </p:nvSpPr>
        <p:spPr>
          <a:xfrm>
            <a:off x="246800" y="6191922"/>
            <a:ext cx="3498491" cy="846821"/>
          </a:xfrm>
        </p:spPr>
        <p:txBody>
          <a:bodyPr>
            <a:noAutofit/>
          </a:bodyPr>
          <a:lstStyle>
            <a:lvl1pPr marL="0" indent="0">
              <a:buNone/>
              <a:defRPr lang="en-US" sz="893" kern="1200" dirty="0" smtClean="0">
                <a:solidFill>
                  <a:schemeClr val="bg1">
                    <a:alpha val="99000"/>
                  </a:schemeClr>
                </a:solidFill>
                <a:latin typeface="Segoe UI Semilight" panose="020B0402040204020203" pitchFamily="34" charset="0"/>
                <a:ea typeface="+mn-ea"/>
                <a:cs typeface="Segoe UI Semilight" panose="020B0402040204020203" pitchFamily="34" charset="0"/>
              </a:defRPr>
            </a:lvl1pPr>
          </a:lstStyle>
          <a:p>
            <a:pPr marL="0" lvl="0" indent="0" algn="l" defTabSz="583113" rtl="0" eaLnBrk="1" latinLnBrk="0" hangingPunct="1">
              <a:spcBef>
                <a:spcPts val="0"/>
              </a:spcBef>
              <a:spcAft>
                <a:spcPts val="383"/>
              </a:spcAft>
              <a:buSzPct val="90000"/>
              <a:buFont typeface="Wingdings" pitchFamily="2" charset="2"/>
              <a:buNone/>
            </a:pPr>
            <a:r>
              <a:rPr lang="en-US"/>
              <a:t>Click to edit Master text styles</a:t>
            </a:r>
          </a:p>
        </p:txBody>
      </p:sp>
    </p:spTree>
    <p:extLst>
      <p:ext uri="{BB962C8B-B14F-4D97-AF65-F5344CB8AC3E}">
        <p14:creationId xmlns:p14="http://schemas.microsoft.com/office/powerpoint/2010/main" val="13845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271846" y="2346260"/>
            <a:ext cx="2315647"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571977"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6" name="Rectangle 5"/>
          <p:cNvSpPr/>
          <p:nvPr userDrawn="1"/>
        </p:nvSpPr>
        <p:spPr bwMode="auto">
          <a:xfrm>
            <a:off x="2729369" y="2346260"/>
            <a:ext cx="2309695"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5180941" y="2346260"/>
            <a:ext cx="2317630" cy="4589150"/>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302601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5481538" y="2872420"/>
            <a:ext cx="1720365" cy="3536831"/>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271846" y="646061"/>
            <a:ext cx="7226725" cy="1084370"/>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271847" y="7227619"/>
            <a:ext cx="2312632"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2729369" y="7227619"/>
            <a:ext cx="2309695"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5180940" y="7227619"/>
            <a:ext cx="2317632"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69520945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580701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3961961"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2116904"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271847" y="2332567"/>
            <a:ext cx="1691553" cy="4589149"/>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4294" tIns="91436" rIns="114294" bIns="91436" numCol="1" spcCol="0" rtlCol="0" fromWordArt="0" anchor="t" anchorCtr="0" forceAA="0" compatLnSpc="1">
            <a:prstTxWarp prst="textNoShape">
              <a:avLst/>
            </a:prstTxWarp>
            <a:noAutofit/>
          </a:bodyPr>
          <a:lstStyle/>
          <a:p>
            <a:pPr algn="ctr" defTabSz="582748" fontAlgn="base">
              <a:lnSpc>
                <a:spcPct val="90000"/>
              </a:lnSpc>
              <a:spcBef>
                <a:spcPct val="0"/>
              </a:spcBef>
              <a:spcAft>
                <a:spcPct val="0"/>
              </a:spcAft>
            </a:pPr>
            <a:endParaRPr lang="en-US" sz="150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271846" y="639208"/>
            <a:ext cx="7226725" cy="1091221"/>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616304" y="3132121"/>
            <a:ext cx="1002639"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2453903"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271847" y="7227619"/>
            <a:ext cx="1691553" cy="833562"/>
          </a:xfrm>
        </p:spPr>
        <p:txBody>
          <a:bodyPr lIns="0" tIns="0" rIns="0" bIns="0"/>
          <a:lstStyle>
            <a:lvl1pPr marL="0" indent="0">
              <a:lnSpc>
                <a:spcPct val="100000"/>
              </a:lnSpc>
              <a:spcBef>
                <a:spcPts val="0"/>
              </a:spcBef>
              <a:spcAft>
                <a:spcPts val="500"/>
              </a:spcAft>
              <a:buNone/>
              <a:defRPr sz="1000" b="1">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2116904"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3961961"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4298960"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6144016" y="3132121"/>
            <a:ext cx="1017554" cy="2990035"/>
          </a:xfrm>
        </p:spPr>
        <p:txBody>
          <a:bodyPr anchor="ctr">
            <a:noAutofit/>
          </a:bodyPr>
          <a:lstStyle>
            <a:lvl1pPr marL="0" indent="0" algn="ctr">
              <a:buNone/>
              <a:defRPr sz="1250">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5807017" y="7227619"/>
            <a:ext cx="1691553" cy="833562"/>
          </a:xfrm>
        </p:spPr>
        <p:txBody>
          <a:bodyPr lIns="0" tIns="0" rIns="0" bIns="0"/>
          <a:lstStyle>
            <a:lvl1pPr marL="0" indent="0">
              <a:lnSpc>
                <a:spcPct val="100000"/>
              </a:lnSpc>
              <a:spcBef>
                <a:spcPts val="0"/>
              </a:spcBef>
              <a:spcAft>
                <a:spcPts val="500"/>
              </a:spcAft>
              <a:buNone/>
              <a:defRPr sz="1000">
                <a:solidFill>
                  <a:schemeClr val="accent1"/>
                </a:solidFill>
                <a:latin typeface="+mj-lt"/>
              </a:defRPr>
            </a:lvl1pPr>
            <a:lvl2pPr marL="0" marR="0" indent="0" algn="l" defTabSz="582917" rtl="0" eaLnBrk="1" fontAlgn="auto" latinLnBrk="0" hangingPunct="1">
              <a:lnSpc>
                <a:spcPct val="100000"/>
              </a:lnSpc>
              <a:spcBef>
                <a:spcPts val="0"/>
              </a:spcBef>
              <a:spcAft>
                <a:spcPts val="500"/>
              </a:spcAft>
              <a:buClrTx/>
              <a:buSzPct val="90000"/>
              <a:buFont typeface="Arial" panose="020B0604020202020204" pitchFamily="34" charset="0"/>
              <a:buNone/>
              <a:tabLst/>
              <a:defRPr sz="1000">
                <a:solidFill>
                  <a:srgbClr val="000000"/>
                </a:solidFill>
              </a:defRPr>
            </a:lvl2pPr>
            <a:lvl3pPr marL="285727" indent="0">
              <a:buNone/>
              <a:defRPr/>
            </a:lvl3pPr>
            <a:lvl4pPr marL="428591" indent="0">
              <a:buNone/>
              <a:defRPr/>
            </a:lvl4pPr>
            <a:lvl5pPr marL="571454"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4109244327"/>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234419039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chemeClr val="tx2"/>
                </a:solidFill>
              </a:defRPr>
            </a:lvl1pPr>
          </a:lstStyle>
          <a:p>
            <a:pPr marL="0" lvl="0">
              <a:lnSpc>
                <a:spcPts val="3500"/>
              </a:lnSpc>
            </a:pPr>
            <a:r>
              <a:rPr lang="en-US"/>
              <a:t>Section title</a:t>
            </a:r>
          </a:p>
        </p:txBody>
      </p:sp>
    </p:spTree>
    <p:extLst>
      <p:ext uri="{BB962C8B-B14F-4D97-AF65-F5344CB8AC3E}">
        <p14:creationId xmlns:p14="http://schemas.microsoft.com/office/powerpoint/2010/main" val="26017637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
            <a:ext cx="7771293" cy="10058394"/>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271846" y="1737001"/>
            <a:ext cx="4767218" cy="5184714"/>
          </a:xfrm>
          <a:noFill/>
        </p:spPr>
        <p:txBody>
          <a:bodyPr vert="horz" wrap="square" lIns="0" tIns="0" rIns="0" bIns="0" rtlCol="0" anchor="t" anchorCtr="0">
            <a:noAutofit/>
          </a:bodyPr>
          <a:lstStyle>
            <a:lvl1pPr>
              <a:lnSpc>
                <a:spcPct val="90000"/>
              </a:lnSpc>
              <a:defRPr lang="en-US" sz="3375" spc="-94" dirty="0">
                <a:solidFill>
                  <a:srgbClr val="000000"/>
                </a:solidFill>
              </a:defRPr>
            </a:lvl1pPr>
          </a:lstStyle>
          <a:p>
            <a:pPr marL="0" lvl="0">
              <a:lnSpc>
                <a:spcPts val="3500"/>
              </a:lnSpc>
            </a:pPr>
            <a:r>
              <a:rPr lang="en-US"/>
              <a:t>Section title</a:t>
            </a:r>
          </a:p>
        </p:txBody>
      </p:sp>
    </p:spTree>
    <p:extLst>
      <p:ext uri="{BB962C8B-B14F-4D97-AF65-F5344CB8AC3E}">
        <p14:creationId xmlns:p14="http://schemas.microsoft.com/office/powerpoint/2010/main" val="15180266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1846" y="2683576"/>
            <a:ext cx="4767218" cy="2160981"/>
          </a:xfrm>
          <a:noFill/>
        </p:spPr>
        <p:txBody>
          <a:bodyPr lIns="0" tIns="0" rIns="0" bIns="0" anchor="t" anchorCtr="0"/>
          <a:lstStyle>
            <a:lvl1pPr>
              <a:lnSpc>
                <a:spcPct val="100000"/>
              </a:lnSpc>
              <a:spcAft>
                <a:spcPts val="812"/>
              </a:spcAft>
              <a:defRPr sz="1625" spc="-94"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273165" y="9267080"/>
            <a:ext cx="2857354" cy="6726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582635" eaLnBrk="0" hangingPunct="0"/>
            <a:r>
              <a:rPr lang="en-US" sz="437">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73285" y="641139"/>
            <a:ext cx="571471" cy="280339"/>
          </a:xfrm>
          <a:prstGeom prst="rect">
            <a:avLst/>
          </a:prstGeom>
        </p:spPr>
      </p:pic>
    </p:spTree>
    <p:extLst>
      <p:ext uri="{BB962C8B-B14F-4D97-AF65-F5344CB8AC3E}">
        <p14:creationId xmlns:p14="http://schemas.microsoft.com/office/powerpoint/2010/main" val="35463283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with hero image">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3EAA0F77-FD45-42BE-8E9E-641AA93E12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pic>
        <p:nvPicPr>
          <p:cNvPr id="11" name="Picture 10" descr="A picture containing indoor, dark, table, computer&#10;&#10;Description automatically generated">
            <a:extLst>
              <a:ext uri="{FF2B5EF4-FFF2-40B4-BE49-F238E27FC236}">
                <a16:creationId xmlns:a16="http://schemas.microsoft.com/office/drawing/2014/main" id="{317008C8-05EC-4093-A4DB-FDEE972A883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94200" y="3548584"/>
            <a:ext cx="5727395" cy="7411923"/>
          </a:xfrm>
          <a:prstGeom prst="rect">
            <a:avLst/>
          </a:prstGeom>
        </p:spPr>
      </p:pic>
    </p:spTree>
    <p:extLst>
      <p:ext uri="{BB962C8B-B14F-4D97-AF65-F5344CB8AC3E}">
        <p14:creationId xmlns:p14="http://schemas.microsoft.com/office/powerpoint/2010/main" val="3895000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without image">
    <p:bg>
      <p:bgPr>
        <a:solidFill>
          <a:schemeClr val="tx1"/>
        </a:solidFill>
        <a:effectLst/>
      </p:bgPr>
    </p:bg>
    <p:spTree>
      <p:nvGrpSpPr>
        <p:cNvPr id="1" name=""/>
        <p:cNvGrpSpPr/>
        <p:nvPr/>
      </p:nvGrpSpPr>
      <p:grpSpPr>
        <a:xfrm>
          <a:off x="0" y="0"/>
          <a:ext cx="0" cy="0"/>
          <a:chOff x="0" y="0"/>
          <a:chExt cx="0" cy="0"/>
        </a:xfrm>
      </p:grpSpPr>
      <p:pic>
        <p:nvPicPr>
          <p:cNvPr id="10" name="Picture 9" descr="A picture containing drawing&#10;&#10;Description automatically generated">
            <a:extLst>
              <a:ext uri="{FF2B5EF4-FFF2-40B4-BE49-F238E27FC236}">
                <a16:creationId xmlns:a16="http://schemas.microsoft.com/office/drawing/2014/main" id="{091D2AF6-E5EC-437D-846A-BACD2573F4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
        <p:nvSpPr>
          <p:cNvPr id="9" name="Title 1"/>
          <p:cNvSpPr>
            <a:spLocks noGrp="1"/>
          </p:cNvSpPr>
          <p:nvPr>
            <p:ph type="title" hasCustomPrompt="1"/>
          </p:nvPr>
        </p:nvSpPr>
        <p:spPr>
          <a:xfrm>
            <a:off x="372428" y="4770774"/>
            <a:ext cx="5829300" cy="412100"/>
          </a:xfrm>
          <a:noFill/>
        </p:spPr>
        <p:txBody>
          <a:bodyPr lIns="0" tIns="0" rIns="0" bIns="0" anchor="b" anchorCtr="0">
            <a:spAutoFit/>
          </a:bodyPr>
          <a:lstStyle>
            <a:lvl1pPr>
              <a:defRPr sz="2678" spc="-32" baseline="0">
                <a:solidFill>
                  <a:srgbClr val="737373"/>
                </a:solidFill>
                <a:latin typeface="+mj-lt"/>
                <a:cs typeface="Segoe UI" panose="020B0502040204020203" pitchFamily="34" charset="0"/>
              </a:defRPr>
            </a:lvl1pPr>
          </a:lstStyle>
          <a:p>
            <a:r>
              <a:rPr lang="en-US"/>
              <a:t>Presentation title </a:t>
            </a:r>
          </a:p>
        </p:txBody>
      </p:sp>
      <p:sp>
        <p:nvSpPr>
          <p:cNvPr id="5" name="Text Placeholder 4"/>
          <p:cNvSpPr>
            <a:spLocks noGrp="1"/>
          </p:cNvSpPr>
          <p:nvPr>
            <p:ph type="body" sz="quarter" idx="12" hasCustomPrompt="1"/>
          </p:nvPr>
        </p:nvSpPr>
        <p:spPr>
          <a:xfrm>
            <a:off x="372428" y="5811522"/>
            <a:ext cx="5829300"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669975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with split photo">
    <p:bg>
      <p:bgPr>
        <a:solidFill>
          <a:schemeClr val="tx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371052" y="5811522"/>
            <a:ext cx="2654921" cy="156966"/>
          </a:xfrm>
          <a:noFill/>
        </p:spPr>
        <p:txBody>
          <a:bodyPr wrap="square" lIns="0" tIns="0" rIns="0" bIns="0">
            <a:spAutoFit/>
          </a:bodyPr>
          <a:lstStyle>
            <a:lvl1pPr marL="0" indent="0">
              <a:spcBef>
                <a:spcPts val="0"/>
              </a:spcBef>
              <a:buNone/>
              <a:defRPr sz="1020" spc="0" baseline="0">
                <a:solidFill>
                  <a:srgbClr val="737373"/>
                </a:solidFill>
                <a:latin typeface="+mn-lt"/>
                <a:cs typeface="Segoe UI" panose="020B0502040204020203" pitchFamily="34" charset="0"/>
              </a:defRPr>
            </a:lvl1pPr>
          </a:lstStyle>
          <a:p>
            <a:pPr lvl="0"/>
            <a:r>
              <a:rPr lang="en-US"/>
              <a:t>Speaker name or subtitle</a:t>
            </a:r>
          </a:p>
        </p:txBody>
      </p:sp>
      <p:sp>
        <p:nvSpPr>
          <p:cNvPr id="7" name="Title 1">
            <a:extLst>
              <a:ext uri="{FF2B5EF4-FFF2-40B4-BE49-F238E27FC236}">
                <a16:creationId xmlns:a16="http://schemas.microsoft.com/office/drawing/2014/main" id="{A4FDF7B4-59DC-4BEA-B89C-9804F078BCF2}"/>
              </a:ext>
            </a:extLst>
          </p:cNvPr>
          <p:cNvSpPr txBox="1">
            <a:spLocks/>
          </p:cNvSpPr>
          <p:nvPr userDrawn="1"/>
        </p:nvSpPr>
        <p:spPr>
          <a:xfrm>
            <a:off x="372428" y="4358672"/>
            <a:ext cx="2659618" cy="82420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3600" b="0" kern="1200" cap="none" spc="-50" baseline="0">
                <a:ln w="3175">
                  <a:noFill/>
                </a:ln>
                <a:gradFill>
                  <a:gsLst>
                    <a:gs pos="62564">
                      <a:schemeClr val="tx1"/>
                    </a:gs>
                    <a:gs pos="55000">
                      <a:schemeClr val="tx1"/>
                    </a:gs>
                  </a:gsLst>
                  <a:lin ang="5400000" scaled="0"/>
                </a:gradFill>
                <a:effectLst/>
                <a:latin typeface="+mj-lt"/>
                <a:ea typeface="+mn-ea"/>
                <a:cs typeface="Segoe UI" panose="020B0502040204020203" pitchFamily="34" charset="0"/>
              </a:defRPr>
            </a:lvl1pPr>
          </a:lstStyle>
          <a:p>
            <a:r>
              <a:rPr lang="en-US" sz="2678" baseline="0">
                <a:solidFill>
                  <a:srgbClr val="737373"/>
                </a:solidFill>
              </a:rPr>
              <a:t>Event name or presentation title </a:t>
            </a:r>
          </a:p>
        </p:txBody>
      </p:sp>
      <p:sp>
        <p:nvSpPr>
          <p:cNvPr id="11" name="Picture Placeholder 4">
            <a:extLst>
              <a:ext uri="{FF2B5EF4-FFF2-40B4-BE49-F238E27FC236}">
                <a16:creationId xmlns:a16="http://schemas.microsoft.com/office/drawing/2014/main" id="{DE04C260-7680-914D-9F04-E75061F7A397}"/>
              </a:ext>
            </a:extLst>
          </p:cNvPr>
          <p:cNvSpPr>
            <a:spLocks noGrp="1"/>
          </p:cNvSpPr>
          <p:nvPr>
            <p:ph type="pic" sz="quarter" idx="11" hasCustomPrompt="1"/>
          </p:nvPr>
        </p:nvSpPr>
        <p:spPr>
          <a:xfrm>
            <a:off x="3400425" y="0"/>
            <a:ext cx="4371975" cy="10058400"/>
          </a:xfrm>
          <a:solidFill>
            <a:srgbClr val="737373"/>
          </a:solidFill>
        </p:spPr>
        <p:txBody>
          <a:bodyPr anchor="ctr">
            <a:noAutofit/>
          </a:bodyPr>
          <a:lstStyle>
            <a:lvl1pPr marL="0" indent="0" algn="ctr">
              <a:lnSpc>
                <a:spcPct val="200000"/>
              </a:lnSpc>
              <a:buNone/>
              <a:defRPr sz="1275" b="1">
                <a:solidFill>
                  <a:schemeClr val="tx1"/>
                </a:solidFill>
                <a:latin typeface="Segoe UI" panose="020B0502040204020203" pitchFamily="34" charset="0"/>
                <a:cs typeface="Segoe UI" panose="020B0502040204020203" pitchFamily="34" charset="0"/>
              </a:defRPr>
            </a:lvl1pPr>
          </a:lstStyle>
          <a:p>
            <a:r>
              <a:rPr lang="en-US"/>
              <a:t>Click icon to add picture or graph</a:t>
            </a:r>
          </a:p>
        </p:txBody>
      </p:sp>
      <p:pic>
        <p:nvPicPr>
          <p:cNvPr id="9" name="Picture 8" descr="A picture containing drawing&#10;&#10;Description automatically generated">
            <a:extLst>
              <a:ext uri="{FF2B5EF4-FFF2-40B4-BE49-F238E27FC236}">
                <a16:creationId xmlns:a16="http://schemas.microsoft.com/office/drawing/2014/main" id="{7E87CC98-6949-4789-A588-9D8C102FB1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2610856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5" y="2145794"/>
            <a:ext cx="7022100"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D91934FE-44AC-4B9A-8555-3BBBEF3C9099}"/>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98611777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7">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Divider_Gray">
    <p:spTree>
      <p:nvGrpSpPr>
        <p:cNvPr id="1" name=""/>
        <p:cNvGrpSpPr/>
        <p:nvPr/>
      </p:nvGrpSpPr>
      <p:grpSpPr>
        <a:xfrm>
          <a:off x="0" y="0"/>
          <a:ext cx="0" cy="0"/>
          <a:chOff x="0" y="0"/>
          <a:chExt cx="0" cy="0"/>
        </a:xfrm>
      </p:grpSpPr>
      <p:sp>
        <p:nvSpPr>
          <p:cNvPr id="7" name="Rectangle 6"/>
          <p:cNvSpPr/>
          <p:nvPr/>
        </p:nvSpPr>
        <p:spPr>
          <a:xfrm>
            <a:off x="0" y="1"/>
            <a:ext cx="7772400" cy="100584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48"/>
          </a:p>
        </p:txBody>
      </p:sp>
      <p:sp>
        <p:nvSpPr>
          <p:cNvPr id="2" name="Title 1"/>
          <p:cNvSpPr>
            <a:spLocks noGrp="1"/>
          </p:cNvSpPr>
          <p:nvPr>
            <p:ph type="title"/>
          </p:nvPr>
        </p:nvSpPr>
        <p:spPr>
          <a:xfrm>
            <a:off x="332357" y="4373252"/>
            <a:ext cx="4465674" cy="1045968"/>
          </a:xfrm>
        </p:spPr>
        <p:txBody>
          <a:bodyPr anchor="t"/>
          <a:lstStyle>
            <a:lvl1pPr algn="l">
              <a:defRPr sz="3061" b="0" cap="none" baseline="0">
                <a:solidFill>
                  <a:srgbClr val="737373">
                    <a:alpha val="99000"/>
                  </a:srgbClr>
                </a:solidFill>
              </a:defRPr>
            </a:lvl1pPr>
          </a:lstStyle>
          <a:p>
            <a:r>
              <a:rPr lang="en-US"/>
              <a:t>Click to edit Master title style</a:t>
            </a:r>
          </a:p>
        </p:txBody>
      </p:sp>
      <p:sp>
        <p:nvSpPr>
          <p:cNvPr id="3" name="Text Placeholder 2"/>
          <p:cNvSpPr>
            <a:spLocks noGrp="1"/>
          </p:cNvSpPr>
          <p:nvPr>
            <p:ph type="body" idx="1" hasCustomPrompt="1"/>
          </p:nvPr>
        </p:nvSpPr>
        <p:spPr>
          <a:xfrm>
            <a:off x="352188" y="5566831"/>
            <a:ext cx="4476181" cy="2200274"/>
          </a:xfrm>
        </p:spPr>
        <p:txBody>
          <a:bodyPr anchor="t"/>
          <a:lstStyle>
            <a:lvl1pPr marL="0" indent="0" algn="l">
              <a:buNone/>
              <a:defRPr sz="1275">
                <a:solidFill>
                  <a:srgbClr val="737373">
                    <a:alpha val="99000"/>
                  </a:srgbClr>
                </a:solidFill>
              </a:defRPr>
            </a:lvl1pPr>
            <a:lvl2pPr marL="291556" indent="0">
              <a:buNone/>
              <a:defRPr sz="1148">
                <a:solidFill>
                  <a:schemeClr val="tx1">
                    <a:tint val="75000"/>
                  </a:schemeClr>
                </a:solidFill>
              </a:defRPr>
            </a:lvl2pPr>
            <a:lvl3pPr marL="583113" indent="0">
              <a:buNone/>
              <a:defRPr sz="1020">
                <a:solidFill>
                  <a:schemeClr val="tx1">
                    <a:tint val="75000"/>
                  </a:schemeClr>
                </a:solidFill>
              </a:defRPr>
            </a:lvl3pPr>
            <a:lvl4pPr marL="874669" indent="0">
              <a:buNone/>
              <a:defRPr sz="893">
                <a:solidFill>
                  <a:schemeClr val="tx1">
                    <a:tint val="75000"/>
                  </a:schemeClr>
                </a:solidFill>
              </a:defRPr>
            </a:lvl4pPr>
            <a:lvl5pPr marL="1166226" indent="0">
              <a:buNone/>
              <a:defRPr sz="893">
                <a:solidFill>
                  <a:schemeClr val="tx1">
                    <a:tint val="75000"/>
                  </a:schemeClr>
                </a:solidFill>
              </a:defRPr>
            </a:lvl5pPr>
            <a:lvl6pPr marL="1457782" indent="0">
              <a:buNone/>
              <a:defRPr sz="893">
                <a:solidFill>
                  <a:schemeClr val="tx1">
                    <a:tint val="75000"/>
                  </a:schemeClr>
                </a:solidFill>
              </a:defRPr>
            </a:lvl6pPr>
            <a:lvl7pPr marL="1749339" indent="0">
              <a:buNone/>
              <a:defRPr sz="893">
                <a:solidFill>
                  <a:schemeClr val="tx1">
                    <a:tint val="75000"/>
                  </a:schemeClr>
                </a:solidFill>
              </a:defRPr>
            </a:lvl7pPr>
            <a:lvl8pPr marL="2040895" indent="0">
              <a:buNone/>
              <a:defRPr sz="893">
                <a:solidFill>
                  <a:schemeClr val="tx1">
                    <a:tint val="75000"/>
                  </a:schemeClr>
                </a:solidFill>
              </a:defRPr>
            </a:lvl8pPr>
            <a:lvl9pPr marL="2332452" indent="0">
              <a:buNone/>
              <a:defRPr sz="893">
                <a:solidFill>
                  <a:schemeClr val="tx1">
                    <a:tint val="75000"/>
                  </a:schemeClr>
                </a:solidFill>
              </a:defRPr>
            </a:lvl9pPr>
          </a:lstStyle>
          <a:p>
            <a:pPr lvl="0"/>
            <a:r>
              <a:rPr lang="en-US" err="1"/>
              <a:t>Subheader</a:t>
            </a:r>
            <a:endParaRPr lang="en-US"/>
          </a:p>
        </p:txBody>
      </p:sp>
    </p:spTree>
    <p:extLst>
      <p:ext uri="{BB962C8B-B14F-4D97-AF65-F5344CB8AC3E}">
        <p14:creationId xmlns:p14="http://schemas.microsoft.com/office/powerpoint/2010/main" val="5460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column">
    <p:bg>
      <p:bgPr>
        <a:solidFill>
          <a:schemeClr val="bg1"/>
        </a:solidFill>
        <a:effectLst/>
      </p:bgPr>
    </p:bg>
    <p:spTree>
      <p:nvGrpSpPr>
        <p:cNvPr id="1" name=""/>
        <p:cNvGrpSpPr/>
        <p:nvPr/>
      </p:nvGrpSpPr>
      <p:grpSpPr>
        <a:xfrm>
          <a:off x="0" y="0"/>
          <a:ext cx="0" cy="0"/>
          <a:chOff x="0" y="0"/>
          <a:chExt cx="0" cy="0"/>
        </a:xfrm>
      </p:grpSpPr>
      <p:sp>
        <p:nvSpPr>
          <p:cNvPr id="25" name="Text Placeholder 3"/>
          <p:cNvSpPr>
            <a:spLocks noGrp="1"/>
          </p:cNvSpPr>
          <p:nvPr>
            <p:ph type="body" sz="quarter" idx="10" hasCustomPrompt="1"/>
          </p:nvPr>
        </p:nvSpPr>
        <p:spPr>
          <a:xfrm>
            <a:off x="373824" y="2142069"/>
            <a:ext cx="3420282"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26" name="Text Placeholder 2"/>
          <p:cNvSpPr>
            <a:spLocks noGrp="1"/>
          </p:cNvSpPr>
          <p:nvPr>
            <p:ph type="body" sz="quarter" idx="11" hasCustomPrompt="1"/>
          </p:nvPr>
        </p:nvSpPr>
        <p:spPr>
          <a:xfrm>
            <a:off x="3979307" y="2143722"/>
            <a:ext cx="3417427" cy="463140"/>
          </a:xfrm>
        </p:spPr>
        <p:txBody>
          <a:bodyPr/>
          <a:lstStyle>
            <a:lvl1pPr>
              <a:defRPr>
                <a:solidFill>
                  <a:srgbClr val="737373"/>
                </a:solidFill>
              </a:defRPr>
            </a:lvl1pPr>
            <a:lvl2pPr>
              <a:defRPr>
                <a:solidFill>
                  <a:srgbClr val="737373"/>
                </a:solidFill>
              </a:defRPr>
            </a:lvl2pPr>
            <a:lvl3pPr>
              <a:defRPr>
                <a:solidFill>
                  <a:srgbClr val="737373"/>
                </a:solidFill>
              </a:defRPr>
            </a:lvl3pPr>
          </a:lstStyle>
          <a:p>
            <a:pPr lvl="0"/>
            <a:r>
              <a:rPr lang="en-US"/>
              <a:t>First level (Segoe UI, size 16pt)</a:t>
            </a:r>
          </a:p>
          <a:p>
            <a:pPr lvl="1"/>
            <a:r>
              <a:rPr lang="en-US"/>
              <a:t>Second level (Segoe UI, size 14pt)</a:t>
            </a:r>
          </a:p>
          <a:p>
            <a:pPr lvl="2"/>
            <a:r>
              <a:rPr lang="en-US"/>
              <a:t>Third level (Segoe UI, size 12pt)</a:t>
            </a:r>
          </a:p>
        </p:txBody>
      </p:sp>
      <p:sp>
        <p:nvSpPr>
          <p:cNvPr id="5" name="Title 1">
            <a:extLst>
              <a:ext uri="{FF2B5EF4-FFF2-40B4-BE49-F238E27FC236}">
                <a16:creationId xmlns:a16="http://schemas.microsoft.com/office/drawing/2014/main" id="{388BB4F3-12F0-4629-9B5B-943F33BA91A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Tree>
    <p:extLst>
      <p:ext uri="{BB962C8B-B14F-4D97-AF65-F5344CB8AC3E}">
        <p14:creationId xmlns:p14="http://schemas.microsoft.com/office/powerpoint/2010/main" val="249451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20">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column">
    <p:bg>
      <p:bgPr>
        <a:solidFill>
          <a:schemeClr val="bg1"/>
        </a:solidFill>
        <a:effectLst/>
      </p:bgPr>
    </p:bg>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A1BE2550-DA43-453C-A328-33C740E65403}"/>
              </a:ext>
            </a:extLst>
          </p:cNvPr>
          <p:cNvSpPr>
            <a:spLocks noGrp="1"/>
          </p:cNvSpPr>
          <p:nvPr>
            <p:ph type="title" hasCustomPrompt="1"/>
          </p:nvPr>
        </p:nvSpPr>
        <p:spPr>
          <a:xfrm>
            <a:off x="375018" y="858319"/>
            <a:ext cx="3419088" cy="156966"/>
          </a:xfrm>
        </p:spPr>
        <p:txBody>
          <a:bodyPr/>
          <a:lstStyle>
            <a:lvl1pPr>
              <a:defRPr>
                <a:solidFill>
                  <a:srgbClr val="737373"/>
                </a:solidFill>
              </a:defRPr>
            </a:lvl1pPr>
          </a:lstStyle>
          <a:p>
            <a:r>
              <a:rPr lang="en-US"/>
              <a:t>Title (Segoe UI, size 16 </a:t>
            </a:r>
            <a:r>
              <a:rPr lang="en-US" err="1"/>
              <a:t>pt</a:t>
            </a:r>
            <a:r>
              <a:rPr lang="en-US"/>
              <a:t>)</a:t>
            </a:r>
          </a:p>
        </p:txBody>
      </p:sp>
      <p:sp>
        <p:nvSpPr>
          <p:cNvPr id="25" name="Text Placeholder 3"/>
          <p:cNvSpPr>
            <a:spLocks noGrp="1"/>
          </p:cNvSpPr>
          <p:nvPr>
            <p:ph type="body" sz="quarter" idx="10" hasCustomPrompt="1"/>
          </p:nvPr>
        </p:nvSpPr>
        <p:spPr>
          <a:xfrm>
            <a:off x="373823"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5" name="Text Placeholder 3"/>
          <p:cNvSpPr>
            <a:spLocks noGrp="1"/>
          </p:cNvSpPr>
          <p:nvPr>
            <p:ph type="body" sz="quarter" idx="11" hasCustomPrompt="1"/>
          </p:nvPr>
        </p:nvSpPr>
        <p:spPr>
          <a:xfrm>
            <a:off x="277841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
        <p:nvSpPr>
          <p:cNvPr id="6" name="Text Placeholder 3"/>
          <p:cNvSpPr>
            <a:spLocks noGrp="1"/>
          </p:cNvSpPr>
          <p:nvPr>
            <p:ph type="body" sz="quarter" idx="12" hasCustomPrompt="1"/>
          </p:nvPr>
        </p:nvSpPr>
        <p:spPr>
          <a:xfrm>
            <a:off x="5181600" y="2138016"/>
            <a:ext cx="2217989" cy="463140"/>
          </a:xfrm>
        </p:spPr>
        <p:txBody>
          <a:bodyPr wrap="square">
            <a:spAutoFit/>
          </a:bodyPr>
          <a:lstStyle>
            <a:lvl1pPr marL="0" indent="0">
              <a:buNone/>
              <a:defRPr>
                <a:solidFill>
                  <a:srgbClr val="737373"/>
                </a:solidFill>
              </a:defRPr>
            </a:lvl1pPr>
            <a:lvl2pPr marL="145734" indent="0">
              <a:buNone/>
              <a:defRPr>
                <a:solidFill>
                  <a:srgbClr val="737373"/>
                </a:solidFill>
              </a:defRPr>
            </a:lvl2pPr>
            <a:lvl3pPr marL="291469" indent="0">
              <a:buNone/>
              <a:defRPr>
                <a:solidFill>
                  <a:srgbClr val="737373"/>
                </a:solidFill>
              </a:defRPr>
            </a:lvl3pPr>
            <a:lvl4pPr marL="437203" indent="0">
              <a:buNone/>
              <a:defRPr/>
            </a:lvl4pPr>
            <a:lvl5pPr marL="582938" indent="0">
              <a:buNone/>
              <a:defRPr/>
            </a:lvl5pPr>
          </a:lstStyle>
          <a:p>
            <a:pPr lvl="0"/>
            <a:r>
              <a:rPr lang="en-US"/>
              <a:t>First level (Segoe UI, size 16pt)</a:t>
            </a:r>
          </a:p>
          <a:p>
            <a:pPr lvl="1"/>
            <a:r>
              <a:rPr lang="en-US"/>
              <a:t>Second level (Segoe UI, size 14pt)</a:t>
            </a:r>
          </a:p>
          <a:p>
            <a:pPr lvl="2"/>
            <a:r>
              <a:rPr lang="en-US"/>
              <a:t>Third level (Segoe UI, size 12pt)</a:t>
            </a:r>
          </a:p>
        </p:txBody>
      </p:sp>
    </p:spTree>
    <p:extLst>
      <p:ext uri="{BB962C8B-B14F-4D97-AF65-F5344CB8AC3E}">
        <p14:creationId xmlns:p14="http://schemas.microsoft.com/office/powerpoint/2010/main" val="23328383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C35EA4"/>
          </p15:clr>
        </p15:guide>
        <p15:guide id="14" pos="3155">
          <p15:clr>
            <a:srgbClr val="A4A3A4"/>
          </p15:clr>
        </p15:guide>
        <p15:guide id="15" pos="3338">
          <p15:clr>
            <a:srgbClr val="A4A3A4"/>
          </p15:clr>
        </p15:guide>
        <p15:guide id="16" pos="3749">
          <p15:clr>
            <a:srgbClr val="C35EA4"/>
          </p15:clr>
        </p15:guide>
        <p15:guide id="17" pos="3932">
          <p15:clr>
            <a:srgbClr val="C35EA4"/>
          </p15:clr>
        </p15:guide>
        <p15:guide id="18" pos="4343">
          <p15:clr>
            <a:srgbClr val="A4A3A4"/>
          </p15:clr>
        </p15:guide>
        <p15:guide id="19" pos="4526">
          <p15:clr>
            <a:srgbClr val="A4A3A4"/>
          </p15:clr>
        </p15:guide>
        <p15:guide id="20" pos="4937">
          <p15:clr>
            <a:srgbClr val="C35EA4"/>
          </p15:clr>
        </p15:guide>
        <p15:guide id="21" pos="5120">
          <p15:clr>
            <a:srgbClr val="C35E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13">
          <p15:clr>
            <a:srgbClr val="5ACBF0"/>
          </p15:clr>
        </p15:guide>
        <p15:guide id="31" pos="2743">
          <p15:clr>
            <a:srgbClr val="C35EA4"/>
          </p15:clr>
        </p15:guide>
        <p15:guide id="32" orient="horz" pos="1439">
          <p15:clr>
            <a:srgbClr val="C35EA4"/>
          </p15:clr>
        </p15:guide>
        <p15:guide id="33" orient="horz" pos="1625">
          <p15:clr>
            <a:srgbClr val="C35EA4"/>
          </p15:clr>
        </p15:guide>
        <p15:guide id="35" orient="horz" pos="2250">
          <p15:clr>
            <a:srgbClr val="C35EA4"/>
          </p15:clr>
        </p15:guide>
        <p15:guide id="36" orient="horz" pos="2066">
          <p15:clr>
            <a:srgbClr val="C35EA4"/>
          </p15:clr>
        </p15:guide>
        <p15:guide id="37" orient="horz" pos="2697">
          <p15:clr>
            <a:srgbClr val="C35EA4"/>
          </p15:clr>
        </p15:guide>
        <p15:guide id="38" orient="horz" pos="2880">
          <p15:clr>
            <a:srgbClr val="C35EA4"/>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Layou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14FC-36C6-4DD7-9BE3-C8D42F5092D2}"/>
              </a:ext>
            </a:extLst>
          </p:cNvPr>
          <p:cNvSpPr>
            <a:spLocks noGrp="1"/>
          </p:cNvSpPr>
          <p:nvPr>
            <p:ph type="title" hasCustomPrompt="1"/>
          </p:nvPr>
        </p:nvSpPr>
        <p:spPr/>
        <p:txBody>
          <a:bodyPr/>
          <a:lstStyle>
            <a:lvl1pPr>
              <a:defRPr>
                <a:solidFill>
                  <a:srgbClr val="666666"/>
                </a:solidFill>
              </a:defRPr>
            </a:lvl1pPr>
          </a:lstStyle>
          <a:p>
            <a:r>
              <a:rPr lang="en-US"/>
              <a:t>[Blank]</a:t>
            </a:r>
          </a:p>
        </p:txBody>
      </p:sp>
    </p:spTree>
    <p:extLst>
      <p:ext uri="{BB962C8B-B14F-4D97-AF65-F5344CB8AC3E}">
        <p14:creationId xmlns:p14="http://schemas.microsoft.com/office/powerpoint/2010/main" val="188247838"/>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3075" y="4812924"/>
            <a:ext cx="5829300" cy="370871"/>
          </a:xfrm>
          <a:noFill/>
        </p:spPr>
        <p:txBody>
          <a:bodyPr lIns="0" tIns="0" rIns="0" bIns="0" anchor="b" anchorCtr="0">
            <a:spAutoFit/>
          </a:bodyPr>
          <a:lstStyle>
            <a:lvl1pPr algn="l" defTabSz="594631" rtl="0" eaLnBrk="1" latinLnBrk="0" hangingPunct="1">
              <a:lnSpc>
                <a:spcPct val="90000"/>
              </a:lnSpc>
              <a:spcBef>
                <a:spcPct val="0"/>
              </a:spcBef>
              <a:buNone/>
              <a:defRPr lang="en-US" sz="2678" b="0" kern="1200" cap="none" spc="-32" baseline="0" dirty="0">
                <a:ln w="3175">
                  <a:noFill/>
                </a:ln>
                <a:solidFill>
                  <a:srgbClr val="737373"/>
                </a:solidFill>
                <a:effectLst/>
                <a:latin typeface="+mj-lt"/>
                <a:ea typeface="+mn-ea"/>
                <a:cs typeface="Segoe UI" pitchFamily="34" charset="0"/>
              </a:defRPr>
            </a:lvl1pPr>
          </a:lstStyle>
          <a:p>
            <a:r>
              <a:rPr lang="en-US"/>
              <a:t>Thank you.</a:t>
            </a:r>
          </a:p>
        </p:txBody>
      </p:sp>
      <p:sp>
        <p:nvSpPr>
          <p:cNvPr id="3" name="Text Placeholder 4"/>
          <p:cNvSpPr>
            <a:spLocks noGrp="1"/>
          </p:cNvSpPr>
          <p:nvPr>
            <p:ph type="body" sz="quarter" idx="12" hasCustomPrompt="1"/>
          </p:nvPr>
        </p:nvSpPr>
        <p:spPr>
          <a:xfrm>
            <a:off x="373075" y="5833403"/>
            <a:ext cx="5829300" cy="156966"/>
          </a:xfrm>
          <a:noFill/>
        </p:spPr>
        <p:txBody>
          <a:bodyPr lIns="0" tIns="0" rIns="0" bIns="0">
            <a:spAutoFit/>
          </a:bodyPr>
          <a:lstStyle>
            <a:lvl1pPr marL="0" indent="0">
              <a:spcBef>
                <a:spcPts val="0"/>
              </a:spcBef>
              <a:spcAft>
                <a:spcPts val="0"/>
              </a:spcAft>
              <a:buFont typeface="Arial" panose="020B0604020202020204" pitchFamily="34" charset="0"/>
              <a:buNone/>
              <a:defRPr sz="1020" spc="0" baseline="0">
                <a:solidFill>
                  <a:srgbClr val="737373"/>
                </a:solidFill>
                <a:latin typeface="+mn-lt"/>
              </a:defRPr>
            </a:lvl1pPr>
          </a:lstStyle>
          <a:p>
            <a:pPr lvl="0"/>
            <a:r>
              <a:rPr lang="en-US"/>
              <a:t>Subhead</a:t>
            </a:r>
          </a:p>
        </p:txBody>
      </p:sp>
      <p:pic>
        <p:nvPicPr>
          <p:cNvPr id="4" name="Picture 3" descr="A picture containing drawing&#10;&#10;Description automatically generated">
            <a:extLst>
              <a:ext uri="{FF2B5EF4-FFF2-40B4-BE49-F238E27FC236}">
                <a16:creationId xmlns:a16="http://schemas.microsoft.com/office/drawing/2014/main" id="{1D007297-131D-4CFC-8026-47269578A2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7227" y="428416"/>
            <a:ext cx="1788956" cy="1282836"/>
          </a:xfrm>
          <a:prstGeom prst="rect">
            <a:avLst/>
          </a:prstGeom>
        </p:spPr>
      </p:pic>
    </p:spTree>
    <p:extLst>
      <p:ext uri="{BB962C8B-B14F-4D97-AF65-F5344CB8AC3E}">
        <p14:creationId xmlns:p14="http://schemas.microsoft.com/office/powerpoint/2010/main" val="3125020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8_Title Slide 1">
    <p:bg>
      <p:bgPr>
        <a:gradFill>
          <a:gsLst>
            <a:gs pos="61000">
              <a:srgbClr val="E4E6E6"/>
            </a:gs>
            <a:gs pos="43000">
              <a:srgbClr val="EFEFF0"/>
            </a:gs>
            <a:gs pos="0">
              <a:srgbClr val="EBEBEB"/>
            </a:gs>
            <a:gs pos="91000">
              <a:srgbClr val="CDCDCE"/>
            </a:gs>
          </a:gsLst>
          <a:lin ang="5400000" scaled="1"/>
        </a:gradFill>
        <a:effectLst/>
      </p:bgPr>
    </p:bg>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985118" y="7189896"/>
            <a:ext cx="2550983" cy="374974"/>
          </a:xfrm>
        </p:spPr>
        <p:txBody>
          <a:bodyPr wrap="square">
            <a:spAutoFit/>
          </a:bodyPr>
          <a:lstStyle>
            <a:lvl1pPr>
              <a:defRPr sz="2041">
                <a:latin typeface="Segoe UI Semilight" panose="020B0402040204020203" pitchFamily="34" charset="0"/>
                <a:cs typeface="Segoe UI Semilight" panose="020B0402040204020203" pitchFamily="34" charset="0"/>
              </a:defRPr>
            </a:lvl1pPr>
          </a:lstStyle>
          <a:p>
            <a:r>
              <a:rPr lang="en-GB"/>
              <a:t>Title page</a:t>
            </a:r>
          </a:p>
        </p:txBody>
      </p:sp>
      <p:pic>
        <p:nvPicPr>
          <p:cNvPr id="4" name="Picture 3">
            <a:extLst>
              <a:ext uri="{FF2B5EF4-FFF2-40B4-BE49-F238E27FC236}">
                <a16:creationId xmlns:a16="http://schemas.microsoft.com/office/drawing/2014/main" id="{DFB48EE9-A137-4719-96C6-3639155A5BE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8503" y="473310"/>
            <a:ext cx="6780265" cy="8772176"/>
          </a:xfrm>
          <a:prstGeom prst="rect">
            <a:avLst/>
          </a:prstGeom>
        </p:spPr>
      </p:pic>
    </p:spTree>
    <p:extLst>
      <p:ext uri="{BB962C8B-B14F-4D97-AF65-F5344CB8AC3E}">
        <p14:creationId xmlns:p14="http://schemas.microsoft.com/office/powerpoint/2010/main" val="1570117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6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Divider_Gray">
    <p:spTree>
      <p:nvGrpSpPr>
        <p:cNvPr id="1" name=""/>
        <p:cNvGrpSpPr/>
        <p:nvPr/>
      </p:nvGrpSpPr>
      <p:grpSpPr>
        <a:xfrm>
          <a:off x="0" y="0"/>
          <a:ext cx="0" cy="0"/>
          <a:chOff x="0" y="0"/>
          <a:chExt cx="0" cy="0"/>
        </a:xfrm>
      </p:grpSpPr>
      <p:sp>
        <p:nvSpPr>
          <p:cNvPr id="17" name="Text Placeholder 2"/>
          <p:cNvSpPr>
            <a:spLocks noGrp="1"/>
          </p:cNvSpPr>
          <p:nvPr>
            <p:ph type="body" sz="quarter" idx="10" hasCustomPrompt="1"/>
          </p:nvPr>
        </p:nvSpPr>
        <p:spPr>
          <a:xfrm>
            <a:off x="790556" y="4697006"/>
            <a:ext cx="1293300" cy="955967"/>
          </a:xfrm>
        </p:spPr>
        <p:txBody>
          <a:bodyPr wrap="square" numCol="1">
            <a:spAutoFit/>
          </a:bodyPr>
          <a:lstStyle>
            <a:lvl1pPr marL="0" indent="0">
              <a:buNone/>
              <a:defRPr sz="5612">
                <a:latin typeface="+mj-lt"/>
              </a:defRPr>
            </a:lvl1pPr>
          </a:lstStyle>
          <a:p>
            <a:r>
              <a:rPr lang="en-GB">
                <a:solidFill>
                  <a:srgbClr val="737373"/>
                </a:solidFill>
                <a:latin typeface="+mj-lt"/>
              </a:rPr>
              <a:t>18%</a:t>
            </a:r>
          </a:p>
        </p:txBody>
      </p:sp>
      <p:sp>
        <p:nvSpPr>
          <p:cNvPr id="18" name="Text Placeholder 2"/>
          <p:cNvSpPr>
            <a:spLocks noGrp="1"/>
          </p:cNvSpPr>
          <p:nvPr>
            <p:ph type="body" sz="quarter" idx="11" hasCustomPrompt="1"/>
          </p:nvPr>
        </p:nvSpPr>
        <p:spPr>
          <a:xfrm>
            <a:off x="2526602" y="4696902"/>
            <a:ext cx="1150790" cy="955967"/>
          </a:xfrm>
        </p:spPr>
        <p:txBody>
          <a:bodyPr wrap="square" numCol="1">
            <a:spAutoFit/>
          </a:bodyPr>
          <a:lstStyle>
            <a:lvl1pPr marL="0" indent="0">
              <a:buNone/>
              <a:defRPr sz="5612">
                <a:latin typeface="+mj-lt"/>
              </a:defRPr>
            </a:lvl1pPr>
          </a:lstStyle>
          <a:p>
            <a:r>
              <a:rPr lang="en-GB">
                <a:solidFill>
                  <a:srgbClr val="737373"/>
                </a:solidFill>
                <a:latin typeface="+mj-lt"/>
              </a:rPr>
              <a:t>4%</a:t>
            </a:r>
          </a:p>
        </p:txBody>
      </p:sp>
      <p:sp>
        <p:nvSpPr>
          <p:cNvPr id="19" name="Text Placeholder 2"/>
          <p:cNvSpPr>
            <a:spLocks noGrp="1"/>
          </p:cNvSpPr>
          <p:nvPr>
            <p:ph type="body" sz="quarter" idx="12" hasCustomPrompt="1"/>
          </p:nvPr>
        </p:nvSpPr>
        <p:spPr>
          <a:xfrm>
            <a:off x="4128709" y="4696902"/>
            <a:ext cx="1273590" cy="955967"/>
          </a:xfrm>
        </p:spPr>
        <p:txBody>
          <a:bodyPr wrap="square" numCol="1">
            <a:spAutoFit/>
          </a:bodyPr>
          <a:lstStyle>
            <a:lvl1pPr marL="0" indent="0">
              <a:buNone/>
              <a:defRPr sz="5612">
                <a:latin typeface="+mj-lt"/>
              </a:defRPr>
            </a:lvl1pPr>
          </a:lstStyle>
          <a:p>
            <a:r>
              <a:rPr lang="en-GB">
                <a:solidFill>
                  <a:srgbClr val="737373"/>
                </a:solidFill>
                <a:latin typeface="+mj-lt"/>
              </a:rPr>
              <a:t>9%</a:t>
            </a:r>
          </a:p>
        </p:txBody>
      </p:sp>
      <p:sp>
        <p:nvSpPr>
          <p:cNvPr id="20" name="Text Placeholder 2"/>
          <p:cNvSpPr>
            <a:spLocks noGrp="1"/>
          </p:cNvSpPr>
          <p:nvPr>
            <p:ph type="body" sz="quarter" idx="13" hasCustomPrompt="1"/>
          </p:nvPr>
        </p:nvSpPr>
        <p:spPr>
          <a:xfrm>
            <a:off x="5853617" y="4696902"/>
            <a:ext cx="1506994" cy="955967"/>
          </a:xfrm>
        </p:spPr>
        <p:txBody>
          <a:bodyPr wrap="square" numCol="1">
            <a:spAutoFit/>
          </a:bodyPr>
          <a:lstStyle>
            <a:lvl1pPr marL="0" indent="0" algn="l">
              <a:buNone/>
              <a:defRPr sz="5612">
                <a:latin typeface="+mj-lt"/>
              </a:defRPr>
            </a:lvl1pPr>
          </a:lstStyle>
          <a:p>
            <a:r>
              <a:rPr lang="en-GB">
                <a:solidFill>
                  <a:srgbClr val="737373"/>
                </a:solidFill>
                <a:latin typeface="+mj-lt"/>
              </a:rPr>
              <a:t>33%</a:t>
            </a:r>
          </a:p>
        </p:txBody>
      </p:sp>
      <p:sp>
        <p:nvSpPr>
          <p:cNvPr id="21" name="Text Placeholder 2"/>
          <p:cNvSpPr>
            <a:spLocks noGrp="1"/>
          </p:cNvSpPr>
          <p:nvPr>
            <p:ph type="body" sz="quarter" idx="14" hasCustomPrompt="1"/>
          </p:nvPr>
        </p:nvSpPr>
        <p:spPr>
          <a:xfrm>
            <a:off x="848960" y="6740857"/>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14" name="Text Placeholder 2"/>
          <p:cNvSpPr>
            <a:spLocks noGrp="1"/>
          </p:cNvSpPr>
          <p:nvPr>
            <p:ph type="body" sz="quarter" idx="15" hasCustomPrompt="1"/>
          </p:nvPr>
        </p:nvSpPr>
        <p:spPr>
          <a:xfrm>
            <a:off x="2557850"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2" name="Text Placeholder 2"/>
          <p:cNvSpPr>
            <a:spLocks noGrp="1"/>
          </p:cNvSpPr>
          <p:nvPr>
            <p:ph type="body" sz="quarter" idx="16" hasCustomPrompt="1"/>
          </p:nvPr>
        </p:nvSpPr>
        <p:spPr>
          <a:xfrm>
            <a:off x="4151386"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3" name="Text Placeholder 2"/>
          <p:cNvSpPr>
            <a:spLocks noGrp="1"/>
          </p:cNvSpPr>
          <p:nvPr>
            <p:ph type="body" sz="quarter" idx="17" hasCustomPrompt="1"/>
          </p:nvPr>
        </p:nvSpPr>
        <p:spPr>
          <a:xfrm>
            <a:off x="5876293" y="6771032"/>
            <a:ext cx="959920" cy="367152"/>
          </a:xfrm>
        </p:spPr>
        <p:txBody>
          <a:bodyPr wrap="square" numCol="1">
            <a:spAutoFit/>
          </a:bodyPr>
          <a:lstStyle>
            <a:lvl1pPr marL="0" indent="0" defTabSz="571625">
              <a:buNone/>
              <a:defRPr sz="893" b="0" i="0">
                <a:latin typeface="+mj-lt"/>
              </a:defRPr>
            </a:lvl1pPr>
          </a:lstStyle>
          <a:p>
            <a:pPr defTabSz="896386"/>
            <a:r>
              <a:rPr lang="en-GB" sz="893" err="1">
                <a:solidFill>
                  <a:srgbClr val="737373"/>
                </a:solidFill>
                <a:latin typeface="+mj-lt"/>
              </a:rPr>
              <a:t>Sed</a:t>
            </a:r>
            <a:r>
              <a:rPr lang="en-GB" sz="893">
                <a:solidFill>
                  <a:srgbClr val="737373"/>
                </a:solidFill>
                <a:latin typeface="+mj-lt"/>
              </a:rPr>
              <a:t> </a:t>
            </a:r>
            <a:r>
              <a:rPr lang="en-GB" sz="893" err="1">
                <a:solidFill>
                  <a:srgbClr val="737373"/>
                </a:solidFill>
                <a:latin typeface="+mj-lt"/>
              </a:rPr>
              <a:t>ut</a:t>
            </a:r>
            <a:r>
              <a:rPr lang="en-GB" sz="893">
                <a:solidFill>
                  <a:srgbClr val="737373"/>
                </a:solidFill>
                <a:latin typeface="+mj-lt"/>
              </a:rPr>
              <a:t> </a:t>
            </a:r>
            <a:r>
              <a:rPr lang="en-GB" sz="893" err="1">
                <a:solidFill>
                  <a:srgbClr val="737373"/>
                </a:solidFill>
                <a:latin typeface="+mj-lt"/>
              </a:rPr>
              <a:t>perspiciatis</a:t>
            </a:r>
            <a:r>
              <a:rPr lang="en-GB" sz="893">
                <a:solidFill>
                  <a:srgbClr val="737373"/>
                </a:solidFill>
                <a:latin typeface="+mj-lt"/>
              </a:rPr>
              <a:t> </a:t>
            </a:r>
            <a:r>
              <a:rPr lang="en-GB" sz="893" err="1">
                <a:solidFill>
                  <a:srgbClr val="737373"/>
                </a:solidFill>
                <a:latin typeface="+mj-lt"/>
              </a:rPr>
              <a:t>unde</a:t>
            </a:r>
            <a:r>
              <a:rPr lang="en-GB" sz="893">
                <a:solidFill>
                  <a:srgbClr val="737373"/>
                </a:solidFill>
                <a:latin typeface="+mj-lt"/>
              </a:rPr>
              <a:t> </a:t>
            </a:r>
            <a:r>
              <a:rPr lang="en-GB" sz="893" err="1">
                <a:solidFill>
                  <a:srgbClr val="737373"/>
                </a:solidFill>
                <a:latin typeface="+mj-lt"/>
              </a:rPr>
              <a:t>omnis</a:t>
            </a:r>
            <a:endParaRPr lang="en-GB" sz="893" kern="0">
              <a:solidFill>
                <a:srgbClr val="737373"/>
              </a:solidFill>
              <a:latin typeface="+mj-lt"/>
            </a:endParaRPr>
          </a:p>
        </p:txBody>
      </p:sp>
      <p:sp>
        <p:nvSpPr>
          <p:cNvPr id="24" name="Text Placeholder 2"/>
          <p:cNvSpPr>
            <a:spLocks noGrp="1"/>
          </p:cNvSpPr>
          <p:nvPr>
            <p:ph type="body" sz="quarter" idx="18" hasCustomPrompt="1"/>
          </p:nvPr>
        </p:nvSpPr>
        <p:spPr>
          <a:xfrm>
            <a:off x="1528017" y="3044183"/>
            <a:ext cx="4722166" cy="229743"/>
          </a:xfrm>
        </p:spPr>
        <p:txBody>
          <a:bodyPr wrap="square" numCol="1">
            <a:spAutoFit/>
          </a:bodyPr>
          <a:lstStyle>
            <a:lvl1pPr marL="0" indent="0" algn="ctr" defTabSz="571625">
              <a:buNone/>
              <a:defRPr sz="893"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a:t>
            </a:r>
            <a:r>
              <a:rPr lang="en-GB" err="1">
                <a:solidFill>
                  <a:srgbClr val="737373"/>
                </a:solidFill>
                <a:latin typeface="+mj-lt"/>
              </a:rPr>
              <a:t>proident</a:t>
            </a:r>
            <a:r>
              <a:rPr lang="en-GB">
                <a:solidFill>
                  <a:srgbClr val="737373"/>
                </a:solidFill>
                <a:latin typeface="+mj-lt"/>
              </a:rPr>
              <a:t>, </a:t>
            </a:r>
            <a:r>
              <a:rPr lang="en-GB" err="1">
                <a:solidFill>
                  <a:srgbClr val="737373"/>
                </a:solidFill>
                <a:latin typeface="+mj-lt"/>
              </a:rPr>
              <a:t>sunt</a:t>
            </a:r>
            <a:r>
              <a:rPr lang="en-GB">
                <a:solidFill>
                  <a:srgbClr val="737373"/>
                </a:solidFill>
                <a:latin typeface="+mj-lt"/>
              </a:rPr>
              <a:t> in culpa qui </a:t>
            </a:r>
            <a:r>
              <a:rPr lang="en-GB" err="1">
                <a:solidFill>
                  <a:srgbClr val="737373"/>
                </a:solidFill>
                <a:latin typeface="+mj-lt"/>
              </a:rPr>
              <a:t>officia</a:t>
            </a:r>
            <a:r>
              <a:rPr lang="en-GB">
                <a:solidFill>
                  <a:srgbClr val="737373"/>
                </a:solidFill>
                <a:latin typeface="+mj-lt"/>
              </a:rPr>
              <a:t> </a:t>
            </a:r>
            <a:r>
              <a:rPr lang="en-GB" err="1">
                <a:solidFill>
                  <a:srgbClr val="737373"/>
                </a:solidFill>
                <a:latin typeface="+mj-lt"/>
              </a:rPr>
              <a:t>deserunt</a:t>
            </a:r>
            <a:endParaRPr lang="en-GB" sz="893" kern="0">
              <a:solidFill>
                <a:srgbClr val="737373"/>
              </a:solidFill>
              <a:latin typeface="+mj-lt"/>
            </a:endParaRPr>
          </a:p>
        </p:txBody>
      </p:sp>
      <p:sp>
        <p:nvSpPr>
          <p:cNvPr id="27" name="Text Placeholder 2"/>
          <p:cNvSpPr>
            <a:spLocks noGrp="1"/>
          </p:cNvSpPr>
          <p:nvPr>
            <p:ph type="body" sz="quarter" idx="19" hasCustomPrompt="1"/>
          </p:nvPr>
        </p:nvSpPr>
        <p:spPr>
          <a:xfrm>
            <a:off x="187274" y="2106062"/>
            <a:ext cx="7397851" cy="406393"/>
          </a:xfrm>
        </p:spPr>
        <p:txBody>
          <a:bodyPr wrap="square" numCol="1">
            <a:spAutoFit/>
          </a:bodyPr>
          <a:lstStyle>
            <a:lvl1pPr marL="0" indent="0" algn="ctr" defTabSz="571625">
              <a:buNone/>
              <a:defRPr sz="2041" b="0" i="0">
                <a:latin typeface="+mj-lt"/>
              </a:defRPr>
            </a:lvl1pPr>
          </a:lstStyle>
          <a:p>
            <a:pPr defTabSz="896386"/>
            <a:r>
              <a:rPr lang="en-GB" err="1">
                <a:solidFill>
                  <a:srgbClr val="737373"/>
                </a:solidFill>
                <a:latin typeface="+mj-lt"/>
              </a:rPr>
              <a:t>Excepteur</a:t>
            </a:r>
            <a:r>
              <a:rPr lang="en-GB">
                <a:solidFill>
                  <a:srgbClr val="737373"/>
                </a:solidFill>
                <a:latin typeface="+mj-lt"/>
              </a:rPr>
              <a:t> </a:t>
            </a:r>
            <a:r>
              <a:rPr lang="en-GB" err="1">
                <a:solidFill>
                  <a:srgbClr val="737373"/>
                </a:solidFill>
                <a:latin typeface="+mj-lt"/>
              </a:rPr>
              <a:t>sint</a:t>
            </a:r>
            <a:r>
              <a:rPr lang="en-GB">
                <a:solidFill>
                  <a:srgbClr val="737373"/>
                </a:solidFill>
                <a:latin typeface="+mj-lt"/>
              </a:rPr>
              <a:t> </a:t>
            </a:r>
            <a:r>
              <a:rPr lang="en-GB" err="1">
                <a:solidFill>
                  <a:srgbClr val="737373"/>
                </a:solidFill>
                <a:latin typeface="+mj-lt"/>
              </a:rPr>
              <a:t>occaecat</a:t>
            </a:r>
            <a:r>
              <a:rPr lang="en-GB">
                <a:solidFill>
                  <a:srgbClr val="737373"/>
                </a:solidFill>
                <a:latin typeface="+mj-lt"/>
              </a:rPr>
              <a:t> </a:t>
            </a:r>
            <a:r>
              <a:rPr lang="en-GB" err="1">
                <a:solidFill>
                  <a:srgbClr val="737373"/>
                </a:solidFill>
                <a:latin typeface="+mj-lt"/>
              </a:rPr>
              <a:t>cupidatat</a:t>
            </a:r>
            <a:r>
              <a:rPr lang="en-GB">
                <a:solidFill>
                  <a:srgbClr val="737373"/>
                </a:solidFill>
                <a:latin typeface="+mj-lt"/>
              </a:rPr>
              <a:t> non provident.</a:t>
            </a:r>
            <a:endParaRPr lang="en-GB" sz="893" kern="0">
              <a:solidFill>
                <a:srgbClr val="737373"/>
              </a:solidFill>
              <a:latin typeface="+mj-lt"/>
            </a:endParaRPr>
          </a:p>
        </p:txBody>
      </p:sp>
      <p:sp>
        <p:nvSpPr>
          <p:cNvPr id="28" name="Text Placeholder 2"/>
          <p:cNvSpPr>
            <a:spLocks noGrp="1"/>
          </p:cNvSpPr>
          <p:nvPr>
            <p:ph type="body" sz="quarter" idx="20" hasCustomPrompt="1"/>
          </p:nvPr>
        </p:nvSpPr>
        <p:spPr>
          <a:xfrm>
            <a:off x="1304072" y="9078553"/>
            <a:ext cx="5164255" cy="216021"/>
          </a:xfrm>
        </p:spPr>
        <p:txBody>
          <a:bodyPr wrap="square" numCol="1">
            <a:spAutoFit/>
          </a:bodyPr>
          <a:lstStyle>
            <a:lvl1pPr marL="0" indent="0" algn="ctr" defTabSz="571625">
              <a:lnSpc>
                <a:spcPct val="90000"/>
              </a:lnSpc>
              <a:buNone/>
              <a:defRPr sz="670" b="0" i="0">
                <a:latin typeface="+mj-lt"/>
              </a:defRPr>
            </a:lvl1pPr>
          </a:lstStyle>
          <a:p>
            <a:pPr algn="ctr" defTabSz="896386">
              <a:lnSpc>
                <a:spcPct val="90000"/>
              </a:lnSpc>
            </a:pPr>
            <a:r>
              <a:rPr lang="en-GB" sz="893" kern="0">
                <a:solidFill>
                  <a:srgbClr val="737373"/>
                </a:solidFill>
              </a:rPr>
              <a:t>Source: Lorem ipsum </a:t>
            </a:r>
            <a:r>
              <a:rPr lang="en-GB" sz="893" kern="0" err="1">
                <a:solidFill>
                  <a:srgbClr val="737373"/>
                </a:solidFill>
              </a:rPr>
              <a:t>dolor</a:t>
            </a:r>
            <a:r>
              <a:rPr lang="en-GB" sz="893" kern="0">
                <a:solidFill>
                  <a:srgbClr val="737373"/>
                </a:solidFill>
              </a:rPr>
              <a:t> sit </a:t>
            </a:r>
            <a:r>
              <a:rPr lang="en-GB" sz="893" kern="0" err="1">
                <a:solidFill>
                  <a:srgbClr val="737373"/>
                </a:solidFill>
              </a:rPr>
              <a:t>amet</a:t>
            </a:r>
            <a:r>
              <a:rPr lang="en-GB" sz="893" kern="0">
                <a:solidFill>
                  <a:srgbClr val="737373"/>
                </a:solidFill>
              </a:rPr>
              <a:t>, </a:t>
            </a:r>
            <a:r>
              <a:rPr lang="en-GB" sz="893" kern="0" err="1">
                <a:solidFill>
                  <a:srgbClr val="737373"/>
                </a:solidFill>
              </a:rPr>
              <a:t>consectetur</a:t>
            </a:r>
            <a:r>
              <a:rPr lang="en-GB" sz="893" kern="0">
                <a:solidFill>
                  <a:srgbClr val="737373"/>
                </a:solidFill>
              </a:rPr>
              <a:t> </a:t>
            </a:r>
            <a:r>
              <a:rPr lang="en-GB" sz="893" kern="0" err="1">
                <a:solidFill>
                  <a:srgbClr val="737373"/>
                </a:solidFill>
              </a:rPr>
              <a:t>adipiscing</a:t>
            </a:r>
            <a:r>
              <a:rPr lang="en-GB" sz="893" kern="0">
                <a:solidFill>
                  <a:srgbClr val="737373"/>
                </a:solidFill>
              </a:rPr>
              <a:t> </a:t>
            </a:r>
            <a:r>
              <a:rPr lang="en-GB" sz="893" kern="0" err="1">
                <a:solidFill>
                  <a:srgbClr val="737373"/>
                </a:solidFill>
              </a:rPr>
              <a:t>elit</a:t>
            </a:r>
            <a:r>
              <a:rPr lang="en-GB" sz="893" kern="0">
                <a:solidFill>
                  <a:srgbClr val="737373"/>
                </a:solidFill>
              </a:rPr>
              <a:t>, </a:t>
            </a:r>
            <a:r>
              <a:rPr lang="en-GB" sz="893" kern="0" err="1">
                <a:solidFill>
                  <a:srgbClr val="737373"/>
                </a:solidFill>
              </a:rPr>
              <a:t>sed</a:t>
            </a:r>
            <a:r>
              <a:rPr lang="en-GB" sz="893" kern="0">
                <a:solidFill>
                  <a:srgbClr val="737373"/>
                </a:solidFill>
              </a:rPr>
              <a:t> do </a:t>
            </a:r>
            <a:r>
              <a:rPr lang="en-GB" sz="893" kern="0" err="1">
                <a:solidFill>
                  <a:srgbClr val="737373"/>
                </a:solidFill>
              </a:rPr>
              <a:t>eiusmod</a:t>
            </a:r>
            <a:r>
              <a:rPr lang="en-GB" sz="893" kern="0">
                <a:solidFill>
                  <a:srgbClr val="737373"/>
                </a:solidFill>
              </a:rPr>
              <a:t> </a:t>
            </a:r>
            <a:r>
              <a:rPr lang="en-GB" sz="893" kern="0" err="1">
                <a:solidFill>
                  <a:srgbClr val="737373"/>
                </a:solidFill>
              </a:rPr>
              <a:t>tempor</a:t>
            </a:r>
            <a:endParaRPr lang="en-GB" sz="893" kern="0">
              <a:solidFill>
                <a:srgbClr val="737373"/>
              </a:solidFill>
            </a:endParaRPr>
          </a:p>
        </p:txBody>
      </p:sp>
    </p:spTree>
    <p:extLst>
      <p:ext uri="{BB962C8B-B14F-4D97-AF65-F5344CB8AC3E}">
        <p14:creationId xmlns:p14="http://schemas.microsoft.com/office/powerpoint/2010/main" val="2150152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20.png"/><Relationship Id="rId5" Type="http://schemas.openxmlformats.org/officeDocument/2006/relationships/slideLayout" Target="../slideLayouts/slideLayout60.xml"/><Relationship Id="rId10" Type="http://schemas.openxmlformats.org/officeDocument/2006/relationships/image" Target="../media/image19.png"/><Relationship Id="rId4" Type="http://schemas.openxmlformats.org/officeDocument/2006/relationships/slideLayout" Target="../slideLayouts/slideLayout59.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2356" y="576682"/>
            <a:ext cx="7107768" cy="818083"/>
          </a:xfrm>
          <a:prstGeom prst="rect">
            <a:avLst/>
          </a:prstGeom>
        </p:spPr>
        <p:txBody>
          <a:bodyPr vert="horz" wrap="square" lIns="0" tIns="45720" rIns="0" bIns="45720" rtlCol="0" anchor="t">
            <a:noAutofit/>
          </a:bodyPr>
          <a:lstStyle/>
          <a:p>
            <a:r>
              <a:rPr lang="en-US"/>
              <a:t>Click to edit Master title style</a:t>
            </a:r>
          </a:p>
        </p:txBody>
      </p:sp>
      <p:sp>
        <p:nvSpPr>
          <p:cNvPr id="3" name="Text Placeholder 2"/>
          <p:cNvSpPr>
            <a:spLocks noGrp="1"/>
          </p:cNvSpPr>
          <p:nvPr>
            <p:ph type="body" idx="1"/>
          </p:nvPr>
        </p:nvSpPr>
        <p:spPr>
          <a:xfrm>
            <a:off x="332356" y="1743456"/>
            <a:ext cx="7107768" cy="7376160"/>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5314342"/>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3113" rtl="0" eaLnBrk="1" latinLnBrk="0" hangingPunct="1">
        <a:lnSpc>
          <a:spcPct val="90000"/>
        </a:lnSpc>
        <a:spcBef>
          <a:spcPct val="0"/>
        </a:spcBef>
        <a:buNone/>
        <a:defRPr sz="2551" kern="1200" spc="-64" baseline="0">
          <a:solidFill>
            <a:srgbClr val="737373">
              <a:alpha val="99000"/>
            </a:srgbClr>
          </a:solidFill>
          <a:latin typeface="+mj-lt"/>
          <a:ea typeface="+mj-ea"/>
          <a:cs typeface="+mj-cs"/>
        </a:defRPr>
      </a:lvl1pPr>
    </p:titleStyle>
    <p:bodyStyle>
      <a:lvl1pPr marL="146791" indent="-146791" algn="l" defTabSz="583113" rtl="0" eaLnBrk="1" latinLnBrk="0" hangingPunct="1">
        <a:spcBef>
          <a:spcPts val="0"/>
        </a:spcBef>
        <a:spcAft>
          <a:spcPts val="383"/>
        </a:spcAft>
        <a:buSzPct val="90000"/>
        <a:buFont typeface="Wingdings" pitchFamily="2" charset="2"/>
        <a:buChar char=""/>
        <a:defRPr sz="1530" kern="1200">
          <a:solidFill>
            <a:srgbClr val="737373">
              <a:alpha val="99000"/>
            </a:srgbClr>
          </a:solidFill>
          <a:latin typeface="+mn-lt"/>
          <a:ea typeface="+mn-ea"/>
          <a:cs typeface="+mn-cs"/>
        </a:defRPr>
      </a:lvl1pPr>
      <a:lvl2pPr marL="257137" indent="-110346" algn="l" defTabSz="583113" rtl="0" eaLnBrk="1" latinLnBrk="0" hangingPunct="1">
        <a:spcBef>
          <a:spcPts val="0"/>
        </a:spcBef>
        <a:spcAft>
          <a:spcPts val="765"/>
        </a:spcAft>
        <a:buSzPct val="90000"/>
        <a:buFont typeface="Wingdings" pitchFamily="2" charset="2"/>
        <a:buChar char=""/>
        <a:defRPr sz="1148" kern="1200">
          <a:solidFill>
            <a:srgbClr val="737373">
              <a:alpha val="99000"/>
            </a:srgbClr>
          </a:solidFill>
          <a:latin typeface="+mn-lt"/>
          <a:ea typeface="+mn-ea"/>
          <a:cs typeface="+mn-cs"/>
        </a:defRPr>
      </a:lvl2pPr>
      <a:lvl3pPr marL="362421" indent="-105284" algn="l" defTabSz="583113" rtl="0" eaLnBrk="1" latinLnBrk="0" hangingPunct="1">
        <a:spcBef>
          <a:spcPts val="0"/>
        </a:spcBef>
        <a:spcAft>
          <a:spcPts val="765"/>
        </a:spcAft>
        <a:buSzPct val="90000"/>
        <a:buFont typeface="Wingdings" pitchFamily="2" charset="2"/>
        <a:buChar char=""/>
        <a:defRPr sz="1020" kern="1200">
          <a:solidFill>
            <a:srgbClr val="737373">
              <a:alpha val="99000"/>
            </a:srgbClr>
          </a:solidFill>
          <a:latin typeface="+mn-lt"/>
          <a:ea typeface="+mn-ea"/>
          <a:cs typeface="+mn-cs"/>
        </a:defRPr>
      </a:lvl3pPr>
      <a:lvl4pPr marL="472767"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4pPr>
      <a:lvl5pPr marL="583113" indent="-110346" algn="l" defTabSz="583113" rtl="0" eaLnBrk="1" latinLnBrk="0" hangingPunct="1">
        <a:spcBef>
          <a:spcPts val="0"/>
        </a:spcBef>
        <a:spcAft>
          <a:spcPts val="765"/>
        </a:spcAft>
        <a:buSzPct val="90000"/>
        <a:buFont typeface="Wingdings" pitchFamily="2" charset="2"/>
        <a:buChar char=""/>
        <a:defRPr sz="893" kern="1200">
          <a:solidFill>
            <a:srgbClr val="737373">
              <a:alpha val="99000"/>
            </a:srgbClr>
          </a:solidFill>
          <a:latin typeface="+mn-lt"/>
          <a:ea typeface="+mn-ea"/>
          <a:cs typeface="+mn-cs"/>
        </a:defRPr>
      </a:lvl5pPr>
      <a:lvl6pPr marL="160356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895117"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186673"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478230" indent="-145778" algn="l" defTabSz="583113"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83113" rtl="0" eaLnBrk="1" latinLnBrk="0" hangingPunct="1">
        <a:defRPr sz="1148" kern="1200">
          <a:solidFill>
            <a:schemeClr val="tx1"/>
          </a:solidFill>
          <a:latin typeface="+mn-lt"/>
          <a:ea typeface="+mn-ea"/>
          <a:cs typeface="+mn-cs"/>
        </a:defRPr>
      </a:lvl1pPr>
      <a:lvl2pPr marL="291556" algn="l" defTabSz="583113" rtl="0" eaLnBrk="1" latinLnBrk="0" hangingPunct="1">
        <a:defRPr sz="1148" kern="1200">
          <a:solidFill>
            <a:schemeClr val="tx1"/>
          </a:solidFill>
          <a:latin typeface="+mn-lt"/>
          <a:ea typeface="+mn-ea"/>
          <a:cs typeface="+mn-cs"/>
        </a:defRPr>
      </a:lvl2pPr>
      <a:lvl3pPr marL="583113" algn="l" defTabSz="583113" rtl="0" eaLnBrk="1" latinLnBrk="0" hangingPunct="1">
        <a:defRPr sz="1148" kern="1200">
          <a:solidFill>
            <a:schemeClr val="tx1"/>
          </a:solidFill>
          <a:latin typeface="+mn-lt"/>
          <a:ea typeface="+mn-ea"/>
          <a:cs typeface="+mn-cs"/>
        </a:defRPr>
      </a:lvl3pPr>
      <a:lvl4pPr marL="874669" algn="l" defTabSz="583113" rtl="0" eaLnBrk="1" latinLnBrk="0" hangingPunct="1">
        <a:defRPr sz="1148" kern="1200">
          <a:solidFill>
            <a:schemeClr val="tx1"/>
          </a:solidFill>
          <a:latin typeface="+mn-lt"/>
          <a:ea typeface="+mn-ea"/>
          <a:cs typeface="+mn-cs"/>
        </a:defRPr>
      </a:lvl4pPr>
      <a:lvl5pPr marL="1166226" algn="l" defTabSz="583113" rtl="0" eaLnBrk="1" latinLnBrk="0" hangingPunct="1">
        <a:defRPr sz="1148" kern="1200">
          <a:solidFill>
            <a:schemeClr val="tx1"/>
          </a:solidFill>
          <a:latin typeface="+mn-lt"/>
          <a:ea typeface="+mn-ea"/>
          <a:cs typeface="+mn-cs"/>
        </a:defRPr>
      </a:lvl5pPr>
      <a:lvl6pPr marL="1457782" algn="l" defTabSz="583113" rtl="0" eaLnBrk="1" latinLnBrk="0" hangingPunct="1">
        <a:defRPr sz="1148" kern="1200">
          <a:solidFill>
            <a:schemeClr val="tx1"/>
          </a:solidFill>
          <a:latin typeface="+mn-lt"/>
          <a:ea typeface="+mn-ea"/>
          <a:cs typeface="+mn-cs"/>
        </a:defRPr>
      </a:lvl6pPr>
      <a:lvl7pPr marL="1749339" algn="l" defTabSz="583113" rtl="0" eaLnBrk="1" latinLnBrk="0" hangingPunct="1">
        <a:defRPr sz="1148" kern="1200">
          <a:solidFill>
            <a:schemeClr val="tx1"/>
          </a:solidFill>
          <a:latin typeface="+mn-lt"/>
          <a:ea typeface="+mn-ea"/>
          <a:cs typeface="+mn-cs"/>
        </a:defRPr>
      </a:lvl7pPr>
      <a:lvl8pPr marL="2040895" algn="l" defTabSz="583113" rtl="0" eaLnBrk="1" latinLnBrk="0" hangingPunct="1">
        <a:defRPr sz="1148" kern="1200">
          <a:solidFill>
            <a:schemeClr val="tx1"/>
          </a:solidFill>
          <a:latin typeface="+mn-lt"/>
          <a:ea typeface="+mn-ea"/>
          <a:cs typeface="+mn-cs"/>
        </a:defRPr>
      </a:lvl8pPr>
      <a:lvl9pPr marL="2332452" algn="l" defTabSz="583113" rtl="0" eaLnBrk="1" latinLnBrk="0" hangingPunct="1">
        <a:defRPr sz="1148"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17586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201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582938" rtl="0" eaLnBrk="1" latinLnBrk="0" hangingPunct="1">
        <a:lnSpc>
          <a:spcPct val="90000"/>
        </a:lnSpc>
        <a:spcBef>
          <a:spcPct val="0"/>
        </a:spcBef>
        <a:buNone/>
        <a:defRPr sz="2805" kern="1200">
          <a:solidFill>
            <a:schemeClr val="tx1"/>
          </a:solidFill>
          <a:latin typeface="+mj-lt"/>
          <a:ea typeface="+mj-ea"/>
          <a:cs typeface="+mj-cs"/>
        </a:defRPr>
      </a:lvl1pPr>
    </p:titleStyle>
    <p:bodyStyle>
      <a:lvl1pPr marL="145734" indent="-145734" algn="l" defTabSz="582938" rtl="0" eaLnBrk="1" latinLnBrk="0" hangingPunct="1">
        <a:lnSpc>
          <a:spcPct val="90000"/>
        </a:lnSpc>
        <a:spcBef>
          <a:spcPts val="638"/>
        </a:spcBef>
        <a:buFont typeface="Arial" panose="020B0604020202020204" pitchFamily="34" charset="0"/>
        <a:buChar char="•"/>
        <a:defRPr sz="1785" kern="1200">
          <a:solidFill>
            <a:schemeClr val="tx1"/>
          </a:solidFill>
          <a:latin typeface="+mn-lt"/>
          <a:ea typeface="+mn-ea"/>
          <a:cs typeface="+mn-cs"/>
        </a:defRPr>
      </a:lvl1pPr>
      <a:lvl2pPr marL="437203" indent="-145734" algn="l" defTabSz="582938" rtl="0" eaLnBrk="1" latinLnBrk="0" hangingPunct="1">
        <a:lnSpc>
          <a:spcPct val="90000"/>
        </a:lnSpc>
        <a:spcBef>
          <a:spcPts val="319"/>
        </a:spcBef>
        <a:buFont typeface="Arial" panose="020B0604020202020204" pitchFamily="34" charset="0"/>
        <a:buChar char="•"/>
        <a:defRPr sz="1530" kern="1200">
          <a:solidFill>
            <a:schemeClr val="tx1"/>
          </a:solidFill>
          <a:latin typeface="+mn-lt"/>
          <a:ea typeface="+mn-ea"/>
          <a:cs typeface="+mn-cs"/>
        </a:defRPr>
      </a:lvl2pPr>
      <a:lvl3pPr marL="728672" indent="-145734" algn="l" defTabSz="582938" rtl="0" eaLnBrk="1" latinLnBrk="0" hangingPunct="1">
        <a:lnSpc>
          <a:spcPct val="90000"/>
        </a:lnSpc>
        <a:spcBef>
          <a:spcPts val="319"/>
        </a:spcBef>
        <a:buFont typeface="Arial" panose="020B0604020202020204" pitchFamily="34" charset="0"/>
        <a:buChar char="•"/>
        <a:defRPr sz="1275" kern="1200">
          <a:solidFill>
            <a:schemeClr val="tx1"/>
          </a:solidFill>
          <a:latin typeface="+mn-lt"/>
          <a:ea typeface="+mn-ea"/>
          <a:cs typeface="+mn-cs"/>
        </a:defRPr>
      </a:lvl3pPr>
      <a:lvl4pPr marL="102014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4pPr>
      <a:lvl5pPr marL="1311611"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5pPr>
      <a:lvl6pPr marL="1603080"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6pPr>
      <a:lvl7pPr marL="1894548"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7pPr>
      <a:lvl8pPr marL="2186017"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8pPr>
      <a:lvl9pPr marL="2477486" indent="-145734" algn="l" defTabSz="582938" rtl="0" eaLnBrk="1" latinLnBrk="0" hangingPunct="1">
        <a:lnSpc>
          <a:spcPct val="90000"/>
        </a:lnSpc>
        <a:spcBef>
          <a:spcPts val="319"/>
        </a:spcBef>
        <a:buFont typeface="Arial" panose="020B0604020202020204" pitchFamily="34" charset="0"/>
        <a:buChar char="•"/>
        <a:defRPr sz="1147" kern="1200">
          <a:solidFill>
            <a:schemeClr val="tx1"/>
          </a:solidFill>
          <a:latin typeface="+mn-lt"/>
          <a:ea typeface="+mn-ea"/>
          <a:cs typeface="+mn-cs"/>
        </a:defRPr>
      </a:lvl9pPr>
    </p:bodyStyle>
    <p:otherStyle>
      <a:defPPr>
        <a:defRPr lang="en-US"/>
      </a:defPPr>
      <a:lvl1pPr marL="0" algn="l" defTabSz="582938" rtl="0" eaLnBrk="1" latinLnBrk="0" hangingPunct="1">
        <a:defRPr sz="1147" kern="1200">
          <a:solidFill>
            <a:schemeClr val="tx1"/>
          </a:solidFill>
          <a:latin typeface="+mn-lt"/>
          <a:ea typeface="+mn-ea"/>
          <a:cs typeface="+mn-cs"/>
        </a:defRPr>
      </a:lvl1pPr>
      <a:lvl2pPr marL="291469" algn="l" defTabSz="582938" rtl="0" eaLnBrk="1" latinLnBrk="0" hangingPunct="1">
        <a:defRPr sz="1147" kern="1200">
          <a:solidFill>
            <a:schemeClr val="tx1"/>
          </a:solidFill>
          <a:latin typeface="+mn-lt"/>
          <a:ea typeface="+mn-ea"/>
          <a:cs typeface="+mn-cs"/>
        </a:defRPr>
      </a:lvl2pPr>
      <a:lvl3pPr marL="582938" algn="l" defTabSz="582938" rtl="0" eaLnBrk="1" latinLnBrk="0" hangingPunct="1">
        <a:defRPr sz="1147" kern="1200">
          <a:solidFill>
            <a:schemeClr val="tx1"/>
          </a:solidFill>
          <a:latin typeface="+mn-lt"/>
          <a:ea typeface="+mn-ea"/>
          <a:cs typeface="+mn-cs"/>
        </a:defRPr>
      </a:lvl3pPr>
      <a:lvl4pPr marL="874407" algn="l" defTabSz="582938" rtl="0" eaLnBrk="1" latinLnBrk="0" hangingPunct="1">
        <a:defRPr sz="1147" kern="1200">
          <a:solidFill>
            <a:schemeClr val="tx1"/>
          </a:solidFill>
          <a:latin typeface="+mn-lt"/>
          <a:ea typeface="+mn-ea"/>
          <a:cs typeface="+mn-cs"/>
        </a:defRPr>
      </a:lvl4pPr>
      <a:lvl5pPr marL="1165876" algn="l" defTabSz="582938" rtl="0" eaLnBrk="1" latinLnBrk="0" hangingPunct="1">
        <a:defRPr sz="1147" kern="1200">
          <a:solidFill>
            <a:schemeClr val="tx1"/>
          </a:solidFill>
          <a:latin typeface="+mn-lt"/>
          <a:ea typeface="+mn-ea"/>
          <a:cs typeface="+mn-cs"/>
        </a:defRPr>
      </a:lvl5pPr>
      <a:lvl6pPr marL="1457345" algn="l" defTabSz="582938" rtl="0" eaLnBrk="1" latinLnBrk="0" hangingPunct="1">
        <a:defRPr sz="1147" kern="1200">
          <a:solidFill>
            <a:schemeClr val="tx1"/>
          </a:solidFill>
          <a:latin typeface="+mn-lt"/>
          <a:ea typeface="+mn-ea"/>
          <a:cs typeface="+mn-cs"/>
        </a:defRPr>
      </a:lvl6pPr>
      <a:lvl7pPr marL="1748814" algn="l" defTabSz="582938" rtl="0" eaLnBrk="1" latinLnBrk="0" hangingPunct="1">
        <a:defRPr sz="1147" kern="1200">
          <a:solidFill>
            <a:schemeClr val="tx1"/>
          </a:solidFill>
          <a:latin typeface="+mn-lt"/>
          <a:ea typeface="+mn-ea"/>
          <a:cs typeface="+mn-cs"/>
        </a:defRPr>
      </a:lvl7pPr>
      <a:lvl8pPr marL="2040283" algn="l" defTabSz="582938" rtl="0" eaLnBrk="1" latinLnBrk="0" hangingPunct="1">
        <a:defRPr sz="1147" kern="1200">
          <a:solidFill>
            <a:schemeClr val="tx1"/>
          </a:solidFill>
          <a:latin typeface="+mn-lt"/>
          <a:ea typeface="+mn-ea"/>
          <a:cs typeface="+mn-cs"/>
        </a:defRPr>
      </a:lvl8pPr>
      <a:lvl9pPr marL="2331752" algn="l" defTabSz="582938" rtl="0" eaLnBrk="1" latinLnBrk="0" hangingPunct="1">
        <a:defRPr sz="114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1846" y="639208"/>
            <a:ext cx="7226725" cy="1091221"/>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278792" y="2737702"/>
            <a:ext cx="7226725" cy="81368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0768261"/>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transition>
    <p:fade/>
  </p:transition>
  <p:txStyles>
    <p:titleStyle>
      <a:lvl1pPr algn="l" defTabSz="582917" rtl="0" eaLnBrk="1" latinLnBrk="0" hangingPunct="1">
        <a:lnSpc>
          <a:spcPct val="90000"/>
        </a:lnSpc>
        <a:spcBef>
          <a:spcPct val="0"/>
        </a:spcBef>
        <a:buNone/>
        <a:defRPr lang="en-US" sz="2000" b="0" kern="1200" cap="none" spc="-94" baseline="0" dirty="0" smtClean="0">
          <a:ln w="3175">
            <a:noFill/>
          </a:ln>
          <a:solidFill>
            <a:srgbClr val="000000"/>
          </a:solidFill>
          <a:effectLst/>
          <a:latin typeface="+mj-lt"/>
          <a:ea typeface="+mn-ea"/>
          <a:cs typeface="Segoe UI" pitchFamily="34" charset="0"/>
        </a:defRPr>
      </a:lvl1pPr>
    </p:titleStyle>
    <p:bodyStyle>
      <a:lvl1pPr marL="0"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625" kern="1200" spc="0" baseline="0">
          <a:solidFill>
            <a:srgbClr val="000000"/>
          </a:solidFill>
          <a:latin typeface="+mn-lt"/>
          <a:ea typeface="+mn-ea"/>
          <a:cs typeface="+mn-cs"/>
        </a:defRPr>
      </a:lvl1pPr>
      <a:lvl2pPr marL="14286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250" kern="1200" spc="0" baseline="0">
          <a:solidFill>
            <a:srgbClr val="000000"/>
          </a:solidFill>
          <a:latin typeface="+mn-lt"/>
          <a:ea typeface="+mn-ea"/>
          <a:cs typeface="+mn-cs"/>
        </a:defRPr>
      </a:lvl2pPr>
      <a:lvl3pPr marL="285727"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3pPr>
      <a:lvl4pPr marL="428591"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4pPr>
      <a:lvl5pPr marL="571454" marR="0" indent="0" algn="l" defTabSz="582917" rtl="0" eaLnBrk="1" fontAlgn="auto" latinLnBrk="0" hangingPunct="1">
        <a:lnSpc>
          <a:spcPct val="90000"/>
        </a:lnSpc>
        <a:spcBef>
          <a:spcPts val="0"/>
        </a:spcBef>
        <a:spcAft>
          <a:spcPts val="0"/>
        </a:spcAft>
        <a:buClrTx/>
        <a:buSzPct val="90000"/>
        <a:buFont typeface="Wingdings" panose="05000000000000000000" pitchFamily="2" charset="2"/>
        <a:buNone/>
        <a:tabLst/>
        <a:defRPr sz="1000" kern="1200" spc="0" baseline="0">
          <a:solidFill>
            <a:srgbClr val="000000"/>
          </a:solidFill>
          <a:latin typeface="+mn-lt"/>
          <a:ea typeface="+mn-ea"/>
          <a:cs typeface="+mn-cs"/>
        </a:defRPr>
      </a:lvl5pPr>
      <a:lvl6pPr marL="1603022"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6pPr>
      <a:lvl7pPr marL="1894480"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7pPr>
      <a:lvl8pPr marL="2185939"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8pPr>
      <a:lvl9pPr marL="2477398" indent="-145729" algn="l" defTabSz="582917" rtl="0" eaLnBrk="1" latinLnBrk="0" hangingPunct="1">
        <a:spcBef>
          <a:spcPct val="20000"/>
        </a:spcBef>
        <a:buFont typeface="Arial" pitchFamily="34" charset="0"/>
        <a:buChar char="•"/>
        <a:defRPr sz="1250" kern="1200">
          <a:solidFill>
            <a:schemeClr val="tx1"/>
          </a:solidFill>
          <a:latin typeface="+mn-lt"/>
          <a:ea typeface="+mn-ea"/>
          <a:cs typeface="+mn-cs"/>
        </a:defRPr>
      </a:lvl9pPr>
    </p:bodyStyle>
    <p:otherStyle>
      <a:defPPr>
        <a:defRPr lang="en-US"/>
      </a:defPPr>
      <a:lvl1pPr marL="0" algn="l" defTabSz="582917" rtl="0" eaLnBrk="1" latinLnBrk="0" hangingPunct="1">
        <a:defRPr sz="1125" kern="1200">
          <a:solidFill>
            <a:schemeClr val="tx1"/>
          </a:solidFill>
          <a:latin typeface="+mn-lt"/>
          <a:ea typeface="+mn-ea"/>
          <a:cs typeface="+mn-cs"/>
        </a:defRPr>
      </a:lvl1pPr>
      <a:lvl2pPr marL="291458" algn="l" defTabSz="582917" rtl="0" eaLnBrk="1" latinLnBrk="0" hangingPunct="1">
        <a:defRPr sz="1125" kern="1200">
          <a:solidFill>
            <a:schemeClr val="tx1"/>
          </a:solidFill>
          <a:latin typeface="+mn-lt"/>
          <a:ea typeface="+mn-ea"/>
          <a:cs typeface="+mn-cs"/>
        </a:defRPr>
      </a:lvl2pPr>
      <a:lvl3pPr marL="582917" algn="l" defTabSz="582917" rtl="0" eaLnBrk="1" latinLnBrk="0" hangingPunct="1">
        <a:defRPr sz="1125" kern="1200">
          <a:solidFill>
            <a:schemeClr val="tx1"/>
          </a:solidFill>
          <a:latin typeface="+mn-lt"/>
          <a:ea typeface="+mn-ea"/>
          <a:cs typeface="+mn-cs"/>
        </a:defRPr>
      </a:lvl3pPr>
      <a:lvl4pPr marL="874375" algn="l" defTabSz="582917" rtl="0" eaLnBrk="1" latinLnBrk="0" hangingPunct="1">
        <a:defRPr sz="1125" kern="1200">
          <a:solidFill>
            <a:schemeClr val="tx1"/>
          </a:solidFill>
          <a:latin typeface="+mn-lt"/>
          <a:ea typeface="+mn-ea"/>
          <a:cs typeface="+mn-cs"/>
        </a:defRPr>
      </a:lvl4pPr>
      <a:lvl5pPr marL="1165834" algn="l" defTabSz="582917" rtl="0" eaLnBrk="1" latinLnBrk="0" hangingPunct="1">
        <a:defRPr sz="1125" kern="1200">
          <a:solidFill>
            <a:schemeClr val="tx1"/>
          </a:solidFill>
          <a:latin typeface="+mn-lt"/>
          <a:ea typeface="+mn-ea"/>
          <a:cs typeface="+mn-cs"/>
        </a:defRPr>
      </a:lvl5pPr>
      <a:lvl6pPr marL="1457292" algn="l" defTabSz="582917" rtl="0" eaLnBrk="1" latinLnBrk="0" hangingPunct="1">
        <a:defRPr sz="1125" kern="1200">
          <a:solidFill>
            <a:schemeClr val="tx1"/>
          </a:solidFill>
          <a:latin typeface="+mn-lt"/>
          <a:ea typeface="+mn-ea"/>
          <a:cs typeface="+mn-cs"/>
        </a:defRPr>
      </a:lvl6pPr>
      <a:lvl7pPr marL="1748751" algn="l" defTabSz="582917" rtl="0" eaLnBrk="1" latinLnBrk="0" hangingPunct="1">
        <a:defRPr sz="1125" kern="1200">
          <a:solidFill>
            <a:schemeClr val="tx1"/>
          </a:solidFill>
          <a:latin typeface="+mn-lt"/>
          <a:ea typeface="+mn-ea"/>
          <a:cs typeface="+mn-cs"/>
        </a:defRPr>
      </a:lvl7pPr>
      <a:lvl8pPr marL="2040209" algn="l" defTabSz="582917" rtl="0" eaLnBrk="1" latinLnBrk="0" hangingPunct="1">
        <a:defRPr sz="1125" kern="1200">
          <a:solidFill>
            <a:schemeClr val="tx1"/>
          </a:solidFill>
          <a:latin typeface="+mn-lt"/>
          <a:ea typeface="+mn-ea"/>
          <a:cs typeface="+mn-cs"/>
        </a:defRPr>
      </a:lvl8pPr>
      <a:lvl9pPr marL="2331668" algn="l" defTabSz="582917" rtl="0" eaLnBrk="1" latinLnBrk="0" hangingPunct="1">
        <a:defRPr sz="112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7772400" cy="100584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375018" y="858319"/>
            <a:ext cx="6649289" cy="156966"/>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372428" y="2105406"/>
            <a:ext cx="6647021" cy="463140"/>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p:txBody>
      </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373075" cy="858317"/>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186538" cy="42915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6586" tIns="93269" rIns="116586" bIns="93269" numCol="1" spcCol="0" rtlCol="0" fromWordArt="0" anchor="t" anchorCtr="0" forceAA="0" compatLnSpc="1">
            <a:prstTxWarp prst="textNoShape">
              <a:avLst/>
            </a:prstTxWarp>
            <a:noAutofit/>
          </a:bodyPr>
          <a:lstStyle/>
          <a:p>
            <a:pPr algn="ctr" defTabSz="594459" fontAlgn="base">
              <a:lnSpc>
                <a:spcPct val="90000"/>
              </a:lnSpc>
              <a:spcBef>
                <a:spcPct val="0"/>
              </a:spcBef>
              <a:spcAft>
                <a:spcPct val="0"/>
              </a:spcAft>
            </a:pPr>
            <a:endParaRPr lang="en-US" sz="1530">
              <a:gradFill>
                <a:gsLst>
                  <a:gs pos="0">
                    <a:srgbClr val="FFFFFF"/>
                  </a:gs>
                  <a:gs pos="100000">
                    <a:srgbClr val="FFFFFF"/>
                  </a:gs>
                </a:gsLst>
                <a:lin ang="5400000" scaled="0"/>
              </a:gradFill>
              <a:ea typeface="Segoe UI" pitchFamily="34" charset="0"/>
              <a:cs typeface="Segoe UI" pitchFamily="34" charset="0"/>
            </a:endParaRPr>
          </a:p>
        </p:txBody>
      </p:sp>
      <p:grpSp>
        <p:nvGrpSpPr>
          <p:cNvPr id="5" name="Group 4">
            <a:extLst>
              <a:ext uri="{FF2B5EF4-FFF2-40B4-BE49-F238E27FC236}">
                <a16:creationId xmlns:a16="http://schemas.microsoft.com/office/drawing/2014/main" id="{6AABAAC4-A25B-4937-8FB8-7D7BFB436E60}"/>
              </a:ext>
            </a:extLst>
          </p:cNvPr>
          <p:cNvGrpSpPr/>
          <p:nvPr/>
        </p:nvGrpSpPr>
        <p:grpSpPr>
          <a:xfrm>
            <a:off x="7775604" y="1239048"/>
            <a:ext cx="1906874" cy="8923665"/>
            <a:chOff x="12197026" y="844804"/>
            <a:chExt cx="2991175" cy="6084317"/>
          </a:xfrm>
        </p:grpSpPr>
        <p:pic>
          <p:nvPicPr>
            <p:cNvPr id="88" name="Picture 87">
              <a:extLst>
                <a:ext uri="{FF2B5EF4-FFF2-40B4-BE49-F238E27FC236}">
                  <a16:creationId xmlns:a16="http://schemas.microsoft.com/office/drawing/2014/main" id="{64E16A3B-CA6B-453E-A706-7DD780A5EFFB}"/>
                </a:ext>
              </a:extLst>
            </p:cNvPr>
            <p:cNvPicPr>
              <a:picLocks noChangeAspect="1"/>
            </p:cNvPicPr>
            <p:nvPr userDrawn="1"/>
          </p:nvPicPr>
          <p:blipFill rotWithShape="1">
            <a:blip r:embed="rId10" cstate="hqprint">
              <a:extLst>
                <a:ext uri="{28A0092B-C50C-407E-A947-70E740481C1C}">
                  <a14:useLocalDpi xmlns:a14="http://schemas.microsoft.com/office/drawing/2010/main" val="0"/>
                </a:ext>
              </a:extLst>
            </a:blip>
            <a:srcRect/>
            <a:stretch/>
          </p:blipFill>
          <p:spPr>
            <a:xfrm>
              <a:off x="12197026" y="844804"/>
              <a:ext cx="2991175" cy="3068319"/>
            </a:xfrm>
            <a:prstGeom prst="rect">
              <a:avLst/>
            </a:prstGeom>
          </p:spPr>
        </p:pic>
        <p:pic>
          <p:nvPicPr>
            <p:cNvPr id="90" name="Picture 89">
              <a:extLst>
                <a:ext uri="{FF2B5EF4-FFF2-40B4-BE49-F238E27FC236}">
                  <a16:creationId xmlns:a16="http://schemas.microsoft.com/office/drawing/2014/main" id="{EACCA886-DEB8-48B0-BFB3-1AE7B73B274A}"/>
                </a:ext>
              </a:extLst>
            </p:cNvPr>
            <p:cNvPicPr>
              <a:picLocks noChangeAspect="1"/>
            </p:cNvPicPr>
            <p:nvPr userDrawn="1"/>
          </p:nvPicPr>
          <p:blipFill rotWithShape="1">
            <a:blip r:embed="rId11" cstate="hqprint">
              <a:extLst>
                <a:ext uri="{28A0092B-C50C-407E-A947-70E740481C1C}">
                  <a14:useLocalDpi xmlns:a14="http://schemas.microsoft.com/office/drawing/2010/main" val="0"/>
                </a:ext>
              </a:extLst>
            </a:blip>
            <a:srcRect/>
            <a:stretch/>
          </p:blipFill>
          <p:spPr>
            <a:xfrm>
              <a:off x="12222426" y="3860802"/>
              <a:ext cx="2964937" cy="3068319"/>
            </a:xfrm>
            <a:prstGeom prst="rect">
              <a:avLst/>
            </a:prstGeom>
          </p:spPr>
        </p:pic>
      </p:grpSp>
    </p:spTree>
    <p:extLst>
      <p:ext uri="{BB962C8B-B14F-4D97-AF65-F5344CB8AC3E}">
        <p14:creationId xmlns:p14="http://schemas.microsoft.com/office/powerpoint/2010/main" val="259568890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Lst>
  <p:transition>
    <p:fade/>
  </p:transition>
  <p:txStyles>
    <p:titleStyle>
      <a:lvl1pPr algn="l" defTabSz="594631" rtl="0" eaLnBrk="1" latinLnBrk="0" hangingPunct="1">
        <a:lnSpc>
          <a:spcPct val="100000"/>
        </a:lnSpc>
        <a:spcBef>
          <a:spcPct val="0"/>
        </a:spcBef>
        <a:buNone/>
        <a:defRPr lang="en-US" sz="1020" b="0" kern="1200" cap="none" spc="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145734"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20" kern="1200" spc="0" baseline="0">
          <a:gradFill>
            <a:gsLst>
              <a:gs pos="1250">
                <a:schemeClr val="tx1"/>
              </a:gs>
              <a:gs pos="100000">
                <a:schemeClr val="tx1"/>
              </a:gs>
            </a:gsLst>
            <a:lin ang="5400000" scaled="0"/>
          </a:gradFill>
          <a:latin typeface="Segoe UI" panose="020B0502040204020203" pitchFamily="34" charset="0"/>
          <a:ea typeface="+mn-ea"/>
          <a:cs typeface="Segoe UI" panose="020B0502040204020203" pitchFamily="34" charset="0"/>
        </a:defRPr>
      </a:lvl1pPr>
      <a:lvl2pPr marL="291469" marR="0" indent="-145734"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93" kern="1200" spc="0" baseline="0">
          <a:gradFill>
            <a:gsLst>
              <a:gs pos="1250">
                <a:schemeClr val="tx1"/>
              </a:gs>
              <a:gs pos="100000">
                <a:schemeClr val="tx1"/>
              </a:gs>
            </a:gsLst>
            <a:lin ang="5400000" scaled="0"/>
          </a:gradFill>
          <a:latin typeface="+mn-lt"/>
          <a:ea typeface="+mn-ea"/>
          <a:cs typeface="+mn-cs"/>
        </a:defRPr>
      </a:lvl2pPr>
      <a:lvl3pPr marL="418987" marR="0" indent="-127518"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765" kern="1200" spc="0" baseline="0">
          <a:gradFill>
            <a:gsLst>
              <a:gs pos="1250">
                <a:schemeClr val="tx1"/>
              </a:gs>
              <a:gs pos="100000">
                <a:schemeClr val="tx1"/>
              </a:gs>
            </a:gsLst>
            <a:lin ang="5400000" scaled="0"/>
          </a:gradFill>
          <a:latin typeface="+mn-lt"/>
          <a:ea typeface="+mn-ea"/>
          <a:cs typeface="+mn-cs"/>
        </a:defRPr>
      </a:lvl3pPr>
      <a:lvl4pPr marL="537396" marR="0" indent="-115373"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638" kern="1200" spc="0" baseline="0">
          <a:gradFill>
            <a:gsLst>
              <a:gs pos="1250">
                <a:schemeClr val="tx1"/>
              </a:gs>
              <a:gs pos="100000">
                <a:schemeClr val="tx1"/>
              </a:gs>
            </a:gsLst>
            <a:lin ang="5400000" scaled="0"/>
          </a:gradFill>
          <a:latin typeface="+mn-lt"/>
          <a:ea typeface="+mn-ea"/>
          <a:cs typeface="+mn-cs"/>
        </a:defRPr>
      </a:lvl4pPr>
      <a:lvl5pPr marL="652769" marR="0" indent="-107277" algn="l" defTabSz="594631"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510" kern="1200" spc="0" baseline="0">
          <a:gradFill>
            <a:gsLst>
              <a:gs pos="1250">
                <a:schemeClr val="tx1"/>
              </a:gs>
              <a:gs pos="100000">
                <a:schemeClr val="tx1"/>
              </a:gs>
            </a:gsLst>
            <a:lin ang="5400000" scaled="0"/>
          </a:gradFill>
          <a:latin typeface="+mn-lt"/>
          <a:ea typeface="+mn-ea"/>
          <a:cs typeface="+mn-cs"/>
        </a:defRPr>
      </a:lvl5pPr>
      <a:lvl6pPr marL="1635235"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6pPr>
      <a:lvl7pPr marL="1932552"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7pPr>
      <a:lvl8pPr marL="2229867"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8pPr>
      <a:lvl9pPr marL="2527183" indent="-148658" algn="l" defTabSz="594631" rtl="0" eaLnBrk="1" latinLnBrk="0" hangingPunct="1">
        <a:spcBef>
          <a:spcPct val="20000"/>
        </a:spcBef>
        <a:buFont typeface="Arial" pitchFamily="34" charset="0"/>
        <a:buChar char="•"/>
        <a:defRPr sz="1275" kern="1200">
          <a:solidFill>
            <a:schemeClr val="tx1"/>
          </a:solidFill>
          <a:latin typeface="+mn-lt"/>
          <a:ea typeface="+mn-ea"/>
          <a:cs typeface="+mn-cs"/>
        </a:defRPr>
      </a:lvl9pPr>
    </p:bodyStyle>
    <p:otherStyle>
      <a:defPPr>
        <a:defRPr lang="en-US"/>
      </a:defPPr>
      <a:lvl1pPr marL="0" algn="l" defTabSz="594631" rtl="0" eaLnBrk="1" latinLnBrk="0" hangingPunct="1">
        <a:defRPr sz="1147" kern="1200">
          <a:solidFill>
            <a:schemeClr val="tx1"/>
          </a:solidFill>
          <a:latin typeface="+mn-lt"/>
          <a:ea typeface="+mn-ea"/>
          <a:cs typeface="+mn-cs"/>
        </a:defRPr>
      </a:lvl1pPr>
      <a:lvl2pPr marL="297316" algn="l" defTabSz="594631" rtl="0" eaLnBrk="1" latinLnBrk="0" hangingPunct="1">
        <a:defRPr sz="1147" kern="1200">
          <a:solidFill>
            <a:schemeClr val="tx1"/>
          </a:solidFill>
          <a:latin typeface="+mn-lt"/>
          <a:ea typeface="+mn-ea"/>
          <a:cs typeface="+mn-cs"/>
        </a:defRPr>
      </a:lvl2pPr>
      <a:lvl3pPr marL="594631" algn="l" defTabSz="594631" rtl="0" eaLnBrk="1" latinLnBrk="0" hangingPunct="1">
        <a:defRPr sz="1147" kern="1200">
          <a:solidFill>
            <a:schemeClr val="tx1"/>
          </a:solidFill>
          <a:latin typeface="+mn-lt"/>
          <a:ea typeface="+mn-ea"/>
          <a:cs typeface="+mn-cs"/>
        </a:defRPr>
      </a:lvl3pPr>
      <a:lvl4pPr marL="891947" algn="l" defTabSz="594631" rtl="0" eaLnBrk="1" latinLnBrk="0" hangingPunct="1">
        <a:defRPr sz="1147" kern="1200">
          <a:solidFill>
            <a:schemeClr val="tx1"/>
          </a:solidFill>
          <a:latin typeface="+mn-lt"/>
          <a:ea typeface="+mn-ea"/>
          <a:cs typeface="+mn-cs"/>
        </a:defRPr>
      </a:lvl4pPr>
      <a:lvl5pPr marL="1189262" algn="l" defTabSz="594631" rtl="0" eaLnBrk="1" latinLnBrk="0" hangingPunct="1">
        <a:defRPr sz="1147" kern="1200">
          <a:solidFill>
            <a:schemeClr val="tx1"/>
          </a:solidFill>
          <a:latin typeface="+mn-lt"/>
          <a:ea typeface="+mn-ea"/>
          <a:cs typeface="+mn-cs"/>
        </a:defRPr>
      </a:lvl5pPr>
      <a:lvl6pPr marL="1486578" algn="l" defTabSz="594631" rtl="0" eaLnBrk="1" latinLnBrk="0" hangingPunct="1">
        <a:defRPr sz="1147" kern="1200">
          <a:solidFill>
            <a:schemeClr val="tx1"/>
          </a:solidFill>
          <a:latin typeface="+mn-lt"/>
          <a:ea typeface="+mn-ea"/>
          <a:cs typeface="+mn-cs"/>
        </a:defRPr>
      </a:lvl6pPr>
      <a:lvl7pPr marL="1783894" algn="l" defTabSz="594631" rtl="0" eaLnBrk="1" latinLnBrk="0" hangingPunct="1">
        <a:defRPr sz="1147" kern="1200">
          <a:solidFill>
            <a:schemeClr val="tx1"/>
          </a:solidFill>
          <a:latin typeface="+mn-lt"/>
          <a:ea typeface="+mn-ea"/>
          <a:cs typeface="+mn-cs"/>
        </a:defRPr>
      </a:lvl7pPr>
      <a:lvl8pPr marL="2081209" algn="l" defTabSz="594631" rtl="0" eaLnBrk="1" latinLnBrk="0" hangingPunct="1">
        <a:defRPr sz="1147" kern="1200">
          <a:solidFill>
            <a:schemeClr val="tx1"/>
          </a:solidFill>
          <a:latin typeface="+mn-lt"/>
          <a:ea typeface="+mn-ea"/>
          <a:cs typeface="+mn-cs"/>
        </a:defRPr>
      </a:lvl8pPr>
      <a:lvl9pPr marL="2378525" algn="l" defTabSz="594631" rtl="0" eaLnBrk="1" latinLnBrk="0" hangingPunct="1">
        <a:defRPr sz="1147"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08">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microsoft.com/surface/business" TargetMode="External"/><Relationship Id="rId3" Type="http://schemas.openxmlformats.org/officeDocument/2006/relationships/image" Target="../media/image22.png"/><Relationship Id="rId7"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24.png"/><Relationship Id="rId5" Type="http://schemas.openxmlformats.org/officeDocument/2006/relationships/hyperlink" Target="https://customers.microsoft.com/story/1450467492035818426-somerset" TargetMode="External"/><Relationship Id="rId4" Type="http://schemas.openxmlformats.org/officeDocument/2006/relationships/image" Target="../media/image23.jpeg"/><Relationship Id="rId9" Type="http://schemas.openxmlformats.org/officeDocument/2006/relationships/hyperlink" Target="https://www.microsoft.com/en-us/surface/business/industry-solutions#tab0"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hyperlink" Target="https://aka.ms/SurfaceBatteryPerformance" TargetMode="External"/><Relationship Id="rId3" Type="http://schemas.openxmlformats.org/officeDocument/2006/relationships/image" Target="../media/image26.png"/><Relationship Id="rId21" Type="http://schemas.openxmlformats.org/officeDocument/2006/relationships/hyperlink" Target="https://www.microsoft.com/microsoft-365/enterprise/copilot-for-microsoft-365"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https://www.microsoft.com/en-us/bing/chat/enterprise/?form=MA13FV" TargetMode="External"/><Relationship Id="rId2" Type="http://schemas.openxmlformats.org/officeDocument/2006/relationships/image" Target="../media/image22.png"/><Relationship Id="rId16" Type="http://schemas.openxmlformats.org/officeDocument/2006/relationships/hyperlink" Target="https://www.microsoft.com/en-us/microsoft-365/enterprise/copilot-for-microsoft-365" TargetMode="External"/><Relationship Id="rId20" Type="http://schemas.openxmlformats.org/officeDocument/2006/relationships/hyperlink" Target="https://microsoft.sharepoint.com/teams/Windows11ConsumerStorybookHOL23/SitePages/Copilot%20in%20Windows%2011.aspx)" TargetMode="External"/><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pn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hyperlink" Target="https://www.microsoft.com/en-us/windows/copilot-ai-features" TargetMode="External"/><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780C27A4-A9F4-C989-B431-0B32E846A930}"/>
              </a:ext>
              <a:ext uri="{C183D7F6-B498-43B3-948B-1728B52AA6E4}">
                <adec:decorative xmlns:adec="http://schemas.microsoft.com/office/drawing/2017/decorative" val="1"/>
              </a:ext>
            </a:extLst>
          </p:cNvPr>
          <p:cNvSpPr>
            <a:spLocks/>
          </p:cNvSpPr>
          <p:nvPr/>
        </p:nvSpPr>
        <p:spPr>
          <a:xfrm>
            <a:off x="0" y="0"/>
            <a:ext cx="3931920" cy="38671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tx1"/>
              </a:solidFill>
            </a:endParaRPr>
          </a:p>
        </p:txBody>
      </p:sp>
      <p:sp>
        <p:nvSpPr>
          <p:cNvPr id="59" name="Title 1">
            <a:extLst>
              <a:ext uri="{FF2B5EF4-FFF2-40B4-BE49-F238E27FC236}">
                <a16:creationId xmlns:a16="http://schemas.microsoft.com/office/drawing/2014/main" id="{A7536A89-5EC5-017D-E366-1C79ACD61BDB}"/>
              </a:ext>
            </a:extLst>
          </p:cNvPr>
          <p:cNvSpPr txBox="1">
            <a:spLocks noGrp="1"/>
          </p:cNvSpPr>
          <p:nvPr>
            <p:ph type="title" idx="4294967295"/>
          </p:nvPr>
        </p:nvSpPr>
        <p:spPr>
          <a:xfrm>
            <a:off x="305804" y="1297013"/>
            <a:ext cx="2818519" cy="874598"/>
          </a:xfrm>
          <a:prstGeom prst="rect">
            <a:avLst/>
          </a:prstGeom>
          <a:noFill/>
          <a:ln>
            <a:noFill/>
            <a:prstDash/>
          </a:ln>
          <a:effectLst/>
        </p:spPr>
        <p:txBody>
          <a:bodyPr rot="0" spcFirstLastPara="0" vertOverflow="overflow" horzOverflow="overflow" vert="horz" wrap="square" lIns="0" tIns="12700" rIns="0" bIns="0" numCol="1" spcCol="0" rtlCol="0" fromWordArt="0" anchor="t" anchorCtr="0" forceAA="0" compatLnSpc="1">
            <a:prstTxWarp prst="textNoShape">
              <a:avLst/>
            </a:prstTxWarp>
            <a:spAutoFit/>
          </a:bodyPr>
          <a:lstStyle>
            <a:lvl1pPr>
              <a:defRPr sz="3100" b="1" i="0">
                <a:solidFill>
                  <a:schemeClr val="bg1"/>
                </a:solidFill>
                <a:latin typeface="SegoePro-Semibold"/>
                <a:ea typeface="+mj-ea"/>
                <a:cs typeface="SegoePro-Semibold"/>
              </a:defRPr>
            </a:lvl1pPr>
          </a:lstStyle>
          <a:p>
            <a:pPr marL="12700" marR="0" lvl="0" indent="0" algn="l" defTabSz="9144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50" normalizeH="0" baseline="0" noProof="0" dirty="0">
                <a:ln>
                  <a:noFill/>
                </a:ln>
                <a:solidFill>
                  <a:srgbClr val="000000"/>
                </a:solidFill>
                <a:effectLst/>
                <a:uLnTx/>
                <a:uFillTx/>
                <a:latin typeface="Segoe UI Semibold"/>
                <a:cs typeface="Segoe UI Semibold"/>
              </a:rPr>
              <a:t>Modern devices for government</a:t>
            </a:r>
            <a:endParaRPr lang="en-US" sz="2800" b="0" i="0" u="none" strike="noStrike" kern="1200" cap="none" spc="-50" normalizeH="0" baseline="0" noProof="0" dirty="0">
              <a:ln>
                <a:noFill/>
              </a:ln>
              <a:solidFill>
                <a:srgbClr val="000000"/>
              </a:solidFill>
              <a:effectLst/>
              <a:uLnTx/>
              <a:uFillTx/>
              <a:latin typeface="Segoe UI Semibold"/>
              <a:cs typeface="Segoe UI Semibold"/>
            </a:endParaRPr>
          </a:p>
        </p:txBody>
      </p:sp>
      <p:sp>
        <p:nvSpPr>
          <p:cNvPr id="62" name="Subtitle">
            <a:extLst>
              <a:ext uri="{FF2B5EF4-FFF2-40B4-BE49-F238E27FC236}">
                <a16:creationId xmlns:a16="http://schemas.microsoft.com/office/drawing/2014/main" id="{35912689-7A9E-4AC1-6CDC-7EE64DAA150F}"/>
              </a:ext>
            </a:extLst>
          </p:cNvPr>
          <p:cNvSpPr txBox="1">
            <a:spLocks/>
          </p:cNvSpPr>
          <p:nvPr/>
        </p:nvSpPr>
        <p:spPr>
          <a:xfrm>
            <a:off x="317500" y="2635780"/>
            <a:ext cx="2997200" cy="1000274"/>
          </a:xfrm>
          <a:prstGeom prst="rect">
            <a:avLst/>
          </a:prstGeom>
        </p:spPr>
        <p:txBody>
          <a:bodyPr vert="horz" wrap="square" lIns="0" tIns="0" rIns="0" bIns="0" rtlCol="0" anchor="t">
            <a:spAutoFit/>
          </a:bodyPr>
          <a:lstStyle>
            <a:lvl1pPr algn="l" defTabSz="932742" rtl="0" eaLnBrk="1" latinLnBrk="0" hangingPunct="1">
              <a:lnSpc>
                <a:spcPts val="3200"/>
              </a:lnSpc>
              <a:spcBef>
                <a:spcPct val="0"/>
              </a:spcBef>
              <a:buNone/>
              <a:defRPr lang="en-US" sz="2800" b="0" strike="noStrike" kern="1200" cap="none" spc="-150" baseline="0">
                <a:ln w="3175">
                  <a:noFill/>
                </a:ln>
                <a:solidFill>
                  <a:srgbClr val="2F2F2F"/>
                </a:solidFill>
                <a:effectLst/>
                <a:latin typeface="+mj-lt"/>
                <a:ea typeface="+mn-ea"/>
                <a:cs typeface="Segoe UI" pitchFamily="34" charset="0"/>
              </a:defRPr>
            </a:lvl1pPr>
          </a:lstStyle>
          <a:p>
            <a:pPr>
              <a:lnSpc>
                <a:spcPct val="100000"/>
              </a:lnSpc>
              <a:spcBef>
                <a:spcPts val="0"/>
              </a:spcBef>
              <a:spcAft>
                <a:spcPts val="600"/>
              </a:spcAft>
            </a:pPr>
            <a:r>
              <a:rPr lang="en-US" sz="1300" spc="0" dirty="0">
                <a:solidFill>
                  <a:schemeClr val="accent1"/>
                </a:solidFill>
                <a:latin typeface="Segoe UI Semibold" panose="020B0702040204020203" pitchFamily="34" charset="0"/>
                <a:cs typeface="Segoe UI Semibold" panose="020B0702040204020203" pitchFamily="34" charset="0"/>
              </a:rPr>
              <a:t>With accelerated digital transformation, empower government officials and employees with a device portfolio that enables new AI experiences and secure productivity from anywhere.</a:t>
            </a:r>
            <a:endParaRPr lang="en-US" sz="1300" spc="0" dirty="0">
              <a:ln>
                <a:noFill/>
              </a:ln>
              <a:solidFill>
                <a:schemeClr val="accent1"/>
              </a:solidFill>
              <a:latin typeface="Segoe UI Semibold" panose="020B0702040204020203" pitchFamily="34" charset="0"/>
              <a:cs typeface="Segoe UI Semibold" panose="020B0702040204020203" pitchFamily="34" charset="0"/>
            </a:endParaRPr>
          </a:p>
        </p:txBody>
      </p:sp>
      <p:pic>
        <p:nvPicPr>
          <p:cNvPr id="42" name="Surface Logo" descr="Surface logo">
            <a:extLst>
              <a:ext uri="{FF2B5EF4-FFF2-40B4-BE49-F238E27FC236}">
                <a16:creationId xmlns:a16="http://schemas.microsoft.com/office/drawing/2014/main" id="{7CDFDD7B-C135-7B75-DE43-B501A65B24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sp>
        <p:nvSpPr>
          <p:cNvPr id="40" name="object 32">
            <a:extLst>
              <a:ext uri="{FF2B5EF4-FFF2-40B4-BE49-F238E27FC236}">
                <a16:creationId xmlns:a16="http://schemas.microsoft.com/office/drawing/2014/main" id="{BE7BBBC9-02AF-12A5-9F1E-D46E8FA1E099}"/>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sp>
        <p:nvSpPr>
          <p:cNvPr id="41" name="object 12">
            <a:extLst>
              <a:ext uri="{FF2B5EF4-FFF2-40B4-BE49-F238E27FC236}">
                <a16:creationId xmlns:a16="http://schemas.microsoft.com/office/drawing/2014/main" id="{AE7A9F6E-9819-CDF4-DAB6-69BADE0C459A}"/>
              </a:ext>
            </a:extLst>
          </p:cNvPr>
          <p:cNvSpPr txBox="1"/>
          <p:nvPr/>
        </p:nvSpPr>
        <p:spPr>
          <a:xfrm>
            <a:off x="1705306" y="455384"/>
            <a:ext cx="2023784" cy="198131"/>
          </a:xfrm>
          <a:prstGeom prst="rect">
            <a:avLst/>
          </a:prstGeom>
        </p:spPr>
        <p:txBody>
          <a:bodyPr vert="horz" wrap="square" lIns="0" tIns="13335" rIns="0" bIns="0" rtlCol="0" anchor="t">
            <a:spAutoFit/>
          </a:bodyPr>
          <a:lstStyle/>
          <a:p>
            <a:pPr>
              <a:spcAft>
                <a:spcPts val="600"/>
              </a:spcAft>
            </a:pPr>
            <a:r>
              <a:rPr lang="en-US" sz="1200">
                <a:cs typeface="Segoe UI Semibold" panose="020B0702040204020203" pitchFamily="34" charset="0"/>
              </a:rPr>
              <a:t>Government</a:t>
            </a:r>
          </a:p>
        </p:txBody>
      </p:sp>
      <p:pic>
        <p:nvPicPr>
          <p:cNvPr id="5" name="Picture 4" descr="A picture a Government inspector using a Surface tablet and Surface Pen to take digital notes while inspecting a construction site">
            <a:extLst>
              <a:ext uri="{FF2B5EF4-FFF2-40B4-BE49-F238E27FC236}">
                <a16:creationId xmlns:a16="http://schemas.microsoft.com/office/drawing/2014/main" id="{3B0A3AD3-392E-1ED3-2D9B-FC93110D797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4217"/>
          <a:stretch/>
        </p:blipFill>
        <p:spPr>
          <a:xfrm>
            <a:off x="3906501" y="4392"/>
            <a:ext cx="3865899" cy="3867150"/>
          </a:xfrm>
          <a:prstGeom prst="rect">
            <a:avLst/>
          </a:prstGeom>
        </p:spPr>
      </p:pic>
      <p:sp>
        <p:nvSpPr>
          <p:cNvPr id="37" name="object 2">
            <a:extLst>
              <a:ext uri="{FF2B5EF4-FFF2-40B4-BE49-F238E27FC236}">
                <a16:creationId xmlns:a16="http://schemas.microsoft.com/office/drawing/2014/main" id="{9258F60C-B8F7-283D-5462-E85AD10DEDC2}"/>
              </a:ext>
            </a:extLst>
          </p:cNvPr>
          <p:cNvSpPr txBox="1"/>
          <p:nvPr/>
        </p:nvSpPr>
        <p:spPr>
          <a:xfrm>
            <a:off x="310782" y="4116347"/>
            <a:ext cx="4427850" cy="659155"/>
          </a:xfrm>
          <a:prstGeom prst="rect">
            <a:avLst/>
          </a:prstGeom>
        </p:spPr>
        <p:txBody>
          <a:bodyPr vert="horz" wrap="square" lIns="0" tIns="12700" rIns="0" bIns="0" rtlCol="0" anchor="t">
            <a:spAutoFit/>
          </a:bodyPr>
          <a:lstStyle/>
          <a:p>
            <a:pPr marL="12700" marR="5080" indent="-635">
              <a:spcAft>
                <a:spcPts val="600"/>
              </a:spcAft>
            </a:pPr>
            <a:r>
              <a:rPr lang="en-US" sz="1050" spc="15" dirty="0">
                <a:solidFill>
                  <a:srgbClr val="000000"/>
                </a:solidFill>
                <a:cs typeface="Segoe UI Semibold"/>
              </a:rPr>
              <a:t>Today’s workplace requires modern and secure devices that enable new AI experience and work seamlessly with modern communications and collaboration tools to empower government employees to work and connect with colleagues and citizens from anywhere.</a:t>
            </a:r>
            <a:endParaRPr lang="en-US" sz="1050" dirty="0">
              <a:solidFill>
                <a:srgbClr val="000000"/>
              </a:solidFill>
              <a:cs typeface="Segoe UI Semibold"/>
            </a:endParaRPr>
          </a:p>
        </p:txBody>
      </p:sp>
      <p:sp>
        <p:nvSpPr>
          <p:cNvPr id="38" name="object 5">
            <a:extLst>
              <a:ext uri="{FF2B5EF4-FFF2-40B4-BE49-F238E27FC236}">
                <a16:creationId xmlns:a16="http://schemas.microsoft.com/office/drawing/2014/main" id="{257666E6-AFAD-E9D6-8374-A418482CF52E}"/>
              </a:ext>
            </a:extLst>
          </p:cNvPr>
          <p:cNvSpPr txBox="1"/>
          <p:nvPr/>
        </p:nvSpPr>
        <p:spPr>
          <a:xfrm>
            <a:off x="304799" y="4861056"/>
            <a:ext cx="4589583" cy="1220847"/>
          </a:xfrm>
          <a:prstGeom prst="rect">
            <a:avLst/>
          </a:prstGeom>
        </p:spPr>
        <p:txBody>
          <a:bodyPr vert="horz" wrap="square" lIns="0" tIns="12700" rIns="0" bIns="0" rtlCol="0" anchor="t">
            <a:spAutoFit/>
          </a:bodyPr>
          <a:lstStyle/>
          <a:p>
            <a:pPr marL="12700" marR="5080" indent="1905">
              <a:spcAft>
                <a:spcPts val="600"/>
              </a:spcAft>
            </a:pPr>
            <a:r>
              <a:rPr sz="1050" b="1" spc="-10" dirty="0">
                <a:solidFill>
                  <a:srgbClr val="000000"/>
                </a:solidFill>
                <a:cs typeface="Segoe UI Semibold"/>
              </a:rPr>
              <a:t>Microsoft Surface for </a:t>
            </a:r>
            <a:r>
              <a:rPr sz="1050" b="1" spc="-15" dirty="0">
                <a:solidFill>
                  <a:srgbClr val="000000"/>
                </a:solidFill>
                <a:cs typeface="Segoe UI Semibold"/>
              </a:rPr>
              <a:t>Business </a:t>
            </a:r>
            <a:r>
              <a:rPr sz="1050" b="1" spc="-5" dirty="0">
                <a:solidFill>
                  <a:srgbClr val="000000"/>
                </a:solidFill>
                <a:cs typeface="Segoe UI Semibold"/>
              </a:rPr>
              <a:t>offers</a:t>
            </a:r>
            <a:r>
              <a:rPr lang="en-US" sz="1050" b="1" spc="-5" dirty="0">
                <a:solidFill>
                  <a:srgbClr val="000000"/>
                </a:solidFill>
                <a:cs typeface="Segoe UI Semibold"/>
              </a:rPr>
              <a:t> </a:t>
            </a:r>
            <a:r>
              <a:rPr sz="1050" b="1" dirty="0">
                <a:solidFill>
                  <a:srgbClr val="000000"/>
                </a:solidFill>
                <a:cs typeface="Segoe UI Semibold"/>
              </a:rPr>
              <a:t>a </a:t>
            </a:r>
            <a:r>
              <a:rPr sz="1050" b="1" spc="15" dirty="0">
                <a:solidFill>
                  <a:srgbClr val="000000"/>
                </a:solidFill>
                <a:cs typeface="Segoe UI Semibold"/>
              </a:rPr>
              <a:t>versatile</a:t>
            </a:r>
            <a:r>
              <a:rPr lang="en-US" sz="1050" b="1" spc="15" dirty="0">
                <a:solidFill>
                  <a:srgbClr val="000000"/>
                </a:solidFill>
                <a:cs typeface="Segoe UI Semibold"/>
              </a:rPr>
              <a:t> device </a:t>
            </a:r>
            <a:r>
              <a:rPr sz="1050" b="1" spc="25" dirty="0">
                <a:solidFill>
                  <a:srgbClr val="000000"/>
                </a:solidFill>
                <a:cs typeface="Segoe UI Semibold"/>
              </a:rPr>
              <a:t>portfolio</a:t>
            </a:r>
            <a:r>
              <a:rPr lang="en-US" sz="1050" b="1" spc="25" dirty="0">
                <a:solidFill>
                  <a:srgbClr val="000000"/>
                </a:solidFill>
                <a:cs typeface="Segoe UI Semibold"/>
              </a:rPr>
              <a:t> with industry-leading security </a:t>
            </a:r>
            <a:r>
              <a:rPr lang="en-US" sz="1050" b="1" dirty="0">
                <a:solidFill>
                  <a:srgbClr val="000000"/>
                </a:solidFill>
                <a:cs typeface="Segoe UI Semibold"/>
              </a:rPr>
              <a:t>to empower </a:t>
            </a:r>
            <a:r>
              <a:rPr lang="en-US" sz="1050" b="1" spc="-15" dirty="0">
                <a:solidFill>
                  <a:srgbClr val="000000"/>
                </a:solidFill>
                <a:cs typeface="Segoe UI Semibold"/>
              </a:rPr>
              <a:t>government workers to work from anywhere while transforming core processes to better serve citizens.</a:t>
            </a:r>
            <a:endParaRPr lang="en-US" sz="1050" b="1" spc="-15" dirty="0">
              <a:solidFill>
                <a:srgbClr val="000000"/>
              </a:solidFill>
              <a:cs typeface="Segoe UI Semibold" panose="020B0702040204020203" pitchFamily="34" charset="0"/>
            </a:endParaRPr>
          </a:p>
          <a:p>
            <a:pPr marL="12700" marR="5080" indent="1905">
              <a:spcAft>
                <a:spcPts val="600"/>
              </a:spcAft>
            </a:pPr>
            <a:r>
              <a:rPr lang="en-US" sz="1050" spc="-15" dirty="0">
                <a:solidFill>
                  <a:srgbClr val="000000"/>
                </a:solidFill>
                <a:cs typeface="Segoe UI Semibold"/>
              </a:rPr>
              <a:t>Light, versatile, powerful</a:t>
            </a:r>
            <a:r>
              <a:rPr lang="en-US" sz="1050" spc="5" dirty="0">
                <a:solidFill>
                  <a:srgbClr val="000000"/>
                </a:solidFill>
                <a:cs typeface="Segoe UI Semibold"/>
              </a:rPr>
              <a:t>, and AI ready, </a:t>
            </a:r>
            <a:r>
              <a:rPr lang="en-US" sz="1050" dirty="0">
                <a:solidFill>
                  <a:srgbClr val="000000"/>
                </a:solidFill>
                <a:cs typeface="Segoe UI Semibold"/>
              </a:rPr>
              <a:t>Surface devices deliver a premium experience that fits the needs of all government personas, from frontline workers (police, fire, emergency, inspectors, case workers) to government officials (city planners, judiciary, legislators, treasurers) and back-office staff.</a:t>
            </a:r>
          </a:p>
        </p:txBody>
      </p:sp>
      <p:sp>
        <p:nvSpPr>
          <p:cNvPr id="75" name="Quote box">
            <a:extLst>
              <a:ext uri="{FF2B5EF4-FFF2-40B4-BE49-F238E27FC236}">
                <a16:creationId xmlns:a16="http://schemas.microsoft.com/office/drawing/2014/main" id="{835A462C-A6FA-1163-D05C-FED221B3294B}"/>
              </a:ext>
              <a:ext uri="{C183D7F6-B498-43B3-948B-1728B52AA6E4}">
                <adec:decorative xmlns:adec="http://schemas.microsoft.com/office/drawing/2017/decorative" val="1"/>
              </a:ext>
            </a:extLst>
          </p:cNvPr>
          <p:cNvSpPr>
            <a:spLocks/>
          </p:cNvSpPr>
          <p:nvPr/>
        </p:nvSpPr>
        <p:spPr>
          <a:xfrm>
            <a:off x="5029200" y="4060655"/>
            <a:ext cx="2744514" cy="20614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sp>
        <p:nvSpPr>
          <p:cNvPr id="33" name="Quote 1">
            <a:extLst>
              <a:ext uri="{FF2B5EF4-FFF2-40B4-BE49-F238E27FC236}">
                <a16:creationId xmlns:a16="http://schemas.microsoft.com/office/drawing/2014/main" id="{A1D87A98-07A4-D1F7-BB09-D9C7C578FBB2}"/>
              </a:ext>
            </a:extLst>
          </p:cNvPr>
          <p:cNvSpPr txBox="1"/>
          <p:nvPr/>
        </p:nvSpPr>
        <p:spPr>
          <a:xfrm>
            <a:off x="5184950" y="4321656"/>
            <a:ext cx="2298196" cy="1028487"/>
          </a:xfrm>
          <a:prstGeom prst="rect">
            <a:avLst/>
          </a:prstGeom>
        </p:spPr>
        <p:txBody>
          <a:bodyPr vert="horz" wrap="square" lIns="0" tIns="12700" rIns="0" bIns="0" rtlCol="0" anchor="t">
            <a:spAutoFit/>
          </a:bodyPr>
          <a:lstStyle/>
          <a:p>
            <a:pPr marL="17145" marR="5080" indent="-4445">
              <a:spcAft>
                <a:spcPts val="600"/>
              </a:spcAft>
            </a:pPr>
            <a:r>
              <a:rPr lang="en-US" sz="1100" spc="15" dirty="0">
                <a:solidFill>
                  <a:schemeClr val="bg1"/>
                </a:solidFill>
                <a:latin typeface="Segoe UI Semibold" panose="020B0702040204020203" pitchFamily="34" charset="0"/>
                <a:cs typeface="Segoe UI Semibold" panose="020B0702040204020203" pitchFamily="34" charset="0"/>
              </a:rPr>
              <a:t>“We piloted the devices with our technology champions across the </a:t>
            </a:r>
            <a:r>
              <a:rPr lang="en-US" sz="1100" spc="15" dirty="0" err="1">
                <a:solidFill>
                  <a:schemeClr val="bg1"/>
                </a:solidFill>
                <a:latin typeface="Segoe UI Semibold" panose="020B0702040204020203" pitchFamily="34" charset="0"/>
                <a:cs typeface="Segoe UI Semibold" panose="020B0702040204020203" pitchFamily="34" charset="0"/>
              </a:rPr>
              <a:t>organisation</a:t>
            </a:r>
            <a:r>
              <a:rPr lang="en-US" sz="1100" spc="15" dirty="0">
                <a:solidFill>
                  <a:schemeClr val="bg1"/>
                </a:solidFill>
                <a:latin typeface="Segoe UI Semibold" panose="020B0702040204020203" pitchFamily="34" charset="0"/>
                <a:cs typeface="Segoe UI Semibold" panose="020B0702040204020203" pitchFamily="34" charset="0"/>
              </a:rPr>
              <a:t>, so we had a view from our user base – and Microsoft Surfaces were the preferred devices.”</a:t>
            </a:r>
            <a:endParaRPr lang="en-US" sz="1100" dirty="0">
              <a:solidFill>
                <a:schemeClr val="bg1"/>
              </a:solidFill>
              <a:latin typeface="Segoe UI Semibold" panose="020B0702040204020203" pitchFamily="34" charset="0"/>
              <a:cs typeface="Segoe UI Semibold" panose="020B0702040204020203" pitchFamily="34" charset="0"/>
            </a:endParaRPr>
          </a:p>
        </p:txBody>
      </p:sp>
      <p:sp>
        <p:nvSpPr>
          <p:cNvPr id="57" name="Source 1">
            <a:extLst>
              <a:ext uri="{FF2B5EF4-FFF2-40B4-BE49-F238E27FC236}">
                <a16:creationId xmlns:a16="http://schemas.microsoft.com/office/drawing/2014/main" id="{830E89AF-0BA3-FDD5-3D2B-66670D1268DC}"/>
              </a:ext>
            </a:extLst>
          </p:cNvPr>
          <p:cNvSpPr txBox="1"/>
          <p:nvPr/>
        </p:nvSpPr>
        <p:spPr>
          <a:xfrm>
            <a:off x="5218381" y="5517499"/>
            <a:ext cx="2311073" cy="307777"/>
          </a:xfrm>
          <a:prstGeom prst="rect">
            <a:avLst/>
          </a:prstGeom>
        </p:spPr>
        <p:txBody>
          <a:bodyPr vert="horz" wrap="square" lIns="0" tIns="0" rIns="0" bIns="0" rtlCol="0" anchor="t">
            <a:spAutoFit/>
          </a:bodyPr>
          <a:lstStyle/>
          <a:p>
            <a:pPr marR="5080">
              <a:spcAft>
                <a:spcPts val="600"/>
              </a:spcAft>
            </a:pPr>
            <a:r>
              <a:rPr lang="en-US" sz="1000" dirty="0">
                <a:solidFill>
                  <a:schemeClr val="bg1"/>
                </a:solidFill>
                <a:cs typeface="Segoe UI"/>
              </a:rPr>
              <a:t>Sarah Moore – IT Transformation Manager, </a:t>
            </a:r>
            <a:r>
              <a:rPr lang="en-US" sz="1000" dirty="0">
                <a:solidFill>
                  <a:schemeClr val="bg1"/>
                </a:solidFill>
                <a:cs typeface="Segoe UI"/>
                <a:hlinkClick r:id="rId5">
                  <a:extLst>
                    <a:ext uri="{A12FA001-AC4F-418D-AE19-62706E023703}">
                      <ahyp:hlinkClr xmlns:ahyp="http://schemas.microsoft.com/office/drawing/2018/hyperlinkcolor" val="tx"/>
                    </a:ext>
                  </a:extLst>
                </a:hlinkClick>
              </a:rPr>
              <a:t>Somerset County Council</a:t>
            </a:r>
            <a:endParaRPr lang="en-US" sz="1000" dirty="0">
              <a:solidFill>
                <a:schemeClr val="bg1"/>
              </a:solidFill>
              <a:cs typeface="Segoe UI"/>
            </a:endParaRPr>
          </a:p>
        </p:txBody>
      </p:sp>
      <p:cxnSp>
        <p:nvCxnSpPr>
          <p:cNvPr id="4" name="Straight Connector 3">
            <a:extLst>
              <a:ext uri="{FF2B5EF4-FFF2-40B4-BE49-F238E27FC236}">
                <a16:creationId xmlns:a16="http://schemas.microsoft.com/office/drawing/2014/main" id="{A3832FE0-DAB8-B4E9-EB55-E883D18F17E6}"/>
              </a:ext>
              <a:ext uri="{C183D7F6-B498-43B3-948B-1728B52AA6E4}">
                <adec:decorative xmlns:adec="http://schemas.microsoft.com/office/drawing/2017/decorative" val="1"/>
              </a:ext>
            </a:extLst>
          </p:cNvPr>
          <p:cNvCxnSpPr>
            <a:cxnSpLocks/>
          </p:cNvCxnSpPr>
          <p:nvPr/>
        </p:nvCxnSpPr>
        <p:spPr>
          <a:xfrm>
            <a:off x="304800" y="6322468"/>
            <a:ext cx="7162800"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Section title">
            <a:extLst>
              <a:ext uri="{FF2B5EF4-FFF2-40B4-BE49-F238E27FC236}">
                <a16:creationId xmlns:a16="http://schemas.microsoft.com/office/drawing/2014/main" id="{694827F3-7ABD-B7B4-C3C1-5991D2F35F2F}"/>
              </a:ext>
            </a:extLst>
          </p:cNvPr>
          <p:cNvSpPr txBox="1"/>
          <p:nvPr/>
        </p:nvSpPr>
        <p:spPr>
          <a:xfrm>
            <a:off x="304800" y="6489583"/>
            <a:ext cx="7178345" cy="443711"/>
          </a:xfrm>
          <a:prstGeom prst="rect">
            <a:avLst/>
          </a:prstGeom>
        </p:spPr>
        <p:txBody>
          <a:bodyPr vert="horz" wrap="square" lIns="0" tIns="12700" rIns="0" bIns="0" rtlCol="0" anchor="t">
            <a:spAutoFit/>
          </a:bodyPr>
          <a:lstStyle/>
          <a:p>
            <a:pPr marL="12700">
              <a:spcAft>
                <a:spcPts val="600"/>
              </a:spcAft>
            </a:pPr>
            <a:r>
              <a:rPr lang="en-US" sz="1400" spc="-30" dirty="0">
                <a:solidFill>
                  <a:srgbClr val="000000"/>
                </a:solidFill>
                <a:latin typeface="Segoe UI Semibold" panose="020B0702040204020203" pitchFamily="34" charset="0"/>
                <a:cs typeface="Segoe UI Semibold" panose="020B0702040204020203" pitchFamily="34" charset="0"/>
              </a:rPr>
              <a:t>Surface devices with Windows 11 and Microsoft 365 help empower digital transformation in government organizations with:</a:t>
            </a:r>
          </a:p>
        </p:txBody>
      </p:sp>
      <p:sp>
        <p:nvSpPr>
          <p:cNvPr id="13" name="Rectangle 12">
            <a:extLst>
              <a:ext uri="{FF2B5EF4-FFF2-40B4-BE49-F238E27FC236}">
                <a16:creationId xmlns:a16="http://schemas.microsoft.com/office/drawing/2014/main" id="{E5D3AD29-560E-C625-8078-55CE7A40E91E}"/>
              </a:ext>
              <a:ext uri="{C183D7F6-B498-43B3-948B-1728B52AA6E4}">
                <adec:decorative xmlns:adec="http://schemas.microsoft.com/office/drawing/2017/decorative" val="1"/>
              </a:ext>
            </a:extLst>
          </p:cNvPr>
          <p:cNvSpPr/>
          <p:nvPr/>
        </p:nvSpPr>
        <p:spPr bwMode="auto">
          <a:xfrm>
            <a:off x="0" y="7032198"/>
            <a:ext cx="7772400" cy="451989"/>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defTabSz="914099" fontAlgn="base">
              <a:spcBef>
                <a:spcPct val="0"/>
              </a:spcBef>
              <a:spcAft>
                <a:spcPct val="0"/>
              </a:spcAft>
            </a:pPr>
            <a:endParaRPr lang="en-US" sz="1400" b="1">
              <a:gradFill flip="none" rotWithShape="1">
                <a:gsLst>
                  <a:gs pos="0">
                    <a:srgbClr val="000000"/>
                  </a:gs>
                  <a:gs pos="100000">
                    <a:srgbClr val="FFFFFF"/>
                  </a:gs>
                </a:gsLst>
                <a:lin ang="5400000" scaled="0"/>
                <a:tileRect/>
              </a:gradFill>
              <a:latin typeface="Segoe UI Semilight" panose="020B0402040204020203" pitchFamily="34" charset="0"/>
              <a:ea typeface="Segoe UI" pitchFamily="34" charset="0"/>
              <a:cs typeface="Segoe UI" pitchFamily="34" charset="0"/>
            </a:endParaRPr>
          </a:p>
        </p:txBody>
      </p:sp>
      <p:sp>
        <p:nvSpPr>
          <p:cNvPr id="2" name="TextBox 1">
            <a:extLst>
              <a:ext uri="{FF2B5EF4-FFF2-40B4-BE49-F238E27FC236}">
                <a16:creationId xmlns:a16="http://schemas.microsoft.com/office/drawing/2014/main" id="{D5A35F0B-AAC1-1050-A768-4D9E3128AB9D}"/>
              </a:ext>
            </a:extLst>
          </p:cNvPr>
          <p:cNvSpPr txBox="1"/>
          <p:nvPr/>
        </p:nvSpPr>
        <p:spPr>
          <a:xfrm>
            <a:off x="342900" y="7173818"/>
            <a:ext cx="1968873" cy="161583"/>
          </a:xfrm>
          <a:prstGeom prst="rect">
            <a:avLst/>
          </a:prstGeom>
          <a:noFill/>
        </p:spPr>
        <p:txBody>
          <a:bodyPr wrap="square" lIns="0" tIns="0" rIns="0" bIns="0" rtlCol="0">
            <a:spAutoFit/>
          </a:bodyPr>
          <a:lstStyle/>
          <a:p>
            <a:pPr>
              <a:spcAft>
                <a:spcPts val="600"/>
              </a:spcAft>
            </a:pPr>
            <a:r>
              <a:rPr lang="en-US" sz="1050" b="1" dirty="0">
                <a:solidFill>
                  <a:schemeClr val="accent1"/>
                </a:solidFill>
              </a:rPr>
              <a:t>Productivity, collaboration, AI</a:t>
            </a:r>
          </a:p>
        </p:txBody>
      </p:sp>
      <p:sp>
        <p:nvSpPr>
          <p:cNvPr id="66" name="Text 64">
            <a:extLst>
              <a:ext uri="{FF2B5EF4-FFF2-40B4-BE49-F238E27FC236}">
                <a16:creationId xmlns:a16="http://schemas.microsoft.com/office/drawing/2014/main" id="{28AAAD10-6609-5DA1-1E1F-255230681DF4}"/>
              </a:ext>
            </a:extLst>
          </p:cNvPr>
          <p:cNvSpPr txBox="1"/>
          <p:nvPr/>
        </p:nvSpPr>
        <p:spPr>
          <a:xfrm>
            <a:off x="317499" y="7645785"/>
            <a:ext cx="2194347" cy="1538883"/>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Experience the best of Microsoft—Microsoft 365, Dynamics 365, Azure, Windows 11, and Microsoft Copilot</a:t>
            </a:r>
            <a:r>
              <a:rPr lang="en-US" sz="1000" spc="-5" baseline="30000" dirty="0">
                <a:solidFill>
                  <a:srgbClr val="000000"/>
                </a:solidFill>
                <a:cs typeface="Segoe UI" panose="020B0502040204020203" pitchFamily="34" charset="0"/>
              </a:rPr>
              <a:t>1</a:t>
            </a:r>
            <a:r>
              <a:rPr lang="en-US" sz="1000" spc="-5" dirty="0">
                <a:solidFill>
                  <a:srgbClr val="000000"/>
                </a:solidFill>
                <a:cs typeface="Segoe UI" panose="020B0502040204020203" pitchFamily="34" charset="0"/>
              </a:rPr>
              <a:t>—on a Surface device. </a:t>
            </a:r>
            <a:r>
              <a:rPr lang="en-US" sz="1000" dirty="0">
                <a:solidFill>
                  <a:srgbClr val="000000"/>
                </a:solidFill>
                <a:cs typeface="Segoe UI" panose="020B0502040204020203" pitchFamily="34" charset="0"/>
              </a:rPr>
              <a:t>Surface + Microsoft Teams enable crystal clear meetings with high-end cameras, optimized microphones, and quality speakers. Enhance collaboration with AI-capabilities on Surface AI PCs and Copilot+ PCs.</a:t>
            </a:r>
            <a:r>
              <a:rPr lang="en-US" sz="1000" baseline="30000" dirty="0">
                <a:solidFill>
                  <a:srgbClr val="000000"/>
                </a:solidFill>
                <a:cs typeface="Segoe UI" panose="020B0502040204020203" pitchFamily="34" charset="0"/>
              </a:rPr>
              <a:t>2</a:t>
            </a:r>
            <a:endParaRPr lang="en-US" sz="1000" dirty="0">
              <a:solidFill>
                <a:srgbClr val="000000"/>
              </a:solidFill>
              <a:cs typeface="Segoe UI" panose="020B0502040204020203" pitchFamily="34" charset="0"/>
            </a:endParaRPr>
          </a:p>
        </p:txBody>
      </p:sp>
      <p:cxnSp>
        <p:nvCxnSpPr>
          <p:cNvPr id="6" name="Straight Connector 5">
            <a:extLst>
              <a:ext uri="{FF2B5EF4-FFF2-40B4-BE49-F238E27FC236}">
                <a16:creationId xmlns:a16="http://schemas.microsoft.com/office/drawing/2014/main" id="{FB923603-E47B-8CA9-14F0-C49F728AFD5A}"/>
              </a:ext>
              <a:ext uri="{C183D7F6-B498-43B3-948B-1728B52AA6E4}">
                <adec:decorative xmlns:adec="http://schemas.microsoft.com/office/drawing/2017/decorative" val="1"/>
              </a:ext>
            </a:extLst>
          </p:cNvPr>
          <p:cNvCxnSpPr>
            <a:cxnSpLocks/>
          </p:cNvCxnSpPr>
          <p:nvPr/>
        </p:nvCxnSpPr>
        <p:spPr>
          <a:xfrm>
            <a:off x="2552762" y="70818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object 7">
            <a:extLst>
              <a:ext uri="{FF2B5EF4-FFF2-40B4-BE49-F238E27FC236}">
                <a16:creationId xmlns:a16="http://schemas.microsoft.com/office/drawing/2014/main" id="{14E0CB02-7B97-C4EE-D566-453D4530AD83}"/>
              </a:ext>
            </a:extLst>
          </p:cNvPr>
          <p:cNvSpPr txBox="1"/>
          <p:nvPr/>
        </p:nvSpPr>
        <p:spPr>
          <a:xfrm>
            <a:off x="2955783" y="7173818"/>
            <a:ext cx="1883042"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panose="020B0502040204020203" pitchFamily="34" charset="0"/>
              </a:rPr>
              <a:t>Cloud-managed devices</a:t>
            </a:r>
          </a:p>
        </p:txBody>
      </p:sp>
      <p:sp>
        <p:nvSpPr>
          <p:cNvPr id="55" name="object 7">
            <a:extLst>
              <a:ext uri="{FF2B5EF4-FFF2-40B4-BE49-F238E27FC236}">
                <a16:creationId xmlns:a16="http://schemas.microsoft.com/office/drawing/2014/main" id="{884FD5BA-CF6B-6A5D-1D6D-2CD57AD74746}"/>
              </a:ext>
            </a:extLst>
          </p:cNvPr>
          <p:cNvSpPr txBox="1"/>
          <p:nvPr/>
        </p:nvSpPr>
        <p:spPr>
          <a:xfrm>
            <a:off x="2803382" y="7645785"/>
            <a:ext cx="2035443" cy="1538883"/>
          </a:xfrm>
          <a:prstGeom prst="rect">
            <a:avLst/>
          </a:prstGeom>
        </p:spPr>
        <p:txBody>
          <a:bodyPr vert="horz" wrap="square" lIns="0" tIns="0" rIns="0" bIns="0" rtlCol="0" anchor="t">
            <a:spAutoFit/>
          </a:bodyPr>
          <a:lstStyle/>
          <a:p>
            <a:pPr>
              <a:spcAft>
                <a:spcPts val="600"/>
              </a:spcAft>
            </a:pPr>
            <a:r>
              <a:rPr lang="en-US" sz="1000" dirty="0">
                <a:solidFill>
                  <a:srgbClr val="000000"/>
                </a:solidFill>
                <a:cs typeface="Segoe UI"/>
              </a:rPr>
              <a:t>Enable work from anywhere while keeping control with zero-touch deployment and seamless device management. Dispersed workers just unbox and log in. Surface + Microsoft 365 gives employees the freedom to work their way and protection by the best modern security and manageability platform from Microsoft.</a:t>
            </a:r>
          </a:p>
        </p:txBody>
      </p:sp>
      <p:cxnSp>
        <p:nvCxnSpPr>
          <p:cNvPr id="8" name="Straight Connector 7">
            <a:extLst>
              <a:ext uri="{FF2B5EF4-FFF2-40B4-BE49-F238E27FC236}">
                <a16:creationId xmlns:a16="http://schemas.microsoft.com/office/drawing/2014/main" id="{67CD54B2-3FA1-7AE2-B469-909497BC8AB1}"/>
              </a:ext>
              <a:ext uri="{C183D7F6-B498-43B3-948B-1728B52AA6E4}">
                <adec:decorative xmlns:adec="http://schemas.microsoft.com/office/drawing/2017/decorative" val="1"/>
              </a:ext>
            </a:extLst>
          </p:cNvPr>
          <p:cNvCxnSpPr>
            <a:cxnSpLocks/>
          </p:cNvCxnSpPr>
          <p:nvPr/>
        </p:nvCxnSpPr>
        <p:spPr>
          <a:xfrm>
            <a:off x="5080186" y="7081840"/>
            <a:ext cx="0" cy="329362"/>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object 8">
            <a:extLst>
              <a:ext uri="{FF2B5EF4-FFF2-40B4-BE49-F238E27FC236}">
                <a16:creationId xmlns:a16="http://schemas.microsoft.com/office/drawing/2014/main" id="{A75B380F-4FD7-FBED-98DE-070434DDCFAD}"/>
              </a:ext>
            </a:extLst>
          </p:cNvPr>
          <p:cNvSpPr txBox="1"/>
          <p:nvPr/>
        </p:nvSpPr>
        <p:spPr>
          <a:xfrm>
            <a:off x="5613648" y="7173818"/>
            <a:ext cx="1815851" cy="161583"/>
          </a:xfrm>
          <a:prstGeom prst="rect">
            <a:avLst/>
          </a:prstGeom>
        </p:spPr>
        <p:txBody>
          <a:bodyPr vert="horz" wrap="square" lIns="0" tIns="0" rIns="0" bIns="0" rtlCol="0" anchor="t">
            <a:spAutoFit/>
          </a:bodyPr>
          <a:lstStyle/>
          <a:p>
            <a:pPr marR="361950">
              <a:spcAft>
                <a:spcPts val="600"/>
              </a:spcAft>
            </a:pPr>
            <a:r>
              <a:rPr lang="en-US" sz="1050" b="1" spc="-5" dirty="0">
                <a:solidFill>
                  <a:schemeClr val="accent1"/>
                </a:solidFill>
                <a:cs typeface="Segoe UI"/>
              </a:rPr>
              <a:t>Chip-to-cloud security</a:t>
            </a:r>
          </a:p>
        </p:txBody>
      </p:sp>
      <p:sp>
        <p:nvSpPr>
          <p:cNvPr id="56" name="object 8">
            <a:extLst>
              <a:ext uri="{FF2B5EF4-FFF2-40B4-BE49-F238E27FC236}">
                <a16:creationId xmlns:a16="http://schemas.microsoft.com/office/drawing/2014/main" id="{E1D8E7E7-FF91-0145-4A7E-DBC518070DFF}"/>
              </a:ext>
            </a:extLst>
          </p:cNvPr>
          <p:cNvSpPr txBox="1"/>
          <p:nvPr/>
        </p:nvSpPr>
        <p:spPr>
          <a:xfrm>
            <a:off x="5372348" y="7645785"/>
            <a:ext cx="2157106" cy="1384995"/>
          </a:xfrm>
          <a:prstGeom prst="rect">
            <a:avLst/>
          </a:prstGeom>
        </p:spPr>
        <p:txBody>
          <a:bodyPr vert="horz" wrap="square" lIns="0" tIns="0" rIns="0" bIns="0" rtlCol="0" anchor="t">
            <a:spAutoFit/>
          </a:bodyPr>
          <a:lstStyle/>
          <a:p>
            <a:pPr marR="5080">
              <a:spcAft>
                <a:spcPts val="600"/>
              </a:spcAft>
            </a:pPr>
            <a:r>
              <a:rPr lang="en-US" sz="1000" spc="-5" dirty="0">
                <a:solidFill>
                  <a:srgbClr val="000000"/>
                </a:solidFill>
                <a:cs typeface="Segoe UI" panose="020B0502040204020203" pitchFamily="34" charset="0"/>
              </a:rPr>
              <a:t>Security is built into every layer, from the supply chain to the firmware to the operating system, helping to keep data safer than ever. Surface powered by Microsoft 365 helps improve enterprise security. Secured-core PCs, available on the latest Surface devices, are designed to elevate the benefits of Windows 11 security.</a:t>
            </a:r>
          </a:p>
        </p:txBody>
      </p:sp>
      <p:sp>
        <p:nvSpPr>
          <p:cNvPr id="83" name="Rectangle 82">
            <a:extLst>
              <a:ext uri="{FF2B5EF4-FFF2-40B4-BE49-F238E27FC236}">
                <a16:creationId xmlns:a16="http://schemas.microsoft.com/office/drawing/2014/main" id="{3E0121B3-6532-2AF1-6C5F-EC2D9F4800E4}"/>
              </a:ext>
              <a:ext uri="{C183D7F6-B498-43B3-948B-1728B52AA6E4}">
                <adec:decorative xmlns:adec="http://schemas.microsoft.com/office/drawing/2017/decorative" val="1"/>
              </a:ext>
            </a:extLst>
          </p:cNvPr>
          <p:cNvSpPr>
            <a:spLocks/>
          </p:cNvSpPr>
          <p:nvPr/>
        </p:nvSpPr>
        <p:spPr>
          <a:xfrm>
            <a:off x="0" y="9493446"/>
            <a:ext cx="7773714" cy="564890"/>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pic>
        <p:nvPicPr>
          <p:cNvPr id="3" name="Graphic 2" descr="Circle with left arrow with solid fill">
            <a:extLst>
              <a:ext uri="{FF2B5EF4-FFF2-40B4-BE49-F238E27FC236}">
                <a16:creationId xmlns:a16="http://schemas.microsoft.com/office/drawing/2014/main" id="{A11C2A56-B1A0-D843-C541-3D39A61981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0800000">
            <a:off x="880970" y="9565944"/>
            <a:ext cx="415334" cy="415334"/>
          </a:xfrm>
          <a:prstGeom prst="rect">
            <a:avLst/>
          </a:prstGeom>
        </p:spPr>
      </p:pic>
      <p:sp>
        <p:nvSpPr>
          <p:cNvPr id="73" name="Call to action">
            <a:extLst>
              <a:ext uri="{FF2B5EF4-FFF2-40B4-BE49-F238E27FC236}">
                <a16:creationId xmlns:a16="http://schemas.microsoft.com/office/drawing/2014/main" id="{1F2BD451-D6F3-45E9-4E7F-812583A4710F}"/>
              </a:ext>
            </a:extLst>
          </p:cNvPr>
          <p:cNvSpPr txBox="1"/>
          <p:nvPr/>
        </p:nvSpPr>
        <p:spPr>
          <a:xfrm>
            <a:off x="1371300" y="9668169"/>
            <a:ext cx="5646187" cy="215444"/>
          </a:xfrm>
          <a:prstGeom prst="rect">
            <a:avLst/>
          </a:prstGeom>
          <a:noFill/>
        </p:spPr>
        <p:txBody>
          <a:bodyPr wrap="square" lIns="0" tIns="0" rIns="0" bIns="0" rtlCol="0">
            <a:spAutoFit/>
          </a:bodyPr>
          <a:lstStyle/>
          <a:p>
            <a:pPr>
              <a:spcAft>
                <a:spcPts val="600"/>
              </a:spcAft>
            </a:pPr>
            <a:r>
              <a:rPr lang="en-US" sz="1400" dirty="0">
                <a:solidFill>
                  <a:schemeClr val="accent1"/>
                </a:solidFill>
                <a:latin typeface="Segoe UI Semibold" panose="020B0702040204020203" pitchFamily="34" charset="0"/>
                <a:cs typeface="Segoe UI Semibold" panose="020B0702040204020203" pitchFamily="34" charset="0"/>
              </a:rPr>
              <a:t>Learn more about </a:t>
            </a:r>
            <a:r>
              <a:rPr lang="en-US" sz="1400" dirty="0">
                <a:solidFill>
                  <a:schemeClr val="accent1"/>
                </a:solidFill>
                <a:latin typeface="Segoe UI Semibold" panose="020B0702040204020203" pitchFamily="34" charset="0"/>
                <a:cs typeface="Segoe UI Semibold" panose="020B0702040204020203" pitchFamily="34" charset="0"/>
                <a:hlinkClick r:id="rId8">
                  <a:extLst>
                    <a:ext uri="{A12FA001-AC4F-418D-AE19-62706E023703}">
                      <ahyp:hlinkClr xmlns:ahyp="http://schemas.microsoft.com/office/drawing/2018/hyperlinkcolor" val="tx"/>
                    </a:ext>
                  </a:extLst>
                </a:hlinkClick>
              </a:rPr>
              <a:t>Surface for Business</a:t>
            </a:r>
            <a:r>
              <a:rPr lang="en-US" sz="1400" dirty="0">
                <a:solidFill>
                  <a:schemeClr val="accent1"/>
                </a:solidFill>
                <a:latin typeface="Segoe UI Semibold" panose="020B0702040204020203" pitchFamily="34" charset="0"/>
                <a:cs typeface="Segoe UI Semibold" panose="020B0702040204020203" pitchFamily="34" charset="0"/>
              </a:rPr>
              <a:t> and </a:t>
            </a:r>
            <a:r>
              <a:rPr lang="en-US" sz="1400" dirty="0">
                <a:solidFill>
                  <a:schemeClr val="accent1"/>
                </a:solidFill>
                <a:latin typeface="Segoe UI Semibold" panose="020B0702040204020203" pitchFamily="34" charset="0"/>
                <a:cs typeface="Segoe UI Semibold" panose="020B0702040204020203" pitchFamily="34" charset="0"/>
                <a:hlinkClick r:id="rId9">
                  <a:extLst>
                    <a:ext uri="{A12FA001-AC4F-418D-AE19-62706E023703}">
                      <ahyp:hlinkClr xmlns:ahyp="http://schemas.microsoft.com/office/drawing/2018/hyperlinkcolor" val="tx"/>
                    </a:ext>
                  </a:extLst>
                </a:hlinkClick>
              </a:rPr>
              <a:t>Surface for Public Safety</a:t>
            </a:r>
            <a:endParaRPr lang="en-US" sz="1400" dirty="0">
              <a:solidFill>
                <a:schemeClr val="accent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2245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a:extLst>
              <a:ext uri="{FF2B5EF4-FFF2-40B4-BE49-F238E27FC236}">
                <a16:creationId xmlns:a16="http://schemas.microsoft.com/office/drawing/2014/main" id="{800BBD19-9EEA-BA06-3814-38E4B8BA2BD7}"/>
              </a:ext>
              <a:ext uri="{C183D7F6-B498-43B3-948B-1728B52AA6E4}">
                <adec:decorative xmlns:adec="http://schemas.microsoft.com/office/drawing/2017/decorative" val="1"/>
              </a:ext>
            </a:extLst>
          </p:cNvPr>
          <p:cNvSpPr/>
          <p:nvPr/>
        </p:nvSpPr>
        <p:spPr>
          <a:xfrm>
            <a:off x="0" y="1"/>
            <a:ext cx="7772400" cy="2131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itle">
            <a:extLst>
              <a:ext uri="{FF2B5EF4-FFF2-40B4-BE49-F238E27FC236}">
                <a16:creationId xmlns:a16="http://schemas.microsoft.com/office/drawing/2014/main" id="{99EF19CE-065F-A2EA-B77D-7321F581B32E}"/>
              </a:ext>
            </a:extLst>
          </p:cNvPr>
          <p:cNvSpPr txBox="1">
            <a:spLocks noGrp="1"/>
          </p:cNvSpPr>
          <p:nvPr>
            <p:ph type="title" idx="4294967295"/>
          </p:nvPr>
        </p:nvSpPr>
        <p:spPr>
          <a:xfrm>
            <a:off x="1705306" y="455384"/>
            <a:ext cx="2023784" cy="198131"/>
          </a:xfrm>
          <a:prstGeom prst="rect">
            <a:avLst/>
          </a:prstGeom>
          <a:noFill/>
          <a:ln>
            <a:noFill/>
            <a:prstDash/>
          </a:ln>
          <a:effectLst/>
        </p:spPr>
        <p:txBody>
          <a:bodyPr rot="0" spcFirstLastPara="0" vertOverflow="overflow" horzOverflow="overflow" vert="horz" wrap="square" lIns="0" tIns="13335"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spc="0">
                <a:solidFill>
                  <a:schemeClr val="tx1"/>
                </a:solidFill>
                <a:latin typeface="+mn-lt"/>
                <a:ea typeface="+mn-ea"/>
                <a:cs typeface="Segoe UI Semibold" panose="020B0702040204020203" pitchFamily="34" charset="0"/>
              </a:rPr>
              <a:t>Government</a:t>
            </a:r>
            <a:endParaRPr kumimoji="0" lang="en-US" sz="1200" b="0" i="0" u="none" strike="noStrike" kern="1200" cap="none" spc="0" normalizeH="0" baseline="0" noProof="0">
              <a:ln>
                <a:noFill/>
              </a:ln>
              <a:solidFill>
                <a:schemeClr val="tx1"/>
              </a:solidFill>
              <a:effectLst/>
              <a:uLnTx/>
              <a:uFillTx/>
              <a:latin typeface="+mn-lt"/>
              <a:ea typeface="+mn-ea"/>
              <a:cs typeface="Segoe UI Semibold" panose="020B0702040204020203" pitchFamily="34" charset="0"/>
            </a:endParaRPr>
          </a:p>
        </p:txBody>
      </p:sp>
      <p:sp>
        <p:nvSpPr>
          <p:cNvPr id="58" name="object 32">
            <a:extLst>
              <a:ext uri="{FF2B5EF4-FFF2-40B4-BE49-F238E27FC236}">
                <a16:creationId xmlns:a16="http://schemas.microsoft.com/office/drawing/2014/main" id="{76190023-0939-7800-16E2-ABA33F8995DA}"/>
              </a:ext>
              <a:ext uri="{C183D7F6-B498-43B3-948B-1728B52AA6E4}">
                <adec:decorative xmlns:adec="http://schemas.microsoft.com/office/drawing/2017/decorative" val="1"/>
              </a:ext>
            </a:extLst>
          </p:cNvPr>
          <p:cNvSpPr/>
          <p:nvPr/>
        </p:nvSpPr>
        <p:spPr>
          <a:xfrm>
            <a:off x="1506487" y="368404"/>
            <a:ext cx="0" cy="367030"/>
          </a:xfrm>
          <a:custGeom>
            <a:avLst/>
            <a:gdLst/>
            <a:ahLst/>
            <a:cxnLst/>
            <a:rect l="l" t="t" r="r" b="b"/>
            <a:pathLst>
              <a:path h="367030">
                <a:moveTo>
                  <a:pt x="0" y="0"/>
                </a:moveTo>
                <a:lnTo>
                  <a:pt x="0" y="366547"/>
                </a:lnTo>
              </a:path>
            </a:pathLst>
          </a:custGeom>
          <a:ln w="12700">
            <a:solidFill>
              <a:srgbClr val="505050"/>
            </a:solidFill>
          </a:ln>
        </p:spPr>
        <p:txBody>
          <a:bodyPr wrap="square" lIns="0" tIns="0" rIns="0" bIns="0" rtlCol="0"/>
          <a:lstStyle/>
          <a:p>
            <a:pPr>
              <a:spcAft>
                <a:spcPts val="600"/>
              </a:spcAft>
            </a:pPr>
            <a:endParaRPr/>
          </a:p>
        </p:txBody>
      </p:sp>
      <p:pic>
        <p:nvPicPr>
          <p:cNvPr id="60" name="Surface logo" descr="Surface logo">
            <a:extLst>
              <a:ext uri="{FF2B5EF4-FFF2-40B4-BE49-F238E27FC236}">
                <a16:creationId xmlns:a16="http://schemas.microsoft.com/office/drawing/2014/main" id="{9F3550AA-0603-2974-3961-91337C29F0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34" y="125815"/>
            <a:ext cx="1538663" cy="812594"/>
          </a:xfrm>
          <a:prstGeom prst="rect">
            <a:avLst/>
          </a:prstGeom>
        </p:spPr>
      </p:pic>
      <p:grpSp>
        <p:nvGrpSpPr>
          <p:cNvPr id="27" name="Group 26" descr="Surface Portfolio of devices">
            <a:extLst>
              <a:ext uri="{FF2B5EF4-FFF2-40B4-BE49-F238E27FC236}">
                <a16:creationId xmlns:a16="http://schemas.microsoft.com/office/drawing/2014/main" id="{7CD83147-2AC2-61A7-A20D-CB7FF2790F23}"/>
              </a:ext>
            </a:extLst>
          </p:cNvPr>
          <p:cNvGrpSpPr/>
          <p:nvPr/>
        </p:nvGrpSpPr>
        <p:grpSpPr>
          <a:xfrm>
            <a:off x="108103" y="434501"/>
            <a:ext cx="7381997" cy="1499814"/>
            <a:chOff x="57999" y="510701"/>
            <a:chExt cx="7381997" cy="1499814"/>
          </a:xfrm>
        </p:grpSpPr>
        <p:sp>
          <p:nvSpPr>
            <p:cNvPr id="31" name="Go">
              <a:extLst>
                <a:ext uri="{FF2B5EF4-FFF2-40B4-BE49-F238E27FC236}">
                  <a16:creationId xmlns:a16="http://schemas.microsoft.com/office/drawing/2014/main" id="{AAACBA71-5894-0ECB-BD1C-BA784F9369C8}"/>
                </a:ext>
              </a:extLst>
            </p:cNvPr>
            <p:cNvSpPr/>
            <p:nvPr/>
          </p:nvSpPr>
          <p:spPr>
            <a:xfrm>
              <a:off x="445585" y="1856627"/>
              <a:ext cx="819789"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dirty="0">
                  <a:ln>
                    <a:noFill/>
                  </a:ln>
                  <a:solidFill>
                    <a:srgbClr val="505050"/>
                  </a:solidFill>
                  <a:effectLst/>
                  <a:uLnTx/>
                  <a:uFillTx/>
                  <a:latin typeface="Segoe UI Semibold"/>
                  <a:ea typeface="+mn-ea"/>
                  <a:cs typeface="Segoe UI Semibold" panose="020B0702040204020203" pitchFamily="34" charset="0"/>
                </a:rPr>
                <a:t>Go</a:t>
              </a:r>
            </a:p>
          </p:txBody>
        </p:sp>
        <p:pic>
          <p:nvPicPr>
            <p:cNvPr id="32" name="Picture 31" descr="Surface Go 4">
              <a:extLst>
                <a:ext uri="{FF2B5EF4-FFF2-40B4-BE49-F238E27FC236}">
                  <a16:creationId xmlns:a16="http://schemas.microsoft.com/office/drawing/2014/main" id="{1B205323-02E5-852B-CC4E-25C4BEABBD1E}"/>
                </a:ext>
                <a:ext uri="{C183D7F6-B498-43B3-948B-1728B52AA6E4}">
                  <adec:decorative xmlns:adec="http://schemas.microsoft.com/office/drawing/2017/decorative" val="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7999" y="1160240"/>
              <a:ext cx="1286745" cy="723794"/>
            </a:xfrm>
            <a:prstGeom prst="rect">
              <a:avLst/>
            </a:prstGeom>
          </p:spPr>
        </p:pic>
        <p:sp>
          <p:nvSpPr>
            <p:cNvPr id="33" name="Pro">
              <a:extLst>
                <a:ext uri="{FF2B5EF4-FFF2-40B4-BE49-F238E27FC236}">
                  <a16:creationId xmlns:a16="http://schemas.microsoft.com/office/drawing/2014/main" id="{441C5860-D15A-5FDE-51A6-F695E7F523BF}"/>
                </a:ext>
              </a:extLst>
            </p:cNvPr>
            <p:cNvSpPr/>
            <p:nvPr/>
          </p:nvSpPr>
          <p:spPr>
            <a:xfrm>
              <a:off x="154205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Pro</a:t>
              </a:r>
            </a:p>
          </p:txBody>
        </p:sp>
        <p:pic>
          <p:nvPicPr>
            <p:cNvPr id="35" name="Picture 34" descr="Surface Pro 10">
              <a:extLst>
                <a:ext uri="{FF2B5EF4-FFF2-40B4-BE49-F238E27FC236}">
                  <a16:creationId xmlns:a16="http://schemas.microsoft.com/office/drawing/2014/main" id="{F54F505B-3544-72C0-8DCF-1D3A035F47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634" t="30481" r="22491" b="15443"/>
            <a:stretch/>
          </p:blipFill>
          <p:spPr>
            <a:xfrm>
              <a:off x="1420470" y="937676"/>
              <a:ext cx="1067587" cy="948353"/>
            </a:xfrm>
            <a:prstGeom prst="rect">
              <a:avLst/>
            </a:prstGeom>
          </p:spPr>
        </p:pic>
        <p:sp>
          <p:nvSpPr>
            <p:cNvPr id="36" name="Laptop">
              <a:extLst>
                <a:ext uri="{FF2B5EF4-FFF2-40B4-BE49-F238E27FC236}">
                  <a16:creationId xmlns:a16="http://schemas.microsoft.com/office/drawing/2014/main" id="{52EF2F32-2E39-E8E4-9C29-4281B013B68B}"/>
                </a:ext>
              </a:extLst>
            </p:cNvPr>
            <p:cNvSpPr/>
            <p:nvPr/>
          </p:nvSpPr>
          <p:spPr>
            <a:xfrm>
              <a:off x="2700998"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Laptop</a:t>
              </a:r>
            </a:p>
          </p:txBody>
        </p:sp>
        <p:pic>
          <p:nvPicPr>
            <p:cNvPr id="37" name="Picture 36" descr="Surface Laptop 6">
              <a:extLst>
                <a:ext uri="{FF2B5EF4-FFF2-40B4-BE49-F238E27FC236}">
                  <a16:creationId xmlns:a16="http://schemas.microsoft.com/office/drawing/2014/main" id="{A0E9059D-9F5B-60D8-B51F-9293C33CF91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2" t="19579" r="16780" b="19581"/>
            <a:stretch/>
          </p:blipFill>
          <p:spPr>
            <a:xfrm>
              <a:off x="2602424" y="735433"/>
              <a:ext cx="1150958" cy="1171785"/>
            </a:xfrm>
            <a:prstGeom prst="rect">
              <a:avLst/>
            </a:prstGeom>
          </p:spPr>
        </p:pic>
        <p:sp>
          <p:nvSpPr>
            <p:cNvPr id="38" name="Studio">
              <a:extLst>
                <a:ext uri="{FF2B5EF4-FFF2-40B4-BE49-F238E27FC236}">
                  <a16:creationId xmlns:a16="http://schemas.microsoft.com/office/drawing/2014/main" id="{3336520C-B4CC-E8D6-B083-36C199E03210}"/>
                </a:ext>
              </a:extLst>
            </p:cNvPr>
            <p:cNvSpPr/>
            <p:nvPr/>
          </p:nvSpPr>
          <p:spPr>
            <a:xfrm>
              <a:off x="4189319"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Studio</a:t>
              </a:r>
            </a:p>
          </p:txBody>
        </p:sp>
        <p:pic>
          <p:nvPicPr>
            <p:cNvPr id="39" name="Picture 38" descr="Surface Studio 2+">
              <a:extLst>
                <a:ext uri="{FF2B5EF4-FFF2-40B4-BE49-F238E27FC236}">
                  <a16:creationId xmlns:a16="http://schemas.microsoft.com/office/drawing/2014/main" id="{38C5E76A-8E0D-142A-B689-3463D2D628A4}"/>
                </a:ext>
                <a:ext uri="{C183D7F6-B498-43B3-948B-1728B52AA6E4}">
                  <adec:decorative xmlns:adec="http://schemas.microsoft.com/office/drawing/2017/decorative" val="0"/>
                </a:ext>
              </a:extLst>
            </p:cNvPr>
            <p:cNvPicPr/>
            <p:nvPr/>
          </p:nvPicPr>
          <p:blipFill>
            <a:blip r:embed="rId6" cstate="hqprint">
              <a:extLst>
                <a:ext uri="{28A0092B-C50C-407E-A947-70E740481C1C}">
                  <a14:useLocalDpi xmlns:a14="http://schemas.microsoft.com/office/drawing/2010/main"/>
                </a:ext>
              </a:extLst>
            </a:blip>
            <a:srcRect/>
            <a:stretch/>
          </p:blipFill>
          <p:spPr>
            <a:xfrm>
              <a:off x="3896731" y="693333"/>
              <a:ext cx="1070027" cy="1184012"/>
            </a:xfrm>
            <a:prstGeom prst="rect">
              <a:avLst/>
            </a:prstGeom>
          </p:spPr>
        </p:pic>
        <p:sp>
          <p:nvSpPr>
            <p:cNvPr id="42" name="Hub">
              <a:extLst>
                <a:ext uri="{FF2B5EF4-FFF2-40B4-BE49-F238E27FC236}">
                  <a16:creationId xmlns:a16="http://schemas.microsoft.com/office/drawing/2014/main" id="{6478EABA-34F1-DEBD-5B5A-65FDA384AFEC}"/>
                </a:ext>
              </a:extLst>
            </p:cNvPr>
            <p:cNvSpPr/>
            <p:nvPr/>
          </p:nvSpPr>
          <p:spPr>
            <a:xfrm>
              <a:off x="5597653" y="1856627"/>
              <a:ext cx="1286745" cy="153888"/>
            </a:xfrm>
            <a:prstGeom prst="rect">
              <a:avLst/>
            </a:prstGeom>
            <a:noFill/>
          </p:spPr>
          <p:txBody>
            <a:bodyPr wrap="square" lIns="0" tIns="0" rIns="0" bIns="0">
              <a:spAutoFit/>
            </a:bodyPr>
            <a:lstStyle/>
            <a:p>
              <a:pPr marL="0" marR="30480" lvl="0" indent="0" algn="l" defTabSz="914400" rtl="0" eaLnBrk="1" fontAlgn="auto" latinLnBrk="0" hangingPunct="1">
                <a:lnSpc>
                  <a:spcPct val="100000"/>
                </a:lnSpc>
                <a:spcBef>
                  <a:spcPts val="0"/>
                </a:spcBef>
                <a:spcAft>
                  <a:spcPts val="600"/>
                </a:spcAft>
                <a:buClrTx/>
                <a:buSzTx/>
                <a:buFontTx/>
                <a:buNone/>
                <a:tabLst/>
                <a:defRPr/>
              </a:pPr>
              <a:r>
                <a:rPr kumimoji="0" lang="en-GB" sz="1000" b="0" i="0" u="none" strike="noStrike" kern="1200" cap="none" spc="0" normalizeH="0" baseline="0" noProof="0">
                  <a:ln>
                    <a:noFill/>
                  </a:ln>
                  <a:solidFill>
                    <a:srgbClr val="505050"/>
                  </a:solidFill>
                  <a:effectLst/>
                  <a:uLnTx/>
                  <a:uFillTx/>
                  <a:latin typeface="Segoe UI Semibold"/>
                  <a:ea typeface="+mn-ea"/>
                  <a:cs typeface="Segoe UI Semibold" panose="020B0702040204020203" pitchFamily="34" charset="0"/>
                </a:rPr>
                <a:t>Hub</a:t>
              </a:r>
            </a:p>
          </p:txBody>
        </p:sp>
        <p:pic>
          <p:nvPicPr>
            <p:cNvPr id="43" name="Picture 42" descr="Surface Hub 3 85&quot; device">
              <a:extLst>
                <a:ext uri="{FF2B5EF4-FFF2-40B4-BE49-F238E27FC236}">
                  <a16:creationId xmlns:a16="http://schemas.microsoft.com/office/drawing/2014/main" id="{2EC43224-DD9E-97E4-DFB5-1EEABA0D5AA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371652" y="510701"/>
              <a:ext cx="2068344" cy="1331995"/>
            </a:xfrm>
            <a:prstGeom prst="rect">
              <a:avLst/>
            </a:prstGeom>
          </p:spPr>
        </p:pic>
      </p:grpSp>
      <p:pic>
        <p:nvPicPr>
          <p:cNvPr id="9" name="Graphic 8" descr="Bank with solid fill">
            <a:extLst>
              <a:ext uri="{FF2B5EF4-FFF2-40B4-BE49-F238E27FC236}">
                <a16:creationId xmlns:a16="http://schemas.microsoft.com/office/drawing/2014/main" id="{38253054-E1E6-EC65-BC3B-EEB35252752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4830" y="2249677"/>
            <a:ext cx="365760" cy="365760"/>
          </a:xfrm>
          <a:prstGeom prst="rect">
            <a:avLst/>
          </a:prstGeom>
        </p:spPr>
      </p:pic>
      <p:sp>
        <p:nvSpPr>
          <p:cNvPr id="6" name="Role 1"/>
          <p:cNvSpPr txBox="1"/>
          <p:nvPr/>
        </p:nvSpPr>
        <p:spPr>
          <a:xfrm>
            <a:off x="756819" y="2326434"/>
            <a:ext cx="2565308" cy="215444"/>
          </a:xfrm>
          <a:prstGeom prst="rect">
            <a:avLst/>
          </a:prstGeom>
        </p:spPr>
        <p:txBody>
          <a:bodyPr vert="horz" wrap="square" lIns="0" tIns="0" rIns="0" bIns="0" rtlCol="0" anchor="t">
            <a:spAutoFit/>
          </a:bodyPr>
          <a:lstStyle/>
          <a:p>
            <a:pPr defTabSz="932742"/>
            <a:r>
              <a:rPr lang="en-US" sz="1400" dirty="0">
                <a:ln w="3175">
                  <a:noFill/>
                </a:ln>
                <a:solidFill>
                  <a:schemeClr val="accent1"/>
                </a:solidFill>
                <a:latin typeface="Segoe UI Semibold" panose="020B0702040204020203" pitchFamily="34" charset="0"/>
                <a:cs typeface="Segoe UI Semibold" panose="020B0702040204020203" pitchFamily="34" charset="0"/>
              </a:rPr>
              <a:t>Government officials &amp; staff</a:t>
            </a:r>
          </a:p>
        </p:txBody>
      </p:sp>
      <p:cxnSp>
        <p:nvCxnSpPr>
          <p:cNvPr id="63" name="Straight Connector 62">
            <a:extLst>
              <a:ext uri="{FF2B5EF4-FFF2-40B4-BE49-F238E27FC236}">
                <a16:creationId xmlns:a16="http://schemas.microsoft.com/office/drawing/2014/main" id="{EF2FAB39-9051-7CE7-9A6A-A8EEB5C8FB89}"/>
              </a:ext>
              <a:ext uri="{C183D7F6-B498-43B3-948B-1728B52AA6E4}">
                <adec:decorative xmlns:adec="http://schemas.microsoft.com/office/drawing/2017/decorative" val="1"/>
              </a:ext>
            </a:extLst>
          </p:cNvPr>
          <p:cNvCxnSpPr>
            <a:cxnSpLocks/>
          </p:cNvCxnSpPr>
          <p:nvPr/>
        </p:nvCxnSpPr>
        <p:spPr>
          <a:xfrm>
            <a:off x="256766" y="2652974"/>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 name="Challenges 1"/>
          <p:cNvSpPr txBox="1">
            <a:spLocks/>
          </p:cNvSpPr>
          <p:nvPr/>
        </p:nvSpPr>
        <p:spPr>
          <a:xfrm>
            <a:off x="256497" y="2699166"/>
            <a:ext cx="3285398" cy="1018227"/>
          </a:xfrm>
          <a:prstGeom prst="rect">
            <a:avLst/>
          </a:prstGeom>
        </p:spPr>
        <p:txBody>
          <a:bodyPr vert="horz" wrap="square" lIns="0" tIns="0" rIns="0" bIns="0" rtlCol="0" anchor="t">
            <a:spAutoFit/>
          </a:bodyPr>
          <a:lstStyle/>
          <a:p>
            <a:pPr defTabSz="932742">
              <a:spcAft>
                <a:spcPts val="200"/>
              </a:spcAft>
            </a:pPr>
            <a:r>
              <a:rPr lang="en-US" sz="1200" dirty="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spcAft>
                <a:spcPts val="200"/>
              </a:spcAft>
              <a:buFontTx/>
              <a:buChar char="•"/>
              <a:tabLst>
                <a:tab pos="228600" algn="l"/>
              </a:tabLst>
            </a:pPr>
            <a:r>
              <a:rPr lang="en-US" sz="950" dirty="0">
                <a:solidFill>
                  <a:srgbClr val="000000"/>
                </a:solidFill>
                <a:cs typeface="Segoe UI"/>
              </a:rPr>
              <a:t>Managing multiple programs and keeping teams in sync</a:t>
            </a:r>
          </a:p>
          <a:p>
            <a:pPr marL="171450" indent="-114300">
              <a:spcAft>
                <a:spcPts val="200"/>
              </a:spcAft>
              <a:buFontTx/>
              <a:buChar char="•"/>
              <a:tabLst>
                <a:tab pos="228600" algn="l"/>
              </a:tabLst>
            </a:pPr>
            <a:r>
              <a:rPr lang="en-US" sz="950" dirty="0">
                <a:solidFill>
                  <a:srgbClr val="000000"/>
                </a:solidFill>
                <a:cs typeface="Segoe UI"/>
              </a:rPr>
              <a:t>Coordinating with both internal and cross-agency experts to determine the best strategy for citizen services </a:t>
            </a:r>
          </a:p>
          <a:p>
            <a:pPr marL="171450" indent="-114300">
              <a:spcAft>
                <a:spcPts val="200"/>
              </a:spcAft>
              <a:buFontTx/>
              <a:buChar char="•"/>
              <a:tabLst>
                <a:tab pos="228600" algn="l"/>
              </a:tabLst>
            </a:pPr>
            <a:r>
              <a:rPr lang="en-US" sz="950" dirty="0">
                <a:solidFill>
                  <a:srgbClr val="000000"/>
                </a:solidFill>
                <a:cs typeface="Segoe UI"/>
              </a:rPr>
              <a:t>Staying productive when away from the office or at home</a:t>
            </a:r>
          </a:p>
          <a:p>
            <a:pPr marL="171450" indent="-114300">
              <a:spcAft>
                <a:spcPts val="200"/>
              </a:spcAft>
              <a:buFontTx/>
              <a:buChar char="•"/>
              <a:tabLst>
                <a:tab pos="228600" algn="l"/>
              </a:tabLst>
            </a:pPr>
            <a:r>
              <a:rPr lang="en-US" sz="950" dirty="0">
                <a:solidFill>
                  <a:srgbClr val="000000"/>
                </a:solidFill>
                <a:cs typeface="Segoe UI"/>
              </a:rPr>
              <a:t>Documenting and storing sensitive information securely </a:t>
            </a:r>
          </a:p>
        </p:txBody>
      </p:sp>
      <p:sp>
        <p:nvSpPr>
          <p:cNvPr id="28" name="Solution 1">
            <a:extLst>
              <a:ext uri="{FF2B5EF4-FFF2-40B4-BE49-F238E27FC236}">
                <a16:creationId xmlns:a16="http://schemas.microsoft.com/office/drawing/2014/main" id="{8F481A50-D503-6049-A85D-B513B287D0A5}"/>
              </a:ext>
            </a:extLst>
          </p:cNvPr>
          <p:cNvSpPr txBox="1">
            <a:spLocks/>
          </p:cNvSpPr>
          <p:nvPr/>
        </p:nvSpPr>
        <p:spPr>
          <a:xfrm>
            <a:off x="256497" y="3795551"/>
            <a:ext cx="3641057" cy="2475037"/>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Deliver quality public programs and services with </a:t>
            </a:r>
            <a:br>
              <a:rPr lang="en-US" sz="1200" dirty="0">
                <a:ln w="3175">
                  <a:noFill/>
                </a:ln>
                <a:solidFill>
                  <a:srgbClr val="000000"/>
                </a:solidFill>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panose="020B0702040204020203" pitchFamily="34" charset="0"/>
                <a:cs typeface="Segoe UI Semibold" panose="020B0702040204020203" pitchFamily="34" charset="0"/>
              </a:rPr>
              <a:t>Surface Pro 10</a:t>
            </a:r>
          </a:p>
          <a:p>
            <a:pPr marL="171450" marR="50165" indent="-114300">
              <a:spcAft>
                <a:spcPts val="200"/>
              </a:spcAft>
              <a:buChar char="•"/>
              <a:tabLst>
                <a:tab pos="228600" algn="l"/>
              </a:tabLst>
            </a:pPr>
            <a:r>
              <a:rPr lang="en-US" sz="950" dirty="0">
                <a:solidFill>
                  <a:srgbClr val="000000"/>
                </a:solidFill>
                <a:cs typeface="Segoe UI"/>
              </a:rPr>
              <a:t>Lightweight, ultra-thin 2-in-1 device with all-day battery</a:t>
            </a:r>
            <a:r>
              <a:rPr lang="en-US" sz="950" baseline="30000" dirty="0">
                <a:solidFill>
                  <a:srgbClr val="000000"/>
                </a:solidFill>
                <a:cs typeface="Segoe UI"/>
              </a:rPr>
              <a:t>3</a:t>
            </a:r>
            <a:r>
              <a:rPr lang="en-US" sz="950" dirty="0">
                <a:solidFill>
                  <a:srgbClr val="000000"/>
                </a:solidFill>
                <a:cs typeface="Segoe UI"/>
              </a:rPr>
              <a:t> adapts to where and how government officials and staff work</a:t>
            </a:r>
          </a:p>
          <a:p>
            <a:pPr marL="171450" marR="50165" indent="-114300">
              <a:spcAft>
                <a:spcPts val="200"/>
              </a:spcAft>
              <a:buChar char="•"/>
              <a:tabLst>
                <a:tab pos="228600" algn="l"/>
              </a:tabLst>
            </a:pPr>
            <a:r>
              <a:rPr lang="en-US" sz="950" dirty="0">
                <a:solidFill>
                  <a:srgbClr val="000000"/>
                </a:solidFill>
                <a:cs typeface="Segoe UI"/>
              </a:rPr>
              <a:t>Intel® Core™ Ultra processors with Intel® AI Boost NPU to run business apps, AI experiences, and Windows Studio effects</a:t>
            </a:r>
            <a:endParaRPr lang="en-US" sz="950" baseline="3000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13” PixelSense™ anti-reflective touchscreen designed for Surface pen*, great for digital notetaking and e-signatures</a:t>
            </a:r>
          </a:p>
          <a:p>
            <a:pPr marL="171450" marR="50165" indent="-114300">
              <a:spcAft>
                <a:spcPts val="200"/>
              </a:spcAft>
              <a:buChar char="•"/>
              <a:tabLst>
                <a:tab pos="228600" algn="l"/>
              </a:tabLst>
            </a:pPr>
            <a:r>
              <a:rPr lang="en-US" sz="950" dirty="0">
                <a:solidFill>
                  <a:srgbClr val="000000"/>
                </a:solidFill>
                <a:cs typeface="Segoe UI"/>
              </a:rPr>
              <a:t>High quality audio and video for more effective team collaboration and training</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pic>
        <p:nvPicPr>
          <p:cNvPr id="12" name="Graphic 11" descr="Police male with solid fill">
            <a:extLst>
              <a:ext uri="{FF2B5EF4-FFF2-40B4-BE49-F238E27FC236}">
                <a16:creationId xmlns:a16="http://schemas.microsoft.com/office/drawing/2014/main" id="{88F1C934-3CA9-C857-5530-0FC590B1D8EB}"/>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974488" y="2265753"/>
            <a:ext cx="347472" cy="347472"/>
          </a:xfrm>
          <a:prstGeom prst="rect">
            <a:avLst/>
          </a:prstGeom>
        </p:spPr>
      </p:pic>
      <p:sp>
        <p:nvSpPr>
          <p:cNvPr id="5" name="Role 2"/>
          <p:cNvSpPr txBox="1"/>
          <p:nvPr/>
        </p:nvSpPr>
        <p:spPr>
          <a:xfrm>
            <a:off x="4369968" y="2316263"/>
            <a:ext cx="3126882" cy="215444"/>
          </a:xfrm>
          <a:prstGeom prst="rect">
            <a:avLst/>
          </a:prstGeom>
        </p:spPr>
        <p:txBody>
          <a:bodyPr vert="horz" wrap="square" lIns="0" tIns="0" rIns="0" bIns="0" rtlCol="0" anchor="ctr">
            <a:spAutoFit/>
          </a:bodyPr>
          <a:lstStyle/>
          <a:p>
            <a:pPr defTabSz="932742"/>
            <a:r>
              <a:rPr lang="en-US" sz="1400">
                <a:ln w="3175">
                  <a:noFill/>
                </a:ln>
                <a:solidFill>
                  <a:schemeClr val="accent1"/>
                </a:solidFill>
                <a:latin typeface="Segoe UI Semibold" panose="020B0702040204020203" pitchFamily="34" charset="0"/>
                <a:cs typeface="Segoe UI Semibold" panose="020B0702040204020203" pitchFamily="34" charset="0"/>
              </a:rPr>
              <a:t>Emergency response (Police, Fire, etc.)</a:t>
            </a:r>
          </a:p>
        </p:txBody>
      </p:sp>
      <p:cxnSp>
        <p:nvCxnSpPr>
          <p:cNvPr id="64" name="Straight Connector 63">
            <a:extLst>
              <a:ext uri="{FF2B5EF4-FFF2-40B4-BE49-F238E27FC236}">
                <a16:creationId xmlns:a16="http://schemas.microsoft.com/office/drawing/2014/main" id="{2BD84FCA-F9A9-4D7F-3BE6-593672D7A016}"/>
              </a:ext>
              <a:ext uri="{C183D7F6-B498-43B3-948B-1728B52AA6E4}">
                <adec:decorative xmlns:adec="http://schemas.microsoft.com/office/drawing/2017/decorative" val="1"/>
              </a:ext>
            </a:extLst>
          </p:cNvPr>
          <p:cNvCxnSpPr>
            <a:cxnSpLocks/>
          </p:cNvCxnSpPr>
          <p:nvPr/>
        </p:nvCxnSpPr>
        <p:spPr>
          <a:xfrm>
            <a:off x="3994623" y="2650516"/>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hallenges 2"/>
          <p:cNvSpPr txBox="1">
            <a:spLocks/>
          </p:cNvSpPr>
          <p:nvPr/>
        </p:nvSpPr>
        <p:spPr>
          <a:xfrm>
            <a:off x="3990779" y="2705058"/>
            <a:ext cx="3502400" cy="846386"/>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a:cs typeface="Segoe UI Semibold"/>
              </a:rPr>
              <a:t>Challenges</a:t>
            </a:r>
          </a:p>
          <a:p>
            <a:pPr marL="171450" indent="-114300">
              <a:spcAft>
                <a:spcPts val="200"/>
              </a:spcAft>
              <a:buChar char="•"/>
              <a:tabLst>
                <a:tab pos="228600" algn="l"/>
              </a:tabLst>
            </a:pPr>
            <a:r>
              <a:rPr lang="en-US" sz="950">
                <a:solidFill>
                  <a:srgbClr val="000000"/>
                </a:solidFill>
                <a:cs typeface="Segoe UI"/>
              </a:rPr>
              <a:t>Increasing citizen expectations require new requirements for mobility, connectivity, cross-agency collaboration and devices</a:t>
            </a:r>
          </a:p>
          <a:p>
            <a:pPr marL="171450" indent="-114300">
              <a:spcAft>
                <a:spcPts val="200"/>
              </a:spcAft>
              <a:buChar char="•"/>
              <a:tabLst>
                <a:tab pos="228600" algn="l"/>
              </a:tabLst>
            </a:pPr>
            <a:r>
              <a:rPr lang="en-US" sz="950">
                <a:solidFill>
                  <a:srgbClr val="000000"/>
                </a:solidFill>
                <a:cs typeface="Segoe UI"/>
              </a:rPr>
              <a:t>First responders struggle to connect when away from office</a:t>
            </a:r>
          </a:p>
          <a:p>
            <a:pPr marL="171450" indent="-114300">
              <a:spcAft>
                <a:spcPts val="200"/>
              </a:spcAft>
              <a:buChar char="•"/>
              <a:tabLst>
                <a:tab pos="228600" algn="l"/>
              </a:tabLst>
            </a:pPr>
            <a:r>
              <a:rPr lang="en-US" sz="950">
                <a:solidFill>
                  <a:srgbClr val="000000"/>
                </a:solidFill>
                <a:cs typeface="Segoe UI"/>
              </a:rPr>
              <a:t>Frontline services are still </a:t>
            </a:r>
            <a:r>
              <a:rPr lang="en-US" sz="950" dirty="0">
                <a:solidFill>
                  <a:srgbClr val="000000"/>
                </a:solidFill>
                <a:cs typeface="Segoe UI"/>
              </a:rPr>
              <a:t>manual</a:t>
            </a:r>
            <a:r>
              <a:rPr lang="en-US" sz="950">
                <a:solidFill>
                  <a:srgbClr val="000000"/>
                </a:solidFill>
                <a:cs typeface="Segoe UI"/>
              </a:rPr>
              <a:t>, paper-based processes</a:t>
            </a:r>
          </a:p>
        </p:txBody>
      </p:sp>
      <p:sp>
        <p:nvSpPr>
          <p:cNvPr id="26" name="Solution 2">
            <a:extLst>
              <a:ext uri="{FF2B5EF4-FFF2-40B4-BE49-F238E27FC236}">
                <a16:creationId xmlns:a16="http://schemas.microsoft.com/office/drawing/2014/main" id="{39567EC3-7A02-6A6C-F5CE-F3638DE77FC8}"/>
              </a:ext>
            </a:extLst>
          </p:cNvPr>
          <p:cNvSpPr txBox="1">
            <a:spLocks/>
          </p:cNvSpPr>
          <p:nvPr/>
        </p:nvSpPr>
        <p:spPr>
          <a:xfrm>
            <a:off x="3990779" y="3655066"/>
            <a:ext cx="3568701" cy="1972335"/>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Transform emergency response with </a:t>
            </a:r>
            <a:r>
              <a:rPr lang="en-US" sz="1200" dirty="0">
                <a:ln w="3175">
                  <a:noFill/>
                </a:ln>
                <a:solidFill>
                  <a:schemeClr val="accent1"/>
                </a:solidFill>
                <a:latin typeface="Segoe UI Semibold" panose="020B0702040204020203" pitchFamily="34" charset="0"/>
                <a:cs typeface="Segoe UI Semibold" panose="020B0702040204020203" pitchFamily="34" charset="0"/>
              </a:rPr>
              <a:t>Surface Go 4</a:t>
            </a:r>
          </a:p>
          <a:p>
            <a:pPr marL="171450" marR="96520" indent="-114300">
              <a:spcAft>
                <a:spcPts val="200"/>
              </a:spcAft>
              <a:buFontTx/>
              <a:buChar char="•"/>
              <a:tabLst>
                <a:tab pos="228600" algn="l"/>
              </a:tabLst>
            </a:pPr>
            <a:r>
              <a:rPr lang="en-US" sz="950" dirty="0">
                <a:solidFill>
                  <a:srgbClr val="000000"/>
                </a:solidFill>
                <a:cs typeface="Segoe UI"/>
              </a:rPr>
              <a:t>The smallest and lightest Surface 2-in-1, rugged cases,* and extended battery life</a:t>
            </a:r>
            <a:r>
              <a:rPr lang="en-US" sz="950" baseline="30000" dirty="0">
                <a:solidFill>
                  <a:srgbClr val="000000"/>
                </a:solidFill>
                <a:cs typeface="Segoe UI"/>
              </a:rPr>
              <a:t>3</a:t>
            </a:r>
            <a:r>
              <a:rPr lang="en-US" sz="950" dirty="0">
                <a:solidFill>
                  <a:srgbClr val="000000"/>
                </a:solidFill>
                <a:cs typeface="Segoe UI"/>
              </a:rPr>
              <a:t> makes it easy to use in the field</a:t>
            </a:r>
          </a:p>
          <a:p>
            <a:pPr marL="171450" marR="96520" indent="-114300">
              <a:spcAft>
                <a:spcPts val="200"/>
              </a:spcAft>
              <a:buFontTx/>
              <a:buChar char="•"/>
              <a:tabLst>
                <a:tab pos="228600" algn="l"/>
              </a:tabLst>
            </a:pPr>
            <a:r>
              <a:rPr lang="en-US" sz="950" dirty="0">
                <a:solidFill>
                  <a:srgbClr val="000000"/>
                </a:solidFill>
                <a:cs typeface="Segoe UI"/>
              </a:rPr>
              <a:t>Faster processor speed (than previous Surface Go) run government-critical software and productivity apps</a:t>
            </a:r>
          </a:p>
          <a:p>
            <a:pPr marL="171450" marR="96520" indent="-114300">
              <a:spcAft>
                <a:spcPts val="200"/>
              </a:spcAft>
              <a:buFontTx/>
              <a:buChar char="•"/>
              <a:tabLst>
                <a:tab pos="228600" algn="l"/>
              </a:tabLst>
            </a:pPr>
            <a:r>
              <a:rPr lang="en-US" sz="950" dirty="0">
                <a:solidFill>
                  <a:srgbClr val="000000"/>
                </a:solidFill>
                <a:cs typeface="Segoe UI"/>
              </a:rPr>
              <a:t>10.5” PixelSense™ high-resolution touchscreen to view maps and images and share forms with citizens in brilliant detail </a:t>
            </a:r>
          </a:p>
          <a:p>
            <a:pPr marL="171450" marR="96520" indent="-114300">
              <a:spcAft>
                <a:spcPts val="200"/>
              </a:spcAft>
              <a:buFontTx/>
              <a:buChar char="•"/>
              <a:tabLst>
                <a:tab pos="228600" algn="l"/>
              </a:tabLst>
            </a:pPr>
            <a:r>
              <a:rPr lang="en-US" sz="950" dirty="0">
                <a:solidFill>
                  <a:srgbClr val="000000"/>
                </a:solidFill>
                <a:cs typeface="Segoe UI"/>
              </a:rPr>
              <a:t>Surface Pen* for citizen e-signatures (go paperless)</a:t>
            </a:r>
          </a:p>
          <a:p>
            <a:pPr marL="171450" marR="96520" indent="-114300">
              <a:spcAft>
                <a:spcPts val="200"/>
              </a:spcAft>
              <a:buChar char="•"/>
              <a:tabLst>
                <a:tab pos="228600" algn="l"/>
              </a:tabLst>
            </a:pPr>
            <a:r>
              <a:rPr lang="en-US" sz="950" dirty="0">
                <a:solidFill>
                  <a:srgbClr val="000000"/>
                </a:solidFill>
                <a:cs typeface="Segoe UI"/>
              </a:rPr>
              <a:t>Quality speakers, mics, and cameras for improved communications with command or cross-agency task forces</a:t>
            </a:r>
          </a:p>
          <a:p>
            <a:pPr marL="171450" marR="96520" indent="-114300">
              <a:spcAft>
                <a:spcPts val="200"/>
              </a:spcAft>
              <a:buFontTx/>
              <a:buChar char="•"/>
              <a:tabLst>
                <a:tab pos="228600" algn="l"/>
              </a:tabLst>
            </a:pPr>
            <a:r>
              <a:rPr lang="en-US" sz="950" dirty="0">
                <a:solidFill>
                  <a:srgbClr val="000000"/>
                </a:solidFill>
                <a:cs typeface="Segoe UI"/>
              </a:rPr>
              <a:t>Built-in NFC card reader or Windows Hello for secure sign-in</a:t>
            </a:r>
          </a:p>
          <a:p>
            <a:pPr marL="171450" marR="96520" indent="-114300">
              <a:spcAft>
                <a:spcPts val="200"/>
              </a:spcAft>
              <a:buFontTx/>
              <a:buChar char="•"/>
              <a:tabLst>
                <a:tab pos="228600" algn="l"/>
              </a:tabLst>
            </a:pPr>
            <a:r>
              <a:rPr lang="en-US" sz="950" dirty="0">
                <a:solidFill>
                  <a:srgbClr val="000000"/>
                </a:solidFill>
                <a:cs typeface="Segoe UI"/>
              </a:rPr>
              <a:t>A Secured-core PC to elevate Windows 11 security benefits</a:t>
            </a:r>
          </a:p>
        </p:txBody>
      </p:sp>
      <p:pic>
        <p:nvPicPr>
          <p:cNvPr id="19" name="Graphic 18" descr="Boardroom with solid fill">
            <a:extLst>
              <a:ext uri="{FF2B5EF4-FFF2-40B4-BE49-F238E27FC236}">
                <a16:creationId xmlns:a16="http://schemas.microsoft.com/office/drawing/2014/main" id="{402E05D6-7B05-E833-204D-3411918A4A8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9476" y="6282501"/>
            <a:ext cx="411480" cy="411480"/>
          </a:xfrm>
          <a:prstGeom prst="rect">
            <a:avLst/>
          </a:prstGeom>
        </p:spPr>
      </p:pic>
      <p:sp>
        <p:nvSpPr>
          <p:cNvPr id="7" name="Role 3"/>
          <p:cNvSpPr txBox="1"/>
          <p:nvPr/>
        </p:nvSpPr>
        <p:spPr>
          <a:xfrm>
            <a:off x="756819" y="6371490"/>
            <a:ext cx="1893275" cy="215444"/>
          </a:xfrm>
          <a:prstGeom prst="rect">
            <a:avLst/>
          </a:prstGeom>
        </p:spPr>
        <p:txBody>
          <a:bodyPr vert="horz" wrap="square" lIns="0" tIns="0" rIns="0" bIns="0" rtlCol="0" anchor="t">
            <a:spAutoFit/>
          </a:bodyPr>
          <a:lstStyle/>
          <a:p>
            <a:pPr defTabSz="932742">
              <a:lnSpc>
                <a:spcPct val="100000"/>
              </a:lnSpc>
              <a:tabLst>
                <a:tab pos="259079" algn="l"/>
                <a:tab pos="681990" algn="l"/>
              </a:tabLst>
            </a:pPr>
            <a:r>
              <a:rPr lang="en-US" sz="1400">
                <a:ln w="3175">
                  <a:noFill/>
                </a:ln>
                <a:solidFill>
                  <a:schemeClr val="accent1"/>
                </a:solidFill>
                <a:latin typeface="Segoe UI Semibold" panose="020B0702040204020203" pitchFamily="34" charset="0"/>
                <a:cs typeface="Segoe UI Semibold" panose="020B0702040204020203" pitchFamily="34" charset="0"/>
              </a:rPr>
              <a:t>City planners</a:t>
            </a:r>
          </a:p>
        </p:txBody>
      </p:sp>
      <p:cxnSp>
        <p:nvCxnSpPr>
          <p:cNvPr id="17" name="Straight Connector 16">
            <a:extLst>
              <a:ext uri="{FF2B5EF4-FFF2-40B4-BE49-F238E27FC236}">
                <a16:creationId xmlns:a16="http://schemas.microsoft.com/office/drawing/2014/main" id="{C765715B-A25E-95D8-01B5-F8DFD09207B3}"/>
              </a:ext>
              <a:ext uri="{C183D7F6-B498-43B3-948B-1728B52AA6E4}">
                <adec:decorative xmlns:adec="http://schemas.microsoft.com/office/drawing/2017/decorative" val="1"/>
              </a:ext>
            </a:extLst>
          </p:cNvPr>
          <p:cNvCxnSpPr>
            <a:cxnSpLocks/>
          </p:cNvCxnSpPr>
          <p:nvPr/>
        </p:nvCxnSpPr>
        <p:spPr>
          <a:xfrm>
            <a:off x="256766" y="6712100"/>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Challenges 3">
            <a:extLst>
              <a:ext uri="{FF2B5EF4-FFF2-40B4-BE49-F238E27FC236}">
                <a16:creationId xmlns:a16="http://schemas.microsoft.com/office/drawing/2014/main" id="{1E67ED4B-7F0F-D14C-9B1C-14751E5AFDC5}"/>
              </a:ext>
            </a:extLst>
          </p:cNvPr>
          <p:cNvSpPr txBox="1">
            <a:spLocks/>
          </p:cNvSpPr>
          <p:nvPr/>
        </p:nvSpPr>
        <p:spPr>
          <a:xfrm>
            <a:off x="256497" y="6789177"/>
            <a:ext cx="3532306" cy="846386"/>
          </a:xfrm>
          <a:prstGeom prst="rect">
            <a:avLst/>
          </a:prstGeom>
        </p:spPr>
        <p:txBody>
          <a:bodyPr vert="horz" wrap="square" lIns="0" tIns="0" rIns="0" bIns="0" rtlCol="0" anchor="t">
            <a:spAutoFit/>
          </a:bodyPr>
          <a:lstStyle/>
          <a:p>
            <a:pPr defTabSz="932742">
              <a:lnSpc>
                <a:spcPct val="100000"/>
              </a:lnSpc>
              <a:spcAft>
                <a:spcPts val="200"/>
              </a:spcAft>
              <a:tabLst>
                <a:tab pos="259079" algn="l"/>
                <a:tab pos="681990" algn="l"/>
              </a:tabLst>
            </a:pPr>
            <a:r>
              <a:rPr lang="en-US" sz="1200">
                <a:ln w="3175">
                  <a:noFill/>
                </a:ln>
                <a:solidFill>
                  <a:srgbClr val="000000"/>
                </a:solidFill>
                <a:latin typeface="Segoe UI Semibold" panose="020B0702040204020203" pitchFamily="34" charset="0"/>
                <a:cs typeface="Segoe UI Semibold" panose="020B0702040204020203" pitchFamily="34" charset="0"/>
              </a:rPr>
              <a:t>Challenges</a:t>
            </a:r>
          </a:p>
          <a:p>
            <a:pPr marL="171450" indent="-114300">
              <a:lnSpc>
                <a:spcPct val="100000"/>
              </a:lnSpc>
              <a:spcAft>
                <a:spcPts val="200"/>
              </a:spcAft>
              <a:buChar char="•"/>
              <a:tabLst>
                <a:tab pos="228600" algn="l"/>
              </a:tabLst>
            </a:pPr>
            <a:r>
              <a:rPr lang="en-US" sz="950">
                <a:solidFill>
                  <a:srgbClr val="000000"/>
                </a:solidFill>
                <a:cs typeface="Segoe UI"/>
              </a:rPr>
              <a:t>Connecting with colleagues in a hybrid work environment </a:t>
            </a:r>
          </a:p>
          <a:p>
            <a:pPr marL="171450" indent="-114300">
              <a:lnSpc>
                <a:spcPct val="100000"/>
              </a:lnSpc>
              <a:spcAft>
                <a:spcPts val="200"/>
              </a:spcAft>
              <a:buChar char="•"/>
              <a:tabLst>
                <a:tab pos="228600" algn="l"/>
              </a:tabLst>
            </a:pPr>
            <a:r>
              <a:rPr lang="en-US" sz="950">
                <a:solidFill>
                  <a:srgbClr val="000000"/>
                </a:solidFill>
                <a:cs typeface="Segoe UI"/>
              </a:rPr>
              <a:t>Enabling collaboration across multi-functional teams and external development partners</a:t>
            </a:r>
          </a:p>
          <a:p>
            <a:pPr marL="171450" indent="-114300">
              <a:lnSpc>
                <a:spcPct val="100000"/>
              </a:lnSpc>
              <a:spcAft>
                <a:spcPts val="200"/>
              </a:spcAft>
              <a:buChar char="•"/>
              <a:tabLst>
                <a:tab pos="228600" algn="l"/>
              </a:tabLst>
            </a:pPr>
            <a:r>
              <a:rPr lang="en-US" sz="950">
                <a:solidFill>
                  <a:srgbClr val="000000"/>
                </a:solidFill>
                <a:cs typeface="Segoe UI"/>
              </a:rPr>
              <a:t>Communicating project status with citizens and stakeholders</a:t>
            </a:r>
          </a:p>
        </p:txBody>
      </p:sp>
      <p:sp>
        <p:nvSpPr>
          <p:cNvPr id="30" name="Solution 3">
            <a:extLst>
              <a:ext uri="{FF2B5EF4-FFF2-40B4-BE49-F238E27FC236}">
                <a16:creationId xmlns:a16="http://schemas.microsoft.com/office/drawing/2014/main" id="{DFE623C3-89CA-234E-BC6C-F98B9ED38D6B}"/>
              </a:ext>
            </a:extLst>
          </p:cNvPr>
          <p:cNvSpPr txBox="1">
            <a:spLocks/>
          </p:cNvSpPr>
          <p:nvPr/>
        </p:nvSpPr>
        <p:spPr>
          <a:xfrm>
            <a:off x="256497" y="7705441"/>
            <a:ext cx="3373937" cy="1520929"/>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Empower team collaboration to deliver city-wide urban innovations with </a:t>
            </a:r>
            <a:r>
              <a:rPr lang="en-US" sz="1200" dirty="0">
                <a:solidFill>
                  <a:schemeClr val="accent1"/>
                </a:solidFill>
                <a:latin typeface="Segoe UI Semibold" panose="020B0702040204020203" pitchFamily="34" charset="0"/>
                <a:cs typeface="Segoe UI Semibold" panose="020B0702040204020203" pitchFamily="34" charset="0"/>
              </a:rPr>
              <a:t>Surface Hub 3</a:t>
            </a:r>
          </a:p>
          <a:p>
            <a:pPr marL="171450" indent="-114300">
              <a:spcAft>
                <a:spcPts val="200"/>
              </a:spcAft>
              <a:buFontTx/>
              <a:buChar char="•"/>
              <a:tabLst>
                <a:tab pos="228600" algn="l"/>
              </a:tabLst>
            </a:pPr>
            <a:r>
              <a:rPr lang="en-US" sz="950" dirty="0">
                <a:solidFill>
                  <a:srgbClr val="000000"/>
                </a:solidFill>
                <a:cs typeface="Segoe UI"/>
              </a:rPr>
              <a:t>Microsoft Teams-certified meetings platform + high-end cameras, optimized microphones, and quality speakers enables effective hybrid (in-person + remote) meetings</a:t>
            </a:r>
          </a:p>
          <a:p>
            <a:pPr marL="171450" indent="-114300">
              <a:spcAft>
                <a:spcPts val="200"/>
              </a:spcAft>
              <a:buFontTx/>
              <a:buChar char="•"/>
              <a:tabLst>
                <a:tab pos="228600" algn="l"/>
              </a:tabLst>
            </a:pPr>
            <a:r>
              <a:rPr lang="en-US" sz="950" dirty="0">
                <a:solidFill>
                  <a:srgbClr val="000000"/>
                </a:solidFill>
                <a:cs typeface="Segoe UI"/>
              </a:rPr>
              <a:t>Large, 4K screen to share project status with stakeholders</a:t>
            </a:r>
          </a:p>
          <a:p>
            <a:pPr marL="171450" indent="-114300">
              <a:spcAft>
                <a:spcPts val="200"/>
              </a:spcAft>
              <a:buFontTx/>
              <a:buChar char="•"/>
              <a:tabLst>
                <a:tab pos="228600" algn="l"/>
              </a:tabLst>
            </a:pPr>
            <a:r>
              <a:rPr lang="en-US" sz="950" dirty="0">
                <a:solidFill>
                  <a:srgbClr val="000000"/>
                </a:solidFill>
                <a:cs typeface="Segoe UI"/>
              </a:rPr>
              <a:t>85” for large-room solution, 50” for smaller spaces</a:t>
            </a:r>
          </a:p>
          <a:p>
            <a:pPr marL="171450" indent="-114300">
              <a:spcAft>
                <a:spcPts val="200"/>
              </a:spcAft>
              <a:buFontTx/>
              <a:buChar char="•"/>
              <a:tabLst>
                <a:tab pos="228600" algn="l"/>
              </a:tabLst>
            </a:pPr>
            <a:r>
              <a:rPr lang="en-US" sz="950" dirty="0">
                <a:solidFill>
                  <a:srgbClr val="000000"/>
                </a:solidFill>
                <a:cs typeface="Segoe UI"/>
              </a:rPr>
              <a:t>Pen, inking, and whiteboard capabilities to ideate new plans</a:t>
            </a:r>
          </a:p>
          <a:p>
            <a:pPr marL="171450" indent="-114300">
              <a:spcAft>
                <a:spcPts val="200"/>
              </a:spcAft>
              <a:buChar char="•"/>
              <a:tabLst>
                <a:tab pos="228600" algn="l"/>
              </a:tabLst>
            </a:pPr>
            <a:r>
              <a:rPr lang="en-US" sz="950" dirty="0">
                <a:solidFill>
                  <a:srgbClr val="000000"/>
                </a:solidFill>
                <a:cs typeface="Segoe UI"/>
              </a:rPr>
              <a:t>Wall-mounted or mobile (with stand + battery*)</a:t>
            </a:r>
          </a:p>
        </p:txBody>
      </p:sp>
      <p:pic>
        <p:nvPicPr>
          <p:cNvPr id="14" name="Graphic 13" descr="Judge female with solid fill">
            <a:extLst>
              <a:ext uri="{FF2B5EF4-FFF2-40B4-BE49-F238E27FC236}">
                <a16:creationId xmlns:a16="http://schemas.microsoft.com/office/drawing/2014/main" id="{1915C5F3-60AD-3352-10AE-99D23ED6126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58338" y="5726332"/>
            <a:ext cx="347472" cy="347472"/>
          </a:xfrm>
          <a:prstGeom prst="rect">
            <a:avLst/>
          </a:prstGeom>
        </p:spPr>
      </p:pic>
      <p:sp>
        <p:nvSpPr>
          <p:cNvPr id="41" name="Role 4">
            <a:extLst>
              <a:ext uri="{FF2B5EF4-FFF2-40B4-BE49-F238E27FC236}">
                <a16:creationId xmlns:a16="http://schemas.microsoft.com/office/drawing/2014/main" id="{F77937E3-8E20-024A-AD88-11E4A6701D7A}"/>
              </a:ext>
            </a:extLst>
          </p:cNvPr>
          <p:cNvSpPr txBox="1"/>
          <p:nvPr/>
        </p:nvSpPr>
        <p:spPr>
          <a:xfrm>
            <a:off x="4369968" y="5768678"/>
            <a:ext cx="2935962" cy="215444"/>
          </a:xfrm>
          <a:prstGeom prst="rect">
            <a:avLst/>
          </a:prstGeom>
        </p:spPr>
        <p:txBody>
          <a:bodyPr vert="horz" wrap="square" lIns="0" tIns="0" rIns="0" bIns="0" rtlCol="0" anchor="ctr">
            <a:spAutoFit/>
          </a:bodyPr>
          <a:lstStyle/>
          <a:p>
            <a:pPr defTabSz="932742">
              <a:tabLst>
                <a:tab pos="259079" algn="l"/>
                <a:tab pos="681990" algn="l"/>
              </a:tabLst>
            </a:pPr>
            <a:r>
              <a:rPr lang="en-US" sz="1400" dirty="0">
                <a:ln w="3175">
                  <a:noFill/>
                </a:ln>
                <a:solidFill>
                  <a:schemeClr val="accent1"/>
                </a:solidFill>
                <a:latin typeface="Segoe UI Semibold" panose="020B0702040204020203" pitchFamily="34" charset="0"/>
                <a:cs typeface="Segoe UI Semibold" panose="020B0702040204020203" pitchFamily="34" charset="0"/>
              </a:rPr>
              <a:t>Judges, clerks, court administrators</a:t>
            </a:r>
          </a:p>
        </p:txBody>
      </p:sp>
      <p:cxnSp>
        <p:nvCxnSpPr>
          <p:cNvPr id="62" name="Straight Connector 61">
            <a:extLst>
              <a:ext uri="{FF2B5EF4-FFF2-40B4-BE49-F238E27FC236}">
                <a16:creationId xmlns:a16="http://schemas.microsoft.com/office/drawing/2014/main" id="{393FEC6E-852E-B37B-A9C1-F878D144E2AA}"/>
              </a:ext>
              <a:ext uri="{C183D7F6-B498-43B3-948B-1728B52AA6E4}">
                <adec:decorative xmlns:adec="http://schemas.microsoft.com/office/drawing/2017/decorative" val="1"/>
              </a:ext>
            </a:extLst>
          </p:cNvPr>
          <p:cNvCxnSpPr>
            <a:cxnSpLocks/>
          </p:cNvCxnSpPr>
          <p:nvPr/>
        </p:nvCxnSpPr>
        <p:spPr>
          <a:xfrm>
            <a:off x="3994623" y="6109288"/>
            <a:ext cx="3373937" cy="0"/>
          </a:xfrm>
          <a:prstGeom prst="line">
            <a:avLst/>
          </a:prstGeom>
          <a:ln w="63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Challenges 4"/>
          <p:cNvSpPr txBox="1">
            <a:spLocks/>
          </p:cNvSpPr>
          <p:nvPr/>
        </p:nvSpPr>
        <p:spPr>
          <a:xfrm>
            <a:off x="3990779" y="6186365"/>
            <a:ext cx="3532306" cy="846386"/>
          </a:xfrm>
          <a:prstGeom prst="rect">
            <a:avLst/>
          </a:prstGeom>
        </p:spPr>
        <p:txBody>
          <a:bodyPr vert="horz" wrap="square" lIns="0" tIns="0" rIns="0" bIns="0" rtlCol="0" anchor="t">
            <a:spAutoFit/>
          </a:bodyPr>
          <a:lstStyle/>
          <a:p>
            <a:pPr defTabSz="932742">
              <a:lnSpc>
                <a:spcPct val="100000"/>
              </a:lnSpc>
              <a:spcAft>
                <a:spcPts val="200"/>
              </a:spcAft>
            </a:pPr>
            <a:r>
              <a:rPr sz="1200" dirty="0">
                <a:ln w="3175">
                  <a:noFill/>
                </a:ln>
                <a:solidFill>
                  <a:srgbClr val="000000"/>
                </a:solidFill>
                <a:latin typeface="Segoe UI Semibold" panose="020B0702040204020203" pitchFamily="34" charset="0"/>
                <a:cs typeface="Segoe UI Semibold" panose="020B0702040204020203" pitchFamily="34" charset="0"/>
              </a:rPr>
              <a:t>Challenges</a:t>
            </a:r>
            <a:endParaRPr lang="en-US" sz="1200" dirty="0">
              <a:ln w="3175">
                <a:noFill/>
              </a:ln>
              <a:solidFill>
                <a:srgbClr val="000000"/>
              </a:solidFill>
              <a:latin typeface="Segoe UI Semibold" panose="020B0702040204020203" pitchFamily="34" charset="0"/>
              <a:cs typeface="Segoe UI Semibold" panose="020B0702040204020203" pitchFamily="34" charset="0"/>
            </a:endParaRPr>
          </a:p>
          <a:p>
            <a:pPr marL="171450" indent="-114300">
              <a:spcAft>
                <a:spcPts val="200"/>
              </a:spcAft>
              <a:buFontTx/>
              <a:buChar char="•"/>
              <a:tabLst>
                <a:tab pos="228600" algn="l"/>
              </a:tabLst>
            </a:pPr>
            <a:r>
              <a:rPr lang="en-US" sz="950" dirty="0">
                <a:solidFill>
                  <a:srgbClr val="000000"/>
                </a:solidFill>
                <a:cs typeface="Segoe UI"/>
              </a:rPr>
              <a:t>Increasing citizen expectations has created new requirements for digital judiciary services, such as virtual court proceedings</a:t>
            </a:r>
          </a:p>
          <a:p>
            <a:pPr marL="171450" indent="-114300">
              <a:lnSpc>
                <a:spcPct val="100000"/>
              </a:lnSpc>
              <a:spcAft>
                <a:spcPts val="200"/>
              </a:spcAft>
              <a:buChar char="•"/>
              <a:tabLst>
                <a:tab pos="228600" algn="l"/>
              </a:tabLst>
            </a:pPr>
            <a:r>
              <a:rPr lang="en-US" sz="950" dirty="0">
                <a:solidFill>
                  <a:srgbClr val="000000"/>
                </a:solidFill>
                <a:cs typeface="Segoe UI"/>
              </a:rPr>
              <a:t>Communicating with government agencies and attorneys</a:t>
            </a:r>
          </a:p>
          <a:p>
            <a:pPr marL="171450" indent="-114300">
              <a:lnSpc>
                <a:spcPct val="100000"/>
              </a:lnSpc>
              <a:spcAft>
                <a:spcPts val="200"/>
              </a:spcAft>
              <a:buChar char="•"/>
              <a:tabLst>
                <a:tab pos="228600" algn="l"/>
              </a:tabLst>
            </a:pPr>
            <a:r>
              <a:rPr lang="en-US" sz="950" dirty="0">
                <a:solidFill>
                  <a:srgbClr val="000000"/>
                </a:solidFill>
                <a:cs typeface="Segoe UI"/>
              </a:rPr>
              <a:t>Judicial services are still manual, paper-based processes</a:t>
            </a:r>
          </a:p>
        </p:txBody>
      </p:sp>
      <p:sp>
        <p:nvSpPr>
          <p:cNvPr id="47" name="Solution 4">
            <a:extLst>
              <a:ext uri="{FF2B5EF4-FFF2-40B4-BE49-F238E27FC236}">
                <a16:creationId xmlns:a16="http://schemas.microsoft.com/office/drawing/2014/main" id="{18358100-C72D-741D-0D14-2C4B412D6226}"/>
              </a:ext>
            </a:extLst>
          </p:cNvPr>
          <p:cNvSpPr txBox="1"/>
          <p:nvPr/>
        </p:nvSpPr>
        <p:spPr>
          <a:xfrm>
            <a:off x="3990778" y="7083897"/>
            <a:ext cx="3735681" cy="2187522"/>
          </a:xfrm>
          <a:prstGeom prst="rect">
            <a:avLst/>
          </a:prstGeom>
        </p:spPr>
        <p:txBody>
          <a:bodyPr vert="horz" wrap="square" lIns="0" tIns="0" rIns="0" bIns="0" rtlCol="0" anchor="t">
            <a:spAutoFit/>
          </a:bodyPr>
          <a:lstStyle/>
          <a:p>
            <a:pPr marL="12700">
              <a:spcBef>
                <a:spcPts val="300"/>
              </a:spcBef>
              <a:spcAft>
                <a:spcPts val="300"/>
              </a:spcAft>
            </a:pPr>
            <a:r>
              <a:rPr lang="en-US" sz="1200" dirty="0">
                <a:solidFill>
                  <a:srgbClr val="000000"/>
                </a:solidFill>
                <a:latin typeface="Segoe UI Semibold" panose="020B0702040204020203" pitchFamily="34" charset="0"/>
                <a:cs typeface="Segoe UI Semibold" panose="020B0702040204020203" pitchFamily="34" charset="0"/>
              </a:rPr>
              <a:t>Modernize court operations with </a:t>
            </a:r>
            <a:r>
              <a:rPr lang="en-US" sz="1200" spc="-5" dirty="0">
                <a:solidFill>
                  <a:schemeClr val="accent1"/>
                </a:solidFill>
                <a:latin typeface="Segoe UI Semibold" panose="020B0502040204020203" pitchFamily="34" charset="0"/>
                <a:cs typeface="Segoe UI Semibold" panose="020B0502040204020203" pitchFamily="34" charset="0"/>
              </a:rPr>
              <a:t>Surface Laptop 6</a:t>
            </a:r>
          </a:p>
          <a:p>
            <a:pPr marL="173736" marR="50165" indent="-114300">
              <a:lnSpc>
                <a:spcPct val="102800"/>
              </a:lnSpc>
              <a:spcAft>
                <a:spcPts val="200"/>
              </a:spcAft>
              <a:buChar char="•"/>
              <a:tabLst>
                <a:tab pos="127000" algn="l"/>
              </a:tabLst>
            </a:pPr>
            <a:r>
              <a:rPr lang="en-US" sz="950" dirty="0">
                <a:solidFill>
                  <a:srgbClr val="000000"/>
                </a:solidFill>
                <a:cs typeface="Segoe UI"/>
              </a:rPr>
              <a:t>Sleek and portable design and all-day battery life</a:t>
            </a:r>
            <a:r>
              <a:rPr lang="en-US" sz="950" baseline="30000" dirty="0">
                <a:solidFill>
                  <a:srgbClr val="000000"/>
                </a:solidFill>
                <a:cs typeface="Segoe UI"/>
              </a:rPr>
              <a:t>3</a:t>
            </a:r>
            <a:r>
              <a:rPr lang="en-US" sz="950" dirty="0">
                <a:solidFill>
                  <a:srgbClr val="000000"/>
                </a:solidFill>
                <a:cs typeface="Segoe UI"/>
              </a:rPr>
              <a:t> is ideal for carrying device between court rooms, offices, and home</a:t>
            </a:r>
          </a:p>
          <a:p>
            <a:pPr marL="173736" marR="50165" indent="-114300">
              <a:lnSpc>
                <a:spcPct val="102800"/>
              </a:lnSpc>
              <a:spcAft>
                <a:spcPts val="200"/>
              </a:spcAft>
              <a:buChar char="•"/>
              <a:tabLst>
                <a:tab pos="127000" algn="l"/>
              </a:tabLst>
            </a:pPr>
            <a:r>
              <a:rPr lang="en-US" sz="950" dirty="0">
                <a:solidFill>
                  <a:srgbClr val="000000"/>
                </a:solidFill>
                <a:cs typeface="Segoe UI"/>
              </a:rPr>
              <a:t>13.5” or 15” PixelSense™ anti-reflective touchscreen displays</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Intel® Core™ Ultra processors to unleash a new era of productivity with intelligent assistance from Microsoft Copilot</a:t>
            </a:r>
            <a:r>
              <a:rPr lang="en-US" sz="950" baseline="30000" dirty="0">
                <a:solidFill>
                  <a:srgbClr val="000000"/>
                </a:solidFill>
                <a:cs typeface="Segoe UI"/>
              </a:rPr>
              <a:t>1</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1080p Studio Camera with Windows Studio Effects for effective communications and virtual court proceedings</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Smart card reader offered on 15" in US &amp; Canada only</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65" name="Rectangle 64">
            <a:extLst>
              <a:ext uri="{FF2B5EF4-FFF2-40B4-BE49-F238E27FC236}">
                <a16:creationId xmlns:a16="http://schemas.microsoft.com/office/drawing/2014/main" id="{482D59BD-0EEF-7A07-3BD6-8410EEC4A092}"/>
              </a:ext>
              <a:ext uri="{C183D7F6-B498-43B3-948B-1728B52AA6E4}">
                <adec:decorative xmlns:adec="http://schemas.microsoft.com/office/drawing/2017/decorative" val="1"/>
              </a:ext>
            </a:extLst>
          </p:cNvPr>
          <p:cNvSpPr>
            <a:spLocks/>
          </p:cNvSpPr>
          <p:nvPr/>
        </p:nvSpPr>
        <p:spPr>
          <a:xfrm>
            <a:off x="0" y="9352361"/>
            <a:ext cx="7773714" cy="710393"/>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endParaRPr lang="en-US">
              <a:solidFill>
                <a:schemeClr val="bg1"/>
              </a:solidFill>
            </a:endParaRPr>
          </a:p>
        </p:txBody>
      </p:sp>
      <p:sp>
        <p:nvSpPr>
          <p:cNvPr id="46" name="Disclaimers">
            <a:extLst>
              <a:ext uri="{FF2B5EF4-FFF2-40B4-BE49-F238E27FC236}">
                <a16:creationId xmlns:a16="http://schemas.microsoft.com/office/drawing/2014/main" id="{15828B52-38BE-24A7-612C-1FE41FC3D910}"/>
              </a:ext>
            </a:extLst>
          </p:cNvPr>
          <p:cNvSpPr txBox="1"/>
          <p:nvPr/>
        </p:nvSpPr>
        <p:spPr>
          <a:xfrm>
            <a:off x="317500" y="9368223"/>
            <a:ext cx="7135936" cy="646331"/>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dirty="0">
                <a:solidFill>
                  <a:srgbClr val="000000"/>
                </a:solidFill>
                <a:cs typeface="Segoe UI" panose="020B0502040204020203" pitchFamily="34" charset="0"/>
              </a:rPr>
              <a:t>* Sold separately. </a:t>
            </a:r>
          </a:p>
          <a:p>
            <a:pPr marR="5080"/>
            <a:r>
              <a:rPr lang="en-US" sz="600" baseline="30000" dirty="0">
                <a:solidFill>
                  <a:srgbClr val="000000"/>
                </a:solidFill>
                <a:cs typeface="Segoe UI" panose="020B0502040204020203" pitchFamily="34" charset="0"/>
              </a:rPr>
              <a:t>1 </a:t>
            </a:r>
            <a:r>
              <a:rPr lang="en-US" sz="600" dirty="0">
                <a:solidFill>
                  <a:srgbClr val="000000"/>
                </a:solidFill>
                <a:cs typeface="Segoe UI" panose="020B0502040204020203" pitchFamily="34" charset="0"/>
              </a:rPr>
              <a:t>Microsoft Copilot for Microsoft 365 requires a qualifying volume license or subscription. See more </a:t>
            </a:r>
            <a:r>
              <a:rPr lang="en-US" sz="600" u="sng" dirty="0">
                <a:solidFill>
                  <a:srgbClr val="0563C1"/>
                </a:solidFill>
                <a:effectLst/>
                <a:ea typeface="Calibri" panose="020F0502020204030204" pitchFamily="34" charset="0"/>
                <a:cs typeface="Arial" panose="020B0604020202020204" pitchFamily="34" charset="0"/>
                <a:hlinkClick r:id="rId16"/>
              </a:rPr>
              <a:t>Microsoft Copilot for Microsoft 365 | Microsoft 365</a:t>
            </a:r>
            <a:r>
              <a:rPr lang="en-US" sz="600" u="sng"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600" u="sng" dirty="0">
                <a:solidFill>
                  <a:srgbClr val="0563C1"/>
                </a:solidFill>
                <a:effectLst/>
                <a:ea typeface="Calibri" panose="020F0502020204030204" pitchFamily="34" charset="0"/>
                <a:cs typeface="Arial" panose="020B0604020202020204" pitchFamily="34" charset="0"/>
                <a:hlinkClick r:id="rId17" tooltip="https://www.microsoft.com/en-us/bing/chat/enterprise/?form=ma13fv"/>
              </a:rPr>
              <a:t>Your AI-powered chat for the Web with commercial data protection | Microsoft Copilot</a:t>
            </a:r>
            <a:endParaRPr lang="en-US" sz="600" u="sng" dirty="0">
              <a:solidFill>
                <a:srgbClr val="0563C1"/>
              </a:solidFill>
              <a:effectLst/>
              <a:ea typeface="Calibri" panose="020F0502020204030204" pitchFamily="34" charset="0"/>
              <a:cs typeface="Arial" panose="020B0604020202020204" pitchFamily="34" charset="0"/>
            </a:endParaRPr>
          </a:p>
          <a:p>
            <a:pPr marR="5080"/>
            <a:r>
              <a:rPr lang="en-US" sz="600" baseline="30000" dirty="0">
                <a:solidFill>
                  <a:srgbClr val="000000"/>
                </a:solidFill>
                <a:cs typeface="Segoe UI" panose="020B0502040204020203" pitchFamily="34" charset="0"/>
              </a:rPr>
              <a:t>2</a:t>
            </a:r>
            <a:r>
              <a:rPr lang="en-US" sz="600" dirty="0">
                <a:solidFill>
                  <a:srgbClr val="000000"/>
                </a:solidFill>
                <a:cs typeface="Segoe UI" panose="020B0502040204020203" pitchFamily="34" charset="0"/>
              </a:rPr>
              <a:t> Surface AI PCs include Surface Pro 10, Surface Laptop 6, Surface Pro 9 with 5G, Surface Studio Laptop 2. Surface Copilot+ PCs include Surface Pro and Surface Laptop.</a:t>
            </a:r>
          </a:p>
          <a:p>
            <a:pPr marR="5080"/>
            <a:r>
              <a:rPr lang="en-US" sz="600" baseline="30000" dirty="0">
                <a:solidFill>
                  <a:srgbClr val="000000"/>
                </a:solidFill>
                <a:cs typeface="Segoe UI" panose="020B0502040204020203" pitchFamily="34" charset="0"/>
              </a:rPr>
              <a:t>3 </a:t>
            </a:r>
            <a:r>
              <a:rPr lang="en-US" sz="600" dirty="0">
                <a:solidFill>
                  <a:srgbClr val="000000"/>
                </a:solidFill>
                <a:cs typeface="Segoe UI" panose="020B0502040204020203" pitchFamily="34" charset="0"/>
              </a:rPr>
              <a:t>Battery life varies significantly based on usage, network and feature configuration, signal strength, settings and other factors. See </a:t>
            </a:r>
            <a:r>
              <a:rPr lang="en-US" sz="600" dirty="0">
                <a:solidFill>
                  <a:srgbClr val="000000"/>
                </a:solidFill>
                <a:cs typeface="Segoe UI" panose="020B0502040204020203" pitchFamily="34" charset="0"/>
                <a:hlinkClick r:id="rId18"/>
              </a:rPr>
              <a:t>aka.ms/</a:t>
            </a:r>
            <a:r>
              <a:rPr lang="en-US" sz="600" dirty="0" err="1">
                <a:solidFill>
                  <a:srgbClr val="000000"/>
                </a:solidFill>
                <a:cs typeface="Segoe UI" panose="020B0502040204020203" pitchFamily="34" charset="0"/>
                <a:hlinkClick r:id="rId18"/>
              </a:rPr>
              <a:t>SurfaceBatteryPerformance</a:t>
            </a:r>
            <a:r>
              <a:rPr lang="en-US" sz="600" dirty="0">
                <a:solidFill>
                  <a:srgbClr val="000000"/>
                </a:solidFill>
                <a:cs typeface="Segoe UI" panose="020B0502040204020203" pitchFamily="34" charset="0"/>
                <a:hlinkClick r:id="rId18"/>
              </a:rPr>
              <a:t> </a:t>
            </a:r>
            <a:r>
              <a:rPr lang="en-US" sz="600" dirty="0">
                <a:solidFill>
                  <a:srgbClr val="000000"/>
                </a:solidFill>
                <a:cs typeface="Segoe UI" panose="020B0502040204020203" pitchFamily="34" charset="0"/>
              </a:rPr>
              <a:t>for details. </a:t>
            </a:r>
            <a:endParaRPr lang="en-US" sz="600" baseline="30000" dirty="0">
              <a:solidFill>
                <a:srgbClr val="000000"/>
              </a:solidFill>
              <a:cs typeface="Segoe UI" panose="020B0502040204020203" pitchFamily="34" charset="0"/>
            </a:endParaRPr>
          </a:p>
          <a:p>
            <a:pPr marR="5080"/>
            <a:r>
              <a:rPr lang="en-US" sz="600" baseline="30000" dirty="0">
                <a:solidFill>
                  <a:srgbClr val="000000"/>
                </a:solidFill>
                <a:cs typeface="Segoe UI" panose="020B0502040204020203" pitchFamily="34" charset="0"/>
              </a:rPr>
              <a:t>4</a:t>
            </a:r>
            <a:r>
              <a:rPr lang="en-US" sz="600" dirty="0">
                <a:solidFill>
                  <a:srgbClr val="000000"/>
                </a:solidFill>
                <a:cs typeface="Segoe UI" panose="020B0502040204020203" pitchFamily="34" charset="0"/>
              </a:rPr>
              <a:t> Feature availability varies by market, see </a:t>
            </a:r>
            <a:r>
              <a:rPr lang="en-US" sz="600" u="sng" dirty="0">
                <a:solidFill>
                  <a:srgbClr val="0563C1"/>
                </a:solidFill>
                <a:effectLst/>
                <a:ea typeface="Calibri" panose="020F0502020204030204" pitchFamily="34" charset="0"/>
                <a:cs typeface="Arial" panose="020B0604020202020204" pitchFamily="34" charset="0"/>
                <a:hlinkClick r:id="rId19"/>
              </a:rPr>
              <a:t>aka.ms/</a:t>
            </a:r>
            <a:r>
              <a:rPr lang="en-US" sz="600" u="sng" dirty="0" err="1">
                <a:solidFill>
                  <a:srgbClr val="0563C1"/>
                </a:solidFill>
                <a:effectLst/>
                <a:ea typeface="Calibri" panose="020F0502020204030204" pitchFamily="34" charset="0"/>
                <a:cs typeface="Arial" panose="020B0604020202020204" pitchFamily="34" charset="0"/>
                <a:hlinkClick r:id="rId19"/>
              </a:rPr>
              <a:t>WindowsAIFeatures</a:t>
            </a:r>
            <a:r>
              <a:rPr lang="en-US" sz="600" u="sng" dirty="0">
                <a:solidFill>
                  <a:srgbClr val="0563C1"/>
                </a:solidFill>
                <a:effectLst/>
                <a:ea typeface="Calibri" panose="020F0502020204030204" pitchFamily="34" charset="0"/>
              </a:rPr>
              <a:t>.</a:t>
            </a:r>
            <a:r>
              <a:rPr lang="en-US" sz="600" dirty="0">
                <a:solidFill>
                  <a:srgbClr val="0563C1"/>
                </a:solidFill>
                <a:effectLst/>
                <a:ea typeface="Calibri" panose="020F0502020204030204" pitchFamily="34" charset="0"/>
              </a:rPr>
              <a:t> </a:t>
            </a:r>
            <a:r>
              <a:rPr lang="en-US" sz="600" dirty="0">
                <a:solidFill>
                  <a:srgbClr val="000000"/>
                </a:solidFill>
                <a:cs typeface="Segoe UI" panose="020B0502040204020203" pitchFamily="34" charset="0"/>
              </a:rPr>
              <a:t>When Copilot for Windows is not available or enabled on the device, pressing the Copilot key will launch Windows Search.</a:t>
            </a:r>
          </a:p>
        </p:txBody>
      </p:sp>
      <p:sp>
        <p:nvSpPr>
          <p:cNvPr id="3" name="TextBox 1">
            <a:extLst>
              <a:ext uri="{FF2B5EF4-FFF2-40B4-BE49-F238E27FC236}">
                <a16:creationId xmlns:a16="http://schemas.microsoft.com/office/drawing/2014/main" id="{9F77F34B-82CA-45D2-7B7F-9603A3A11293}"/>
              </a:ext>
            </a:extLst>
          </p:cNvPr>
          <p:cNvSpPr txBox="1"/>
          <p:nvPr/>
        </p:nvSpPr>
        <p:spPr>
          <a:xfrm>
            <a:off x="-3953539" y="3437334"/>
            <a:ext cx="3364150" cy="415498"/>
          </a:xfrm>
          <a:prstGeom prst="rect">
            <a:avLst/>
          </a:prstGeom>
          <a:noFill/>
        </p:spPr>
        <p:txBody>
          <a:bodyPr wrap="square" rtlCol="0">
            <a:spAutoFit/>
          </a:bodyPr>
          <a:lstStyle/>
          <a:p>
            <a:r>
              <a:rPr lang="en-US" sz="1050" i="1" dirty="0">
                <a:solidFill>
                  <a:schemeClr val="accent2">
                    <a:alpha val="99000"/>
                  </a:schemeClr>
                </a:solidFill>
              </a:rPr>
              <a:t>If you prefer to showcase Surface Pro Copilot+ PC, swap in this copy</a:t>
            </a:r>
          </a:p>
        </p:txBody>
      </p:sp>
      <p:sp>
        <p:nvSpPr>
          <p:cNvPr id="13" name="Solution 1 alternative">
            <a:extLst>
              <a:ext uri="{FF2B5EF4-FFF2-40B4-BE49-F238E27FC236}">
                <a16:creationId xmlns:a16="http://schemas.microsoft.com/office/drawing/2014/main" id="{50867641-9D2C-AD4F-DC44-09986C52BDE6}"/>
              </a:ext>
            </a:extLst>
          </p:cNvPr>
          <p:cNvSpPr txBox="1">
            <a:spLocks/>
          </p:cNvSpPr>
          <p:nvPr/>
        </p:nvSpPr>
        <p:spPr>
          <a:xfrm>
            <a:off x="-3842912" y="3828952"/>
            <a:ext cx="3641057" cy="2475037"/>
          </a:xfrm>
          <a:prstGeom prst="rect">
            <a:avLst/>
          </a:prstGeom>
        </p:spPr>
        <p:txBody>
          <a:bodyPr vert="horz" wrap="square" lIns="0" tIns="0" rIns="0" bIns="0" rtlCol="0" anchor="t">
            <a:spAutoFit/>
          </a:bodyPr>
          <a:lstStyle/>
          <a:p>
            <a:pPr defTabSz="932742">
              <a:spcAft>
                <a:spcPts val="200"/>
              </a:spcAft>
              <a:tabLst>
                <a:tab pos="259079" algn="l"/>
                <a:tab pos="681990" algn="l"/>
              </a:tabLst>
            </a:pPr>
            <a:r>
              <a:rPr lang="en-US" sz="1200" dirty="0">
                <a:ln w="3175">
                  <a:noFill/>
                </a:ln>
                <a:solidFill>
                  <a:srgbClr val="000000"/>
                </a:solidFill>
                <a:latin typeface="Segoe UI Semibold" panose="020B0702040204020203" pitchFamily="34" charset="0"/>
                <a:cs typeface="Segoe UI Semibold" panose="020B0702040204020203" pitchFamily="34" charset="0"/>
              </a:rPr>
              <a:t>Deliver quality public programs and services with</a:t>
            </a:r>
            <a:br>
              <a:rPr lang="en-US" sz="1200" dirty="0">
                <a:ln w="3175">
                  <a:noFill/>
                </a:ln>
                <a:latin typeface="Segoe UI Semibold" panose="020B0702040204020203" pitchFamily="34" charset="0"/>
                <a:cs typeface="Segoe UI Semibold" panose="020B0702040204020203" pitchFamily="34" charset="0"/>
              </a:rPr>
            </a:br>
            <a:r>
              <a:rPr lang="en-US" sz="1200" dirty="0">
                <a:ln w="3175">
                  <a:noFill/>
                </a:ln>
                <a:solidFill>
                  <a:schemeClr val="accent1"/>
                </a:solidFill>
                <a:latin typeface="Segoe UI Semibold"/>
                <a:cs typeface="Segoe UI Semibold"/>
              </a:rPr>
              <a:t>Surface Pro Copilot+ PC</a:t>
            </a:r>
            <a:endParaRPr lang="en-US" sz="1200" baseline="30000" dirty="0">
              <a:ln w="3175">
                <a:noFill/>
              </a:ln>
              <a:solidFill>
                <a:schemeClr val="accent1"/>
              </a:solidFill>
              <a:latin typeface="Segoe UI Semibold"/>
              <a:cs typeface="Segoe UI Semibold"/>
            </a:endParaRPr>
          </a:p>
          <a:p>
            <a:pPr marL="171450" marR="50165" indent="-114300">
              <a:spcAft>
                <a:spcPts val="200"/>
              </a:spcAft>
              <a:buChar char="•"/>
              <a:tabLst>
                <a:tab pos="228600" algn="l"/>
              </a:tabLst>
            </a:pPr>
            <a:r>
              <a:rPr lang="en-US" sz="950" dirty="0">
                <a:solidFill>
                  <a:srgbClr val="000000"/>
                </a:solidFill>
                <a:cs typeface="Segoe UI"/>
              </a:rPr>
              <a:t>Powerful, ultra-thin, lightning-fast 2-in-1 with all-day battery</a:t>
            </a:r>
            <a:r>
              <a:rPr lang="en-US" sz="950" baseline="30000" dirty="0">
                <a:solidFill>
                  <a:srgbClr val="000000"/>
                </a:solidFill>
                <a:cs typeface="Segoe UI"/>
              </a:rPr>
              <a:t>3</a:t>
            </a:r>
            <a:r>
              <a:rPr lang="en-US" sz="950" dirty="0">
                <a:solidFill>
                  <a:srgbClr val="000000"/>
                </a:solidFill>
                <a:cs typeface="Segoe UI"/>
              </a:rPr>
              <a:t> enables government officials and staff to work in new ways</a:t>
            </a:r>
          </a:p>
          <a:p>
            <a:pPr marL="171450" marR="50165" indent="-114300">
              <a:spcAft>
                <a:spcPts val="200"/>
              </a:spcAft>
              <a:buChar char="•"/>
              <a:tabLst>
                <a:tab pos="228600" algn="l"/>
              </a:tabLst>
            </a:pPr>
            <a:r>
              <a:rPr lang="en-US" sz="950" dirty="0">
                <a:solidFill>
                  <a:srgbClr val="000000"/>
                </a:solidFill>
                <a:cs typeface="Segoe UI"/>
              </a:rPr>
              <a:t>Snapdragon X Series processors with Qualcomm® Hexagon™ (NPU) with 45 TOPS to run business apps, AI experiences, and Windows Studio effects</a:t>
            </a:r>
            <a:endParaRPr lang="en-US" sz="950" baseline="30000" dirty="0">
              <a:solidFill>
                <a:srgbClr val="000000"/>
              </a:solidFill>
              <a:cs typeface="Segoe UI"/>
            </a:endParaRPr>
          </a:p>
          <a:p>
            <a:pPr marL="171450" marR="50165" indent="-114300">
              <a:spcAft>
                <a:spcPts val="200"/>
              </a:spcAft>
              <a:buChar char="•"/>
              <a:tabLst>
                <a:tab pos="228600" algn="l"/>
              </a:tabLst>
            </a:pPr>
            <a:r>
              <a:rPr lang="en-US" sz="950" dirty="0">
                <a:solidFill>
                  <a:srgbClr val="000000"/>
                </a:solidFill>
                <a:cs typeface="Segoe UI"/>
              </a:rPr>
              <a:t>13” PixelSense™ touchscreen designed for Surface pen*, great for paperless notetaking and e-signatures</a:t>
            </a:r>
          </a:p>
          <a:p>
            <a:pPr marL="171450" marR="50165" indent="-114300">
              <a:spcAft>
                <a:spcPts val="200"/>
              </a:spcAft>
              <a:buChar char="•"/>
              <a:tabLst>
                <a:tab pos="228600" algn="l"/>
              </a:tabLst>
            </a:pPr>
            <a:r>
              <a:rPr lang="en-US" sz="950" dirty="0">
                <a:solidFill>
                  <a:srgbClr val="000000"/>
                </a:solidFill>
                <a:cs typeface="Segoe UI"/>
              </a:rPr>
              <a:t>High quality audio and video for more effective video calls</a:t>
            </a:r>
          </a:p>
          <a:p>
            <a:pPr marL="171450" marR="50165" indent="-114300">
              <a:spcAft>
                <a:spcPts val="200"/>
              </a:spcAft>
              <a:buChar char="•"/>
              <a:tabLst>
                <a:tab pos="228600" algn="l"/>
              </a:tabLst>
            </a:pPr>
            <a:r>
              <a:rPr lang="en-US" sz="950" dirty="0">
                <a:solidFill>
                  <a:srgbClr val="000000"/>
                </a:solidFill>
                <a:cs typeface="Segoe UI"/>
              </a:rPr>
              <a:t>The ultimate desktop experience with Thunderbolt™ 4 or USB-C® ports and Windows 11</a:t>
            </a:r>
          </a:p>
          <a:p>
            <a:pPr marL="171450" marR="50165" indent="-114300">
              <a:spcAft>
                <a:spcPts val="200"/>
              </a:spcAft>
              <a:buChar char="•"/>
              <a:tabLst>
                <a:tab pos="2286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Surface Pro (and Pro Flex*) Keyboard</a:t>
            </a:r>
          </a:p>
          <a:p>
            <a:pPr marL="171450" marR="50165" indent="-114300">
              <a:spcAft>
                <a:spcPts val="200"/>
              </a:spcAft>
              <a:buFontTx/>
              <a:buChar char="•"/>
              <a:tabLst>
                <a:tab pos="228600" algn="l"/>
              </a:tabLst>
            </a:pPr>
            <a:r>
              <a:rPr lang="en-US" sz="950" dirty="0">
                <a:solidFill>
                  <a:srgbClr val="000000"/>
                </a:solidFill>
                <a:cs typeface="Segoe UI"/>
              </a:rPr>
              <a:t>Built-in NFC card reader</a:t>
            </a:r>
            <a:r>
              <a:rPr lang="en-US" sz="950" baseline="30000" dirty="0">
                <a:solidFill>
                  <a:srgbClr val="000000"/>
                </a:solidFill>
                <a:cs typeface="Segoe UI"/>
              </a:rPr>
              <a:t>5</a:t>
            </a:r>
            <a:r>
              <a:rPr lang="en-US" sz="950" dirty="0">
                <a:solidFill>
                  <a:srgbClr val="000000"/>
                </a:solidFill>
                <a:cs typeface="Segoe UI"/>
              </a:rPr>
              <a:t> or Windows Hello for secure sign-in</a:t>
            </a:r>
          </a:p>
          <a:p>
            <a:pPr marL="171450" marR="50165" indent="-114300">
              <a:spcAft>
                <a:spcPts val="200"/>
              </a:spcAft>
              <a:buChar char="•"/>
              <a:tabLst>
                <a:tab pos="228600" algn="l"/>
              </a:tabLst>
            </a:pPr>
            <a:r>
              <a:rPr lang="en-US" sz="950" dirty="0">
                <a:solidFill>
                  <a:srgbClr val="000000"/>
                </a:solidFill>
                <a:cs typeface="Segoe UI"/>
              </a:rPr>
              <a:t>A Secured-core PC to elevate Windows 11 security benefits</a:t>
            </a:r>
          </a:p>
        </p:txBody>
      </p:sp>
      <p:sp>
        <p:nvSpPr>
          <p:cNvPr id="15" name="Solution 1 alt disclaimer">
            <a:extLst>
              <a:ext uri="{FF2B5EF4-FFF2-40B4-BE49-F238E27FC236}">
                <a16:creationId xmlns:a16="http://schemas.microsoft.com/office/drawing/2014/main" id="{7844FB60-0152-8B6B-1169-8D5C2460D920}"/>
              </a:ext>
            </a:extLst>
          </p:cNvPr>
          <p:cNvSpPr txBox="1"/>
          <p:nvPr/>
        </p:nvSpPr>
        <p:spPr>
          <a:xfrm>
            <a:off x="-3753516" y="6445290"/>
            <a:ext cx="3567968" cy="92333"/>
          </a:xfrm>
          <a:prstGeom prst="rect">
            <a:avLst/>
          </a:prstGeom>
        </p:spPr>
        <p:txBody>
          <a:bodyPr vert="horz"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5080"/>
            <a:r>
              <a:rPr lang="en-US" sz="600" baseline="30000" dirty="0">
                <a:solidFill>
                  <a:srgbClr val="000000"/>
                </a:solidFill>
                <a:cs typeface="Segoe UI" panose="020B0502040204020203" pitchFamily="34" charset="0"/>
              </a:rPr>
              <a:t>5</a:t>
            </a:r>
            <a:r>
              <a:rPr lang="en-US" sz="600" dirty="0">
                <a:solidFill>
                  <a:srgbClr val="000000"/>
                </a:solidFill>
                <a:cs typeface="Segoe UI" panose="020B0502040204020203" pitchFamily="34" charset="0"/>
              </a:rPr>
              <a:t> NFC is available on Wi-Fi configurations of Surface Pro Copilot+ PC.</a:t>
            </a:r>
          </a:p>
        </p:txBody>
      </p:sp>
      <p:sp>
        <p:nvSpPr>
          <p:cNvPr id="2" name="Rectangle 1">
            <a:extLst>
              <a:ext uri="{FF2B5EF4-FFF2-40B4-BE49-F238E27FC236}">
                <a16:creationId xmlns:a16="http://schemas.microsoft.com/office/drawing/2014/main" id="{67BFB0E4-D96E-5EB8-68F6-B417786E9320}"/>
              </a:ext>
              <a:ext uri="{C183D7F6-B498-43B3-948B-1728B52AA6E4}">
                <adec:decorative xmlns:adec="http://schemas.microsoft.com/office/drawing/2017/decorative" val="1"/>
              </a:ext>
            </a:extLst>
          </p:cNvPr>
          <p:cNvSpPr>
            <a:spLocks/>
          </p:cNvSpPr>
          <p:nvPr/>
        </p:nvSpPr>
        <p:spPr bwMode="auto">
          <a:xfrm>
            <a:off x="7858330" y="7709"/>
            <a:ext cx="3729929" cy="3701892"/>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defRPr/>
            </a:pPr>
            <a:r>
              <a:rPr lang="en-US" sz="1000" b="1" dirty="0">
                <a:solidFill>
                  <a:schemeClr val="bg1"/>
                </a:solidFill>
                <a:effectLst/>
                <a:latin typeface="+mn-lt"/>
                <a:ea typeface="Calibri" panose="020F0502020204030204" pitchFamily="34" charset="0"/>
                <a:cs typeface="Times New Roman" panose="02020603050405020304" pitchFamily="18" charset="0"/>
              </a:rPr>
              <a:t>IMPORTANT:</a:t>
            </a:r>
          </a:p>
          <a:p>
            <a:pPr>
              <a:defRPr/>
            </a:pPr>
            <a:r>
              <a:rPr lang="en-US" sz="1000" dirty="0">
                <a:solidFill>
                  <a:schemeClr val="bg1"/>
                </a:solidFill>
                <a:effectLst/>
                <a:latin typeface="+mn-lt"/>
                <a:ea typeface="Calibri" panose="020F0502020204030204" pitchFamily="34" charset="0"/>
                <a:cs typeface="Times New Roman" panose="02020603050405020304" pitchFamily="18" charset="0"/>
              </a:rPr>
              <a:t>Copilot in Windows is not available in all Surface markets. Do NOT message or depict Copilot in Windows features and functionality in markets where it is not support or will not be available at launch. For list of markets and required disclosures, go to: </a:t>
            </a:r>
            <a:r>
              <a:rPr lang="en-US" sz="1000" b="0" i="0" dirty="0">
                <a:solidFill>
                  <a:schemeClr val="bg1"/>
                </a:solidFill>
                <a:effectLst/>
                <a:latin typeface="Segoe UI" panose="020B0502040204020203" pitchFamily="34" charset="0"/>
              </a:rPr>
              <a:t>Copilot in Windows Storybook Guidance at:</a:t>
            </a:r>
            <a:r>
              <a:rPr lang="en-US" sz="1000" b="0" i="0" dirty="0">
                <a:solidFill>
                  <a:srgbClr val="333333"/>
                </a:solidFill>
                <a:effectLst/>
                <a:latin typeface="Segoe UI" panose="020B0502040204020203" pitchFamily="34" charset="0"/>
              </a:rPr>
              <a:t> </a:t>
            </a:r>
            <a:r>
              <a:rPr lang="en-US" sz="1000" b="0" i="0" dirty="0">
                <a:solidFill>
                  <a:srgbClr val="0000EE"/>
                </a:solidFill>
                <a:effectLst/>
                <a:latin typeface="Segoe UI" panose="020B0502040204020203" pitchFamily="34" charset="0"/>
                <a:hlinkClick r:id="rId20" tooltip="https://microsoft.sharepoint.com/teams/Windows11ConsumerStorybookHOL23/SitePages/Copilot%20in%20Windows%2011.aspx)"/>
              </a:rPr>
              <a:t>https://microsoft.sharepoint.com/teams/Windows11ConsumerStorybookHOL23/SitePages/Copilot%20in%20Windows%2011.aspx)</a:t>
            </a:r>
            <a:endParaRPr lang="en-US" sz="1000" b="0" i="0" dirty="0">
              <a:solidFill>
                <a:srgbClr val="0000EE"/>
              </a:solidFill>
              <a:effectLst/>
              <a:latin typeface="Segoe UI" panose="020B0502040204020203" pitchFamily="34" charset="0"/>
            </a:endParaRPr>
          </a:p>
          <a:p>
            <a:pPr>
              <a:defRPr/>
            </a:pPr>
            <a:endParaRPr lang="en-US" sz="1000" dirty="0">
              <a:solidFill>
                <a:srgbClr val="0000EE"/>
              </a:solidFill>
              <a:highlight>
                <a:srgbClr val="FFFFFF"/>
              </a:highlight>
              <a:latin typeface="Segoe UI" panose="020B0502040204020203" pitchFamily="34" charset="0"/>
            </a:endParaRPr>
          </a:p>
          <a:p>
            <a:pPr>
              <a:defRPr/>
            </a:pPr>
            <a:r>
              <a:rPr lang="en-US" sz="1050" kern="1200" dirty="0">
                <a:solidFill>
                  <a:schemeClr val="bg1"/>
                </a:solidFill>
                <a:effectLst/>
                <a:latin typeface="+mn-lt"/>
                <a:ea typeface="+mn-ea"/>
                <a:cs typeface="+mn-cs"/>
              </a:rPr>
              <a:t>Disclaimer: Copilot for Microsoft 365 sold separately and requires a qualifying volume license or subscription. </a:t>
            </a:r>
            <a:r>
              <a:rPr lang="en-US" sz="1050" dirty="0">
                <a:solidFill>
                  <a:schemeClr val="bg1"/>
                </a:solidFill>
                <a:effectLst/>
                <a:latin typeface="+mn-lt"/>
                <a:ea typeface="Calibri" panose="020F0502020204030204" pitchFamily="34" charset="0"/>
                <a:cs typeface="Times New Roman" panose="02020603050405020304" pitchFamily="18" charset="0"/>
                <a:hlinkClick r:id="rId21"/>
              </a:rPr>
              <a:t>https://www.microsoft.com/microsoft-365/enterprise/copilot-for-microsoft-365</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rPr>
              <a:t>Copilot in Windows (in preview) is available in select global markets and will be rolled out to additional markets over time. Copilot with commercial data protection is available at no additional cost for users with an Entra ID enabled, eligible M365 license. </a:t>
            </a:r>
            <a:r>
              <a:rPr lang="en-US" sz="1050" u="sng" dirty="0">
                <a:solidFill>
                  <a:schemeClr val="bg1"/>
                </a:solidFill>
                <a:effectLst/>
                <a:latin typeface="+mn-lt"/>
                <a:ea typeface="Calibri" panose="020F0502020204030204" pitchFamily="34" charset="0"/>
                <a:cs typeface="Arial" panose="020B0604020202020204" pitchFamily="34" charset="0"/>
                <a:hlinkClick r:id="rId17">
                  <a:extLst>
                    <a:ext uri="{A12FA001-AC4F-418D-AE19-62706E023703}">
                      <ahyp:hlinkClr xmlns:ahyp="http://schemas.microsoft.com/office/drawing/2018/hyperlinkcolor" val="tx"/>
                    </a:ext>
                  </a:extLst>
                </a:hlinkClick>
              </a:rPr>
              <a:t>Your AI-powered chat for the Web with commercial data protection | Microsoft Copilot</a:t>
            </a:r>
            <a:r>
              <a:rPr lang="en-US" sz="1050" dirty="0">
                <a:solidFill>
                  <a:schemeClr val="bg1"/>
                </a:solidFill>
                <a:effectLst/>
                <a:latin typeface="+mn-lt"/>
                <a:ea typeface="Calibri" panose="020F0502020204030204" pitchFamily="34" charset="0"/>
                <a:cs typeface="Times New Roman" panose="02020603050405020304" pitchFamily="18" charset="0"/>
              </a:rPr>
              <a:t> (</a:t>
            </a:r>
            <a:r>
              <a:rPr lang="en-US" sz="1050" dirty="0">
                <a:solidFill>
                  <a:schemeClr val="bg1"/>
                </a:solidFill>
                <a:effectLst/>
                <a:latin typeface="+mn-lt"/>
                <a:ea typeface="Calibri" panose="020F0502020204030204" pitchFamily="34" charset="0"/>
                <a:cs typeface="Times New Roman" panose="02020603050405020304" pitchFamily="18" charset="0"/>
                <a:hlinkClick r:id="rId17"/>
              </a:rPr>
              <a:t>https://www.microsoft.com/en-us/bing/chat/enterprise/?form=MA13FV</a:t>
            </a:r>
            <a:r>
              <a:rPr lang="en-US" sz="1050" dirty="0">
                <a:solidFill>
                  <a:schemeClr val="bg1"/>
                </a:solidFill>
                <a:effectLst/>
                <a:latin typeface="+mn-lt"/>
                <a:ea typeface="Calibri" panose="020F0502020204030204" pitchFamily="34" charset="0"/>
                <a:cs typeface="Times New Roman" panose="02020603050405020304" pitchFamily="18" charset="0"/>
              </a:rPr>
              <a:t>)</a:t>
            </a:r>
            <a:endParaRPr lang="en-US" sz="1050" dirty="0">
              <a:solidFill>
                <a:schemeClr val="bg1"/>
              </a:solidFill>
              <a:ea typeface="Segoe UI" pitchFamily="34" charset="0"/>
              <a:cs typeface="Segoe UI" pitchFamily="34" charset="0"/>
            </a:endParaRPr>
          </a:p>
        </p:txBody>
      </p:sp>
      <p:sp>
        <p:nvSpPr>
          <p:cNvPr id="20" name="TextBox 19">
            <a:extLst>
              <a:ext uri="{FF2B5EF4-FFF2-40B4-BE49-F238E27FC236}">
                <a16:creationId xmlns:a16="http://schemas.microsoft.com/office/drawing/2014/main" id="{9E6A6A83-8338-FF17-25E4-4A854C7DBDEE}"/>
              </a:ext>
            </a:extLst>
          </p:cNvPr>
          <p:cNvSpPr txBox="1"/>
          <p:nvPr/>
        </p:nvSpPr>
        <p:spPr>
          <a:xfrm>
            <a:off x="7883161" y="6653119"/>
            <a:ext cx="3502401" cy="415498"/>
          </a:xfrm>
          <a:prstGeom prst="rect">
            <a:avLst/>
          </a:prstGeom>
          <a:noFill/>
        </p:spPr>
        <p:txBody>
          <a:bodyPr wrap="square" rtlCol="0">
            <a:spAutoFit/>
          </a:bodyPr>
          <a:lstStyle/>
          <a:p>
            <a:r>
              <a:rPr lang="en-US" sz="1050" i="1" dirty="0">
                <a:solidFill>
                  <a:schemeClr val="accent2">
                    <a:alpha val="99000"/>
                  </a:schemeClr>
                </a:solidFill>
              </a:rPr>
              <a:t>If you prefer to showcase Surface Laptop Copilot+ PC, swap in this copy</a:t>
            </a:r>
          </a:p>
        </p:txBody>
      </p:sp>
      <p:sp>
        <p:nvSpPr>
          <p:cNvPr id="16" name="Solution 4 alternative 1">
            <a:extLst>
              <a:ext uri="{FF2B5EF4-FFF2-40B4-BE49-F238E27FC236}">
                <a16:creationId xmlns:a16="http://schemas.microsoft.com/office/drawing/2014/main" id="{56A11597-2562-1A6C-8832-8257E663D5D2}"/>
              </a:ext>
            </a:extLst>
          </p:cNvPr>
          <p:cNvSpPr txBox="1">
            <a:spLocks/>
          </p:cNvSpPr>
          <p:nvPr/>
        </p:nvSpPr>
        <p:spPr>
          <a:xfrm>
            <a:off x="7965066" y="7055794"/>
            <a:ext cx="3708291" cy="2338076"/>
          </a:xfrm>
          <a:prstGeom prst="rect">
            <a:avLst/>
          </a:prstGeom>
        </p:spPr>
        <p:txBody>
          <a:bodyPr vert="horz" wrap="square" lIns="0" tIns="0" rIns="0" bIns="0" rtlCol="0" anchor="t">
            <a:spAutoFit/>
          </a:bodyPr>
          <a:lstStyle/>
          <a:p>
            <a:pPr>
              <a:spcAft>
                <a:spcPts val="200"/>
              </a:spcAft>
            </a:pPr>
            <a:r>
              <a:rPr lang="en-US" sz="1200" dirty="0">
                <a:solidFill>
                  <a:srgbClr val="000000"/>
                </a:solidFill>
                <a:latin typeface="Segoe UI Semibold" panose="020B0702040204020203" pitchFamily="34" charset="0"/>
                <a:cs typeface="Segoe UI Semibold" panose="020B0702040204020203" pitchFamily="34" charset="0"/>
              </a:rPr>
              <a:t>Modernize court operations with </a:t>
            </a:r>
            <a:r>
              <a:rPr lang="en-US" sz="1200" dirty="0">
                <a:solidFill>
                  <a:schemeClr val="accent1"/>
                </a:solidFill>
                <a:latin typeface="Segoe UI Semibold"/>
                <a:cs typeface="Segoe UI Semibold"/>
              </a:rPr>
              <a:t>Surface Laptop Copilot+ PC</a:t>
            </a:r>
          </a:p>
          <a:p>
            <a:pPr marL="173736" marR="50165" indent="-114300">
              <a:lnSpc>
                <a:spcPct val="102800"/>
              </a:lnSpc>
              <a:spcAft>
                <a:spcPts val="200"/>
              </a:spcAft>
              <a:buFontTx/>
              <a:buChar char="•"/>
              <a:tabLst>
                <a:tab pos="127000" algn="l"/>
              </a:tabLst>
            </a:pPr>
            <a:r>
              <a:rPr lang="en-US" sz="950" dirty="0">
                <a:solidFill>
                  <a:srgbClr val="000000"/>
                </a:solidFill>
                <a:cs typeface="Segoe UI"/>
              </a:rPr>
              <a:t>Sleek and ultra-thin design and all-day battery life</a:t>
            </a:r>
            <a:r>
              <a:rPr lang="en-US" sz="950" baseline="30000" dirty="0">
                <a:solidFill>
                  <a:srgbClr val="000000"/>
                </a:solidFill>
                <a:cs typeface="Segoe UI"/>
              </a:rPr>
              <a:t>3</a:t>
            </a:r>
            <a:r>
              <a:rPr lang="en-US" sz="950" dirty="0">
                <a:solidFill>
                  <a:srgbClr val="000000"/>
                </a:solidFill>
                <a:cs typeface="Segoe UI"/>
              </a:rPr>
              <a:t> is ideal for carrying device between court rooms, offices, and home</a:t>
            </a:r>
          </a:p>
          <a:p>
            <a:pPr marL="173736" marR="50165" indent="-114300">
              <a:lnSpc>
                <a:spcPct val="102800"/>
              </a:lnSpc>
              <a:spcAft>
                <a:spcPts val="200"/>
              </a:spcAft>
              <a:buChar char="•"/>
              <a:tabLst>
                <a:tab pos="127000" algn="l"/>
              </a:tabLst>
            </a:pPr>
            <a:r>
              <a:rPr lang="en-US" sz="950" dirty="0">
                <a:solidFill>
                  <a:srgbClr val="000000"/>
                </a:solidFill>
                <a:cs typeface="Segoe UI"/>
              </a:rPr>
              <a:t>13.8” or 15” PixelSense™ Flow near-edgeless touchscreen display with adaptive color and contrast and HDR technology</a:t>
            </a:r>
            <a:r>
              <a:rPr lang="en-US" sz="950" baseline="30000" dirty="0">
                <a:solidFill>
                  <a:srgbClr val="000000"/>
                </a:solidFill>
                <a:cs typeface="Segoe UI"/>
              </a:rPr>
              <a:t>6</a:t>
            </a:r>
          </a:p>
          <a:p>
            <a:pPr marL="173736" marR="50165" indent="-114300">
              <a:lnSpc>
                <a:spcPct val="102800"/>
              </a:lnSpc>
              <a:spcAft>
                <a:spcPts val="200"/>
              </a:spcAft>
              <a:buFontTx/>
              <a:buChar char="•"/>
              <a:tabLst>
                <a:tab pos="127000" algn="l"/>
              </a:tabLst>
            </a:pPr>
            <a:r>
              <a:rPr lang="en-US" sz="950" dirty="0">
                <a:solidFill>
                  <a:srgbClr val="000000"/>
                </a:solidFill>
                <a:cs typeface="Segoe UI"/>
              </a:rPr>
              <a:t>Powerful Snapdragon X Series processors with Qualcomm® Hexagon™ (NPU) with 45 TOPS to unlock new era of AI </a:t>
            </a:r>
          </a:p>
          <a:p>
            <a:pPr marL="173736" marR="50165" indent="-114300">
              <a:lnSpc>
                <a:spcPct val="102800"/>
              </a:lnSpc>
              <a:spcAft>
                <a:spcPts val="200"/>
              </a:spcAft>
              <a:buFontTx/>
              <a:buChar char="•"/>
              <a:tabLst>
                <a:tab pos="127000" algn="l"/>
              </a:tabLst>
            </a:pPr>
            <a:r>
              <a:rPr lang="en-US" sz="950" dirty="0">
                <a:solidFill>
                  <a:srgbClr val="000000"/>
                </a:solidFill>
                <a:cs typeface="Segoe UI"/>
              </a:rPr>
              <a:t>AI-enhanced HD 1080p Surface Studio Camera with Windows Studio Effects to see and hear virtual court proceedings clearly</a:t>
            </a:r>
          </a:p>
          <a:p>
            <a:pPr marL="173736" indent="-114300">
              <a:spcAft>
                <a:spcPts val="200"/>
              </a:spcAft>
              <a:buFontTx/>
              <a:buChar char="•"/>
              <a:tabLst>
                <a:tab pos="127000" algn="l"/>
              </a:tabLst>
            </a:pPr>
            <a:r>
              <a:rPr lang="en-US" sz="950" dirty="0">
                <a:solidFill>
                  <a:srgbClr val="000000"/>
                </a:solidFill>
                <a:cs typeface="Segoe UI"/>
              </a:rPr>
              <a:t>The ultimate desktop experience with Windows 11 and USB-C® and Thunderbolt™ 4 ports </a:t>
            </a:r>
          </a:p>
          <a:p>
            <a:pPr marL="173736" indent="-114300">
              <a:spcAft>
                <a:spcPts val="200"/>
              </a:spcAft>
              <a:buFontTx/>
              <a:buChar char="•"/>
              <a:tabLst>
                <a:tab pos="127000" algn="l"/>
              </a:tabLst>
            </a:pPr>
            <a:r>
              <a:rPr lang="en-US" sz="950" dirty="0">
                <a:solidFill>
                  <a:srgbClr val="000000"/>
                </a:solidFill>
                <a:cs typeface="Segoe UI"/>
              </a:rPr>
              <a:t>New Copilot Key</a:t>
            </a:r>
            <a:r>
              <a:rPr lang="en-US" sz="950" baseline="30000" dirty="0">
                <a:solidFill>
                  <a:srgbClr val="000000"/>
                </a:solidFill>
                <a:cs typeface="Segoe UI"/>
              </a:rPr>
              <a:t>4</a:t>
            </a:r>
            <a:r>
              <a:rPr lang="en-US" sz="950" dirty="0">
                <a:solidFill>
                  <a:srgbClr val="000000"/>
                </a:solidFill>
                <a:cs typeface="Segoe UI"/>
              </a:rPr>
              <a:t> on the Surface keyboard</a:t>
            </a:r>
          </a:p>
          <a:p>
            <a:pPr marL="173736" indent="-114300">
              <a:spcAft>
                <a:spcPts val="200"/>
              </a:spcAft>
              <a:buFontTx/>
              <a:buChar char="•"/>
              <a:tabLst>
                <a:tab pos="127000" algn="l"/>
              </a:tabLst>
            </a:pPr>
            <a:r>
              <a:rPr lang="en-US" sz="950" dirty="0">
                <a:solidFill>
                  <a:srgbClr val="000000"/>
                </a:solidFill>
                <a:cs typeface="Segoe UI"/>
              </a:rPr>
              <a:t>A Secured-core PC to elevate Windows 11 security benefits</a:t>
            </a:r>
          </a:p>
        </p:txBody>
      </p:sp>
      <p:sp>
        <p:nvSpPr>
          <p:cNvPr id="18" name="Solution 4 alt 1 disclaimer">
            <a:extLst>
              <a:ext uri="{FF2B5EF4-FFF2-40B4-BE49-F238E27FC236}">
                <a16:creationId xmlns:a16="http://schemas.microsoft.com/office/drawing/2014/main" id="{4786B097-9D73-004F-0A74-9DA3F69C34CC}"/>
              </a:ext>
            </a:extLst>
          </p:cNvPr>
          <p:cNvSpPr txBox="1"/>
          <p:nvPr/>
        </p:nvSpPr>
        <p:spPr>
          <a:xfrm>
            <a:off x="8000270" y="9447294"/>
            <a:ext cx="3198924" cy="184666"/>
          </a:xfrm>
          <a:prstGeom prst="rect">
            <a:avLst/>
          </a:prstGeom>
          <a:noFill/>
        </p:spPr>
        <p:txBody>
          <a:bodyPr wrap="square" rtlCol="0">
            <a:spAutoFit/>
          </a:bodyPr>
          <a:lstStyle/>
          <a:p>
            <a:r>
              <a:rPr lang="en-US" sz="600" baseline="30000" dirty="0">
                <a:solidFill>
                  <a:srgbClr val="000000"/>
                </a:solidFill>
                <a:cs typeface="Segoe UI" panose="020B0502040204020203" pitchFamily="34" charset="0"/>
              </a:rPr>
              <a:t>6</a:t>
            </a:r>
            <a:r>
              <a:rPr lang="en-US" sz="600" dirty="0">
                <a:solidFill>
                  <a:srgbClr val="000000"/>
                </a:solidFill>
                <a:cs typeface="Segoe UI" panose="020B0502040204020203" pitchFamily="34" charset="0"/>
              </a:rPr>
              <a:t> HDR requires HDR content and enabling HDR in device settings</a:t>
            </a:r>
          </a:p>
        </p:txBody>
      </p:sp>
    </p:spTree>
  </p:cSld>
  <p:clrMapOvr>
    <a:masterClrMapping/>
  </p:clrMapOvr>
</p:sld>
</file>

<file path=ppt/theme/theme1.xml><?xml version="1.0" encoding="utf-8"?>
<a:theme xmlns:a="http://schemas.openxmlformats.org/drawingml/2006/main" name="1_Surfac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5">
      <a:majorFont>
        <a:latin typeface="Segoe UI Semi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2"/>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b" anchorCtr="0" forceAA="0" compatLnSpc="1">
        <a:prstTxWarp prst="textNoShape">
          <a:avLst/>
        </a:prstTxWarp>
        <a:noAutofit/>
      </a:bodyPr>
      <a:lstStyle>
        <a:defPPr defTabSz="914099" fontAlgn="base">
          <a:spcBef>
            <a:spcPct val="0"/>
          </a:spcBef>
          <a:spcAft>
            <a:spcPct val="0"/>
          </a:spcAft>
          <a:defRPr dirty="0">
            <a:gradFill>
              <a:gsLst>
                <a:gs pos="0">
                  <a:srgbClr val="FFFFFF"/>
                </a:gs>
                <a:gs pos="100000">
                  <a:srgbClr val="FFFFFF"/>
                </a:gs>
              </a:gsLst>
              <a:lin ang="5400000" scaled="0"/>
            </a:gradFill>
            <a:latin typeface="Segoe UI" pitchFamily="34" charset="0"/>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a:solidFill>
              <a:schemeClr val="accent2">
                <a:alpha val="99000"/>
              </a:schemeClr>
            </a:solidFill>
          </a:defRPr>
        </a:defPPr>
      </a:lstStyle>
    </a:txDef>
  </a:objectDefaults>
  <a:extraClrSchemeLst/>
  <a:extLst>
    <a:ext uri="{05A4C25C-085E-4340-85A3-A5531E510DB2}">
      <thm15:themeFamily xmlns:thm15="http://schemas.microsoft.com/office/thememl/2012/main" name="MicrosoftSurface_Template_16x9_110416" id="{7C8ED73A-4505-4EC4-83BF-09E4BF9932C6}" vid="{499839F8-24C8-4399-B7F1-6A97CCB4E008}"/>
    </a:ext>
  </a:extLst>
</a:theme>
</file>

<file path=ppt/theme/theme2.xml><?xml version="1.0" encoding="utf-8"?>
<a:theme xmlns:a="http://schemas.openxmlformats.org/drawingml/2006/main" name="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6">
      <a:dk1>
        <a:srgbClr val="505050"/>
      </a:dk1>
      <a:lt1>
        <a:srgbClr val="FFFFFF"/>
      </a:lt1>
      <a:dk2>
        <a:srgbClr val="505050"/>
      </a:dk2>
      <a:lt2>
        <a:srgbClr val="FFFFFF"/>
      </a:lt2>
      <a:accent1>
        <a:srgbClr val="0078D7"/>
      </a:accent1>
      <a:accent2>
        <a:srgbClr val="505050"/>
      </a:accent2>
      <a:accent3>
        <a:srgbClr val="737373"/>
      </a:accent3>
      <a:accent4>
        <a:srgbClr val="E6E6E6"/>
      </a:accent4>
      <a:accent5>
        <a:srgbClr val="5C2D91"/>
      </a:accent5>
      <a:accent6>
        <a:srgbClr val="008272"/>
      </a:accent6>
      <a:hlink>
        <a:srgbClr val="0563C1"/>
      </a:hlink>
      <a:folHlink>
        <a:srgbClr val="737373"/>
      </a:folHlink>
    </a:clrScheme>
    <a:fontScheme name="Custom 2">
      <a:majorFont>
        <a:latin typeface="Segoe UI Semibold"/>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5.xml><?xml version="1.0" encoding="utf-8"?>
<a:theme xmlns:a="http://schemas.openxmlformats.org/drawingml/2006/main" name="WHITE TEMPLATE">
  <a:themeElements>
    <a:clrScheme name="Custom 1">
      <a:dk1>
        <a:srgbClr val="1A1A1A"/>
      </a:dk1>
      <a:lt1>
        <a:srgbClr val="FFFFFF"/>
      </a:lt1>
      <a:dk2>
        <a:srgbClr val="0D0D0D"/>
      </a:dk2>
      <a:lt2>
        <a:srgbClr val="E6E6E6"/>
      </a:lt2>
      <a:accent1>
        <a:srgbClr val="0078D4"/>
      </a:accent1>
      <a:accent2>
        <a:srgbClr val="FFFFFF"/>
      </a:accent2>
      <a:accent3>
        <a:srgbClr val="E6E6E6"/>
      </a:accent3>
      <a:accent4>
        <a:srgbClr val="737373"/>
      </a:accent4>
      <a:accent5>
        <a:srgbClr val="505050"/>
      </a:accent5>
      <a:accent6>
        <a:srgbClr val="000000"/>
      </a:accent6>
      <a:hlink>
        <a:srgbClr val="0078D4"/>
      </a:hlink>
      <a:folHlink>
        <a:srgbClr val="0078D4"/>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urface PowerPoint Template.pptx" id="{6D9612D1-D4F2-4727-82F3-E0D8687D68EC}" vid="{9AAFD084-5C1A-487A-8069-0EA9C22D4AE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pc="http://schemas.microsoft.com/office/infopath/2007/PartnerControls" xmlns:xsi="http://www.w3.org/2001/XMLSchema-instance">
  <documentManagement>
    <_ip_UnifiedCompliancePolicyUIAction xmlns="http://schemas.microsoft.com/sharepoint/v3" xsi:nil="true"/>
    <_ip_UnifiedCompliancePolicyProperties xmlns="http://schemas.microsoft.com/sharepoint/v3" xsi:nil="true"/>
    <TaxCatchAll xmlns="230e9df3-be65-4c73-a93b-d1236ebd677e" xsi:nil="true"/>
    <MediaServiceEventHashCode xmlns="d6088ce7-3766-420d-82dd-652472fcd688" xsi:nil="true"/>
    <MediaServiceDateTaken xmlns="d6088ce7-3766-420d-82dd-652472fcd688" xsi:nil="true"/>
    <MediaServiceGenerationTime xmlns="d6088ce7-3766-420d-82dd-652472fcd688" xsi:nil="true"/>
    <lcf76f155ced4ddcb4097134ff3c332f xmlns="d6088ce7-3766-420d-82dd-652472fcd68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DEE3D5142BF05D44813E2DC99C686ABA" ma:contentTypeVersion="14" ma:contentTypeDescription="Create a new document." ma:contentTypeScope="" ma:versionID="61fe8826d6ad1810a854815e1a4792b8">
  <xsd:schema xmlns:xsd="http://www.w3.org/2001/XMLSchema" xmlns:xs="http://www.w3.org/2001/XMLSchema" xmlns:p="http://schemas.microsoft.com/office/2006/metadata/properties" xmlns:ns1="http://schemas.microsoft.com/sharepoint/v3" xmlns:ns2="d6088ce7-3766-420d-82dd-652472fcd688" xmlns:ns3="230e9df3-be65-4c73-a93b-d1236ebd677e" targetNamespace="http://schemas.microsoft.com/office/2006/metadata/properties" ma:root="true" ma:fieldsID="96501700d1fbea13b065690145fe2d3e" ns1:_="" ns2:_="" ns3:_="">
    <xsd:import namespace="http://schemas.microsoft.com/sharepoint/v3"/>
    <xsd:import namespace="d6088ce7-3766-420d-82dd-652472fcd688"/>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1:_ip_UnifiedCompliancePolicyProperties" minOccurs="0"/>
                <xsd:element ref="ns1:_ip_UnifiedCompliancePolicyUIAction"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088ce7-3766-420d-82dd-652472fcd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d3e80c6-30f0-4f46-97ff-8c3c7bafd514}" ma:internalName="TaxCatchAll" ma:showField="CatchAllData" ma:web="11e31a66-3d01-4b8f-b89a-1e61ecdea2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3505233-91EC-49A7-82D6-6222DD42BE45}">
  <ds:schemaRefs>
    <ds:schemaRef ds:uri="http://schemas.microsoft.com/office/2006/documentManagement/types"/>
    <ds:schemaRef ds:uri="37a35ccc-7dd2-4fa8-a423-9cd26fc63b5b"/>
    <ds:schemaRef ds:uri="http://purl.org/dc/terms/"/>
    <ds:schemaRef ds:uri="http://schemas.microsoft.com/office/infopath/2007/PartnerControls"/>
    <ds:schemaRef ds:uri="http://purl.org/dc/dcmitype/"/>
    <ds:schemaRef ds:uri="http://purl.org/dc/elements/1.1/"/>
    <ds:schemaRef ds:uri="http://www.w3.org/XML/1998/namespace"/>
    <ds:schemaRef ds:uri="http://schemas.openxmlformats.org/package/2006/metadata/core-properties"/>
    <ds:schemaRef ds:uri="1a650870-e53f-483e-a90f-7627af53d2d7"/>
    <ds:schemaRef ds:uri="http://schemas.microsoft.com/sharepoint/v3"/>
    <ds:schemaRef ds:uri="http://schemas.microsoft.com/office/2006/metadata/properties"/>
    <ds:schemaRef ds:uri="230e9df3-be65-4c73-a93b-d1236ebd677e"/>
    <ds:schemaRef ds:uri="d6088ce7-3766-420d-82dd-652472fcd688"/>
  </ds:schemaRefs>
</ds:datastoreItem>
</file>

<file path=customXml/itemProps2.xml><?xml version="1.0" encoding="utf-8"?>
<ds:datastoreItem xmlns:ds="http://schemas.openxmlformats.org/officeDocument/2006/customXml" ds:itemID="{D3E980E3-B519-40F9-B59F-91ABB453AD1C}">
  <ds:schemaRefs>
    <ds:schemaRef ds:uri="http://schemas.microsoft.com/sharepoint/v3/contenttype/forms"/>
  </ds:schemaRefs>
</ds:datastoreItem>
</file>

<file path=customXml/itemProps3.xml><?xml version="1.0" encoding="utf-8"?>
<ds:datastoreItem xmlns:ds="http://schemas.openxmlformats.org/officeDocument/2006/customXml" ds:itemID="{E1CFDF5D-66A9-4F21-99B1-3C5392BB39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6088ce7-3766-420d-82dd-652472fcd688"/>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Surface_FY21_Health_V2</Template>
  <TotalTime>4068</TotalTime>
  <Words>1671</Words>
  <Application>Microsoft Office PowerPoint</Application>
  <PresentationFormat>Custom</PresentationFormat>
  <Paragraphs>106</Paragraphs>
  <Slides>2</Slides>
  <Notes>1</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2</vt:i4>
      </vt:variant>
    </vt:vector>
  </HeadingPairs>
  <TitlesOfParts>
    <vt:vector size="14" baseType="lpstr">
      <vt:lpstr>Arial</vt:lpstr>
      <vt:lpstr>Calibri</vt:lpstr>
      <vt:lpstr>Segoe UI</vt:lpstr>
      <vt:lpstr>Segoe UI Light</vt:lpstr>
      <vt:lpstr>Segoe UI Semibold</vt:lpstr>
      <vt:lpstr>Segoe UI Semilight</vt:lpstr>
      <vt:lpstr>Wingdings</vt:lpstr>
      <vt:lpstr>1_Surface</vt:lpstr>
      <vt:lpstr>Office Theme</vt:lpstr>
      <vt:lpstr>2_Office Theme</vt:lpstr>
      <vt:lpstr>1_Microsoft 365 PPT Template - 2018</vt:lpstr>
      <vt:lpstr>WHITE TEMPLATE</vt:lpstr>
      <vt:lpstr>Modern devices for government</vt:lpstr>
      <vt:lpstr>Government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Editable Surface in Government Flyer</dc:title>
  <dc:creator>v-psloan@microsoft.com;Jeanine.Park@microsoft.com</dc:creator>
  <cp:lastModifiedBy>Warner-Duncan, Zhane</cp:lastModifiedBy>
  <cp:revision>4</cp:revision>
  <dcterms:created xsi:type="dcterms:W3CDTF">2019-09-25T16:20:49Z</dcterms:created>
  <dcterms:modified xsi:type="dcterms:W3CDTF">2024-08-28T20:44:15Z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or">
    <vt:lpwstr>Adobe InDesign 14.0 (Macintosh)</vt:lpwstr>
  </property>
  <property fmtid="{D5CDD505-2E9C-101B-9397-08002B2CF9AE}" pid="3" name="LastSaved">
    <vt:filetime>2019-09-24T10:00:00Z</vt:filetime>
  </property>
  <property fmtid="{D5CDD505-2E9C-101B-9397-08002B2CF9AE}" pid="4" name="ContentTypeId">
    <vt:lpwstr>0x010100DEE3D5142BF05D44813E2DC99C686ABA</vt:lpwstr>
  </property>
  <property fmtid="{D5CDD505-2E9C-101B-9397-08002B2CF9AE}" pid="5" name="MSIP_Label_f42aa342-8706-4288-bd11-ebb85995028c_Enabled">
    <vt:lpwstr>True</vt:lpwstr>
  </property>
  <property fmtid="{D5CDD505-2E9C-101B-9397-08002B2CF9AE}" pid="6" name="MSIP_Label_f42aa342-8706-4288-bd11-ebb85995028c_SiteId">
    <vt:lpwstr>72f988bf-86f1-41af-91ab-2d7cd011db47</vt:lpwstr>
  </property>
  <property fmtid="{D5CDD505-2E9C-101B-9397-08002B2CF9AE}" pid="7" name="MSIP_Label_f42aa342-8706-4288-bd11-ebb85995028c_Owner">
    <vt:lpwstr>rarroyo@microsoft.com</vt:lpwstr>
  </property>
  <property fmtid="{D5CDD505-2E9C-101B-9397-08002B2CF9AE}" pid="8" name="MSIP_Label_f42aa342-8706-4288-bd11-ebb85995028c_SetDate">
    <vt:lpwstr>2019-09-28T08:30:16.8236236Z</vt:lpwstr>
  </property>
  <property fmtid="{D5CDD505-2E9C-101B-9397-08002B2CF9AE}" pid="9" name="MSIP_Label_f42aa342-8706-4288-bd11-ebb85995028c_Name">
    <vt:lpwstr>General</vt:lpwstr>
  </property>
  <property fmtid="{D5CDD505-2E9C-101B-9397-08002B2CF9AE}" pid="10" name="MSIP_Label_f42aa342-8706-4288-bd11-ebb85995028c_Application">
    <vt:lpwstr>Microsoft Azure Information Protection</vt:lpwstr>
  </property>
  <property fmtid="{D5CDD505-2E9C-101B-9397-08002B2CF9AE}" pid="11" name="MSIP_Label_f42aa342-8706-4288-bd11-ebb85995028c_ActionId">
    <vt:lpwstr>c7fc0d26-369f-4e59-8b1d-0ea107dc8522</vt:lpwstr>
  </property>
  <property fmtid="{D5CDD505-2E9C-101B-9397-08002B2CF9AE}" pid="12" name="MSIP_Label_f42aa342-8706-4288-bd11-ebb85995028c_Extended_MSFT_Method">
    <vt:lpwstr>Automatic</vt:lpwstr>
  </property>
  <property fmtid="{D5CDD505-2E9C-101B-9397-08002B2CF9AE}" pid="13" name="Sensitivity">
    <vt:lpwstr>General</vt:lpwstr>
  </property>
  <property fmtid="{D5CDD505-2E9C-101B-9397-08002B2CF9AE}" pid="14" name="NewsType">
    <vt:lpwstr/>
  </property>
  <property fmtid="{D5CDD505-2E9C-101B-9397-08002B2CF9AE}" pid="15" name="TaxKeyword">
    <vt:lpwstr/>
  </property>
  <property fmtid="{D5CDD505-2E9C-101B-9397-08002B2CF9AE}" pid="16" name="_dlc_policyId">
    <vt:lpwstr/>
  </property>
  <property fmtid="{D5CDD505-2E9C-101B-9397-08002B2CF9AE}" pid="17" name="Region">
    <vt:lpwstr/>
  </property>
  <property fmtid="{D5CDD505-2E9C-101B-9397-08002B2CF9AE}" pid="18" name="ItemType">
    <vt:lpwstr>1632;#documents|e037ed84-7d8e-4cbb-9c8f-61e80301a44f;#212;#fliers|178cb237-bc9c-41f4-a10b-ead8355705c6</vt:lpwstr>
  </property>
  <property fmtid="{D5CDD505-2E9C-101B-9397-08002B2CF9AE}" pid="19" name="Industries">
    <vt:lpwstr>246;#health industry|540e516c-414e-4b93-a293-f6e125b021cb;#52;#industries|3e19349d-0f97-4bdd-98f7-34f9b5ced943</vt:lpwstr>
  </property>
  <property fmtid="{D5CDD505-2E9C-101B-9397-08002B2CF9AE}" pid="20" name="MSProducts">
    <vt:lpwstr/>
  </property>
  <property fmtid="{D5CDD505-2E9C-101B-9397-08002B2CF9AE}" pid="21" name="Competitors">
    <vt:lpwstr/>
  </property>
  <property fmtid="{D5CDD505-2E9C-101B-9397-08002B2CF9AE}" pid="22" name="ExperienceContentType">
    <vt:lpwstr/>
  </property>
  <property fmtid="{D5CDD505-2E9C-101B-9397-08002B2CF9AE}" pid="23" name="SMSGDomain">
    <vt:lpwstr>462;#Microsoft Devices|d7c4e1f9-b2f3-41ba-96b2-6c23550a87c0;#1249;#Devices Product Domain|cca9af63-57ee-4c13-abf6-06c5fdfa2991</vt:lpwstr>
  </property>
  <property fmtid="{D5CDD505-2E9C-101B-9397-08002B2CF9AE}" pid="24" name="BusinessArchitecture">
    <vt:lpwstr/>
  </property>
  <property fmtid="{D5CDD505-2E9C-101B-9397-08002B2CF9AE}" pid="25" name="Products">
    <vt:lpwstr>174;#Surface|3ac86239-21b1-4d44-addc-59139e71a10b;#1045;#Surface Book|46dc87d9-61f2-438c-9f45-ac3c82e99e0e;#939;#Surface Pro|f6bd32ec-d8ca-4e1f-aa15-b04b61c6eb9d;#1482;#Surface Laptop|4f52f443-d1aa-4c90-8230-b03f9339159f;#1430;#Surface Studio|974dbfed-826f-4dd9-9a1a-fe1639480d0e;#1080;#Surface Hub|2835cb56-a6fb-4272-b1aa-40d782058614;#243;#HoloLens (1st gen)|2966017e-7990-4e1f-9311-c0fe19d1b030</vt:lpwstr>
  </property>
  <property fmtid="{D5CDD505-2E9C-101B-9397-08002B2CF9AE}" pid="26" name="l6f004f21209409da86a713c0f24627d">
    <vt:lpwstr/>
  </property>
  <property fmtid="{D5CDD505-2E9C-101B-9397-08002B2CF9AE}" pid="27" name="MSProductsTaxHTField0">
    <vt:lpwstr/>
  </property>
  <property fmtid="{D5CDD505-2E9C-101B-9397-08002B2CF9AE}" pid="28" name="_docset_NoMedatataSyncRequired">
    <vt:lpwstr>False</vt:lpwstr>
  </property>
  <property fmtid="{D5CDD505-2E9C-101B-9397-08002B2CF9AE}" pid="29" name="e8080b0481964c759b2c36ae49591b31">
    <vt:lpwstr/>
  </property>
  <property fmtid="{D5CDD505-2E9C-101B-9397-08002B2CF9AE}" pid="30" name="TechnicalLevel">
    <vt:lpwstr>1633;#100 (beginner)|7d022d07-ff67-4af8-910d-8ea6b46b5908</vt:lpwstr>
  </property>
  <property fmtid="{D5CDD505-2E9C-101B-9397-08002B2CF9AE}" pid="31" name="Audiences">
    <vt:lpwstr/>
  </property>
  <property fmtid="{D5CDD505-2E9C-101B-9397-08002B2CF9AE}" pid="32" name="SMSG Items">
    <vt:lpwstr>1658;#documents|e037ed84-7d8e-4cbb-9c8f-61e80301a44f</vt:lpwstr>
  </property>
  <property fmtid="{D5CDD505-2E9C-101B-9397-08002B2CF9AE}" pid="33" name="Solution Areas">
    <vt:lpwstr>1811;#not solution area specific|8c6cfd38-6d68-482e-b804-d4582ad5b9fe</vt:lpwstr>
  </property>
  <property fmtid="{D5CDD505-2E9C-101B-9397-08002B2CF9AE}" pid="34" name="ldac8aee9d1f469e8cd8c3f8d6a615f2">
    <vt:lpwstr/>
  </property>
  <property fmtid="{D5CDD505-2E9C-101B-9397-08002B2CF9AE}" pid="35" name="EmployeeRole">
    <vt:lpwstr/>
  </property>
  <property fmtid="{D5CDD505-2E9C-101B-9397-08002B2CF9AE}" pid="36" name="NewsTopic">
    <vt:lpwstr/>
  </property>
  <property fmtid="{D5CDD505-2E9C-101B-9397-08002B2CF9AE}" pid="37" name="Roles">
    <vt:lpwstr>527;#Sales|72627068-acd7-4c1a-8b95-a0256be5dc9f;#313;#Technical Sales|831f7989-43a4-4e48-852a-a5355978f47f;#529;#Marketing|6bac43fe-835f-4207-8dba-9b6899aa3139</vt:lpwstr>
  </property>
  <property fmtid="{D5CDD505-2E9C-101B-9397-08002B2CF9AE}" pid="38" name="ItemRetentionFormula">
    <vt:lpwstr/>
  </property>
  <property fmtid="{D5CDD505-2E9C-101B-9397-08002B2CF9AE}" pid="39" name="NewsSource">
    <vt:lpwstr/>
  </property>
  <property fmtid="{D5CDD505-2E9C-101B-9397-08002B2CF9AE}" pid="40" name="MSProfessions">
    <vt:lpwstr>1655;#Sales|72627068-acd7-4c1a-8b95-a0256be5dc9f;#1657;#Marketing|6bac43fe-835f-4207-8dba-9b6899aa3139</vt:lpwstr>
  </property>
  <property fmtid="{D5CDD505-2E9C-101B-9397-08002B2CF9AE}" pid="41" name="SMSGTags">
    <vt:lpwstr/>
  </property>
  <property fmtid="{D5CDD505-2E9C-101B-9397-08002B2CF9AE}" pid="42" name="_dlc_DocIdItemGuid">
    <vt:lpwstr>b463d4fb-b6f2-47b3-b4f1-26e76ec07e6c</vt:lpwstr>
  </property>
  <property fmtid="{D5CDD505-2E9C-101B-9397-08002B2CF9AE}" pid="43" name="MSPhysicalGeography">
    <vt:lpwstr/>
  </property>
  <property fmtid="{D5CDD505-2E9C-101B-9397-08002B2CF9AE}" pid="44" name="j3562c58ee414e028925bc902cfc01a1">
    <vt:lpwstr/>
  </property>
  <property fmtid="{D5CDD505-2E9C-101B-9397-08002B2CF9AE}" pid="45" name="EnterpriseDomainTags">
    <vt:lpwstr/>
  </property>
  <property fmtid="{D5CDD505-2E9C-101B-9397-08002B2CF9AE}" pid="46" name="Segments">
    <vt:lpwstr/>
  </property>
  <property fmtid="{D5CDD505-2E9C-101B-9397-08002B2CF9AE}" pid="47" name="la4444b61d19467597d63190b69ac227">
    <vt:lpwstr/>
  </property>
  <property fmtid="{D5CDD505-2E9C-101B-9397-08002B2CF9AE}" pid="48" name="Partners">
    <vt:lpwstr/>
  </property>
  <property fmtid="{D5CDD505-2E9C-101B-9397-08002B2CF9AE}" pid="49" name="ActivitiesAndPrograms">
    <vt:lpwstr/>
  </property>
  <property fmtid="{D5CDD505-2E9C-101B-9397-08002B2CF9AE}" pid="50" name="Groups">
    <vt:lpwstr/>
  </property>
  <property fmtid="{D5CDD505-2E9C-101B-9397-08002B2CF9AE}" pid="51" name="Topics">
    <vt:lpwstr>1640;#100 (beginner)|7d022d07-ff67-4af8-910d-8ea6b46b5908</vt:lpwstr>
  </property>
  <property fmtid="{D5CDD505-2E9C-101B-9397-08002B2CF9AE}" pid="52" name="Languages">
    <vt:lpwstr/>
  </property>
  <property fmtid="{D5CDD505-2E9C-101B-9397-08002B2CF9AE}" pid="53" name="of67e5d4b76f4a9db8769983fda9cec0">
    <vt:lpwstr/>
  </property>
  <property fmtid="{D5CDD505-2E9C-101B-9397-08002B2CF9AE}" pid="54" name="Confidentiality">
    <vt:lpwstr>8;#customer ready|8986c41d-21c5-4f8f-8a12-ea4625b46858</vt:lpwstr>
  </property>
  <property fmtid="{D5CDD505-2E9C-101B-9397-08002B2CF9AE}" pid="55" name="For">
    <vt:lpwstr>911;#health industry|540e516c-414e-4b93-a293-f6e125b021cb;#621;#Sales|72627068-acd7-4c1a-8b95-a0256be5dc9f</vt:lpwstr>
  </property>
  <property fmtid="{D5CDD505-2E9C-101B-9397-08002B2CF9AE}" pid="56" name="FileLeafRef">
    <vt:lpwstr>Editable Industry Healthcare Flyer.pptx</vt:lpwstr>
  </property>
  <property fmtid="{D5CDD505-2E9C-101B-9397-08002B2CF9AE}" pid="57" name="Created">
    <vt:filetime>2019-01-31T00:00:00Z</vt:filetime>
  </property>
  <property fmtid="{D5CDD505-2E9C-101B-9397-08002B2CF9AE}" pid="58" name="About">
    <vt:lpwstr>654;#industry research|8921a902-e361-492a-a04b-3bec4e377e70;#650;#fliers|178cb237-bc9c-41f4-a10b-ead8355705c6;#339;#presentation materials|7e967e7d-c50c-4512-9142-b60809a45202</vt:lpwstr>
  </property>
  <property fmtid="{D5CDD505-2E9C-101B-9397-08002B2CF9AE}" pid="59" name="MediaServiceImageTags">
    <vt:lpwstr/>
  </property>
  <property fmtid="{D5CDD505-2E9C-101B-9397-08002B2CF9AE}" pid="60" name="ComplianceAssetId">
    <vt:lpwstr/>
  </property>
  <property fmtid="{D5CDD505-2E9C-101B-9397-08002B2CF9AE}" pid="61" name="TemplateUrl">
    <vt:lpwstr/>
  </property>
  <property fmtid="{D5CDD505-2E9C-101B-9397-08002B2CF9AE}" pid="62" name="_ExtendedDescription">
    <vt:lpwstr/>
  </property>
  <property fmtid="{D5CDD505-2E9C-101B-9397-08002B2CF9AE}" pid="63" name="xd_Signature">
    <vt:lpwstr/>
  </property>
  <property fmtid="{D5CDD505-2E9C-101B-9397-08002B2CF9AE}" pid="64" name="TriggerFlowInfo">
    <vt:lpwstr/>
  </property>
  <property fmtid="{D5CDD505-2E9C-101B-9397-08002B2CF9AE}" pid="65" name="xd_ProgID">
    <vt:lpwstr/>
  </property>
  <property fmtid="{D5CDD505-2E9C-101B-9397-08002B2CF9AE}" pid="66" name="Order">
    <vt:lpwstr>141200.000000000</vt:lpwstr>
  </property>
  <property fmtid="{D5CDD505-2E9C-101B-9397-08002B2CF9AE}" pid="67" name="_SourceUrl">
    <vt:lpwstr/>
  </property>
  <property fmtid="{D5CDD505-2E9C-101B-9397-08002B2CF9AE}" pid="68" name="_SharedFileIndex">
    <vt:lpwstr/>
  </property>
</Properties>
</file>